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1" r:id="rId2"/>
    <p:sldId id="303" r:id="rId3"/>
    <p:sldId id="305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06" r:id="rId13"/>
    <p:sldId id="351" r:id="rId14"/>
    <p:sldId id="352" r:id="rId15"/>
    <p:sldId id="353" r:id="rId16"/>
    <p:sldId id="354" r:id="rId17"/>
    <p:sldId id="355" r:id="rId18"/>
    <p:sldId id="356" r:id="rId19"/>
    <p:sldId id="304" r:id="rId20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7A800"/>
    <a:srgbClr val="B1063A"/>
    <a:srgbClr val="E26F46"/>
    <a:srgbClr val="009AFA"/>
    <a:srgbClr val="DD98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9"/>
    <p:restoredTop sz="92128"/>
  </p:normalViewPr>
  <p:slideViewPr>
    <p:cSldViewPr snapToObjects="1" showGuides="1">
      <p:cViewPr varScale="1">
        <p:scale>
          <a:sx n="199" d="100"/>
          <a:sy n="199" d="100"/>
        </p:scale>
        <p:origin x="680" y="17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438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472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9b – </a:t>
            </a:r>
            <a:br>
              <a:rPr lang="de-DE" sz="800" noProof="0" dirty="0"/>
            </a:br>
            <a:r>
              <a:rPr lang="de-DE" sz="800" noProof="0" dirty="0"/>
              <a:t>Parameterschätzung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/19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5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590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0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Parameterschätzung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>
                    <a:solidFill>
                      <a:schemeClr val="accent1"/>
                    </a:solidFill>
                  </a:rPr>
                  <a:t>Normalverteilung)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 r="-1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den Erwartungswert der Normalverteilung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827584" y="2643758"/>
                <a:ext cx="475252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2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43758"/>
                <a:ext cx="4752528" cy="596445"/>
              </a:xfrm>
              <a:prstGeom prst="rect">
                <a:avLst/>
              </a:prstGeom>
              <a:blipFill>
                <a:blip r:embed="rId3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5200768" y="2643758"/>
                <a:ext cx="261159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0768" y="2643758"/>
                <a:ext cx="2611592" cy="596445"/>
              </a:xfrm>
              <a:prstGeom prst="rect">
                <a:avLst/>
              </a:prstGeom>
              <a:blipFill>
                <a:blip r:embed="rId4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21585"/>
                <a:ext cx="4248472" cy="63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21585"/>
                <a:ext cx="4248472" cy="634341"/>
              </a:xfrm>
              <a:prstGeom prst="rect">
                <a:avLst/>
              </a:prstGeom>
              <a:blipFill>
                <a:blip r:embed="rId5"/>
                <a:stretch>
                  <a:fillRect t="-82353" b="-1352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2627784" y="4415809"/>
                <a:ext cx="159934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27784" y="4415809"/>
                <a:ext cx="1599344" cy="596445"/>
              </a:xfrm>
              <a:prstGeom prst="rect">
                <a:avLst/>
              </a:prstGeom>
              <a:blipFill>
                <a:blip r:embed="rId6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995936" y="4436190"/>
                <a:ext cx="167094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4436190"/>
                <a:ext cx="1670946" cy="596445"/>
              </a:xfrm>
              <a:prstGeom prst="rect">
                <a:avLst/>
              </a:prstGeom>
              <a:blipFill>
                <a:blip r:embed="rId7"/>
                <a:stretch>
                  <a:fillRect l="-1504"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443958"/>
                <a:ext cx="147639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443958"/>
                <a:ext cx="1476398" cy="596445"/>
              </a:xfrm>
              <a:prstGeom prst="rect">
                <a:avLst/>
              </a:prstGeom>
              <a:blipFill>
                <a:blip r:embed="rId8"/>
                <a:stretch>
                  <a:fillRect t="-91667" r="-1709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347958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440194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B35D0-8D88-3A70-40E9-B6A6F566DB65}"/>
              </a:ext>
            </a:extLst>
          </p:cNvPr>
          <p:cNvGrpSpPr/>
          <p:nvPr/>
        </p:nvGrpSpPr>
        <p:grpSpPr>
          <a:xfrm>
            <a:off x="7423947" y="1347614"/>
            <a:ext cx="1337147" cy="891431"/>
            <a:chOff x="3479025" y="1615545"/>
            <a:chExt cx="2669485" cy="177965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AB7E1F-226F-E905-2226-1CED8B12348A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CF6EC82-17EF-B6AC-B431-5653E967FFA1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F5F01E-BF30-9A7A-7AB0-1793F5BCBCCB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C808922-423B-DA34-CB6F-E15E2C930279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5E5C37-D81B-BB3A-5349-DFE1839BDA17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F0F2D1-645B-2F52-36D4-E2853F1B3A0F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DA0971-9B9B-3E9E-49F4-BCD92B0C06B7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218F080-E7B3-42F9-AF06-51D7DE697757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0E63FA-6E3B-7103-06DB-71C615A9630F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3BC24AF-93DC-4042-AEB9-E3F39EEB5DC0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D0B92B1-66F5-B901-B9FA-EE609848FF56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B83B9AD-0AC7-E79D-463F-65CF6D7B47C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8BC6F74-D421-96DD-6CA8-B018FE36E721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F0ADF8D-EC1C-7FAA-B7F1-81F3D3C88B1A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CFD0CDE-D9BF-488C-1447-FB9C864EC1D8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19D35DC-4BD5-EC07-506D-7E113909C91F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1ADD36C-2C09-3FF1-9AD7-EC7A55900A96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BCB5F2A-874E-ED98-6FE8-16AC09070151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D057B-633E-E85C-84FA-49FA00A4290B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5664D62-EC9B-A4F2-4E4C-FAFEB4937CC0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0FB62B-8A3B-2EEC-ADAB-A0D9C9E4B3D5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F322610-4984-4CA2-2137-3FBF25D73EA9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45E0B4C-DBE3-41C9-1F53-188FB0AC37F9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8310F6D-4B16-63AC-B4B9-4BAAF730703C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F54728-E7F5-400D-14EF-D355D99A2915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BEEE833-962F-2B70-22DB-3E8BC8ADBD4F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B6BFF1-78D4-4150-625E-AA3C0089BC77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FB6BD2E-C1DD-3FB2-CE7D-33D598B84A02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318BF5A-C0F5-D381-1A5B-EA1AA5127EA5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8E35981-DF97-8294-B574-4D5565ECEC9A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D89517-92CE-2D25-D3E1-2F2D24DF4198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84CAC00-37F9-0C89-B3DA-2D24C33F983C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488C94-8ABA-A736-B262-2D7B022275C9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4865530-4390-9AD6-182E-08637664B671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ABDF45E-1E6A-32A3-76F2-3F23D7BCAE32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CBF87C-2450-1006-040D-CE88CC376CAA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14FAD7A-85C7-8B2D-FCF6-BDCD56B45885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CE0B201-1A3B-CC4A-5CAA-47AE7AAB6107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E2EDABE-5D1C-6A56-2608-340F51D28C9C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1100E64-737E-208E-424F-2FC1A3495800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66E9AA-E248-A10D-2CFB-E82903EAFF0B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F084FD-D779-7AEA-16DA-D3BD73D4DA3E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51F5DB-E347-C4F0-A80F-A0CFD8D71EE5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B8ACA97-7F44-B160-0289-CFE8F1500682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B00B059-BE67-6949-A39B-68008299F170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10214A-4D15-2A8F-0429-E382AB823593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B07E684-8F61-EC87-8CB6-2595D06838EF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B4295DA-BBF0-AF41-E888-7B04F62C5F23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2EC5983-B9AC-E829-D7AE-65500C80693A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378789A-769F-74E9-8B63-0422BE839F20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EC122BE-46FB-356B-48CD-663E8A8AAA7C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630667DB-7D12-50EC-D63B-CCB3CB335EA1}"/>
              </a:ext>
            </a:extLst>
          </p:cNvPr>
          <p:cNvSpPr/>
          <p:nvPr/>
        </p:nvSpPr>
        <p:spPr>
          <a:xfrm>
            <a:off x="7587564" y="1394882"/>
            <a:ext cx="1147210" cy="698224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605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9135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>
                    <a:solidFill>
                      <a:schemeClr val="accent1"/>
                    </a:solidFill>
                  </a:rPr>
                  <a:t>Normalverteilung)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99135" cy="3563938"/>
              </a:xfrm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Varianz der Normalverteilung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827584" y="2623377"/>
                <a:ext cx="475252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2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f>
                                            <m:f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de-DE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de-DE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23377"/>
                <a:ext cx="4752528" cy="596445"/>
              </a:xfrm>
              <a:prstGeom prst="rect">
                <a:avLst/>
              </a:prstGeom>
              <a:blipFill>
                <a:blip r:embed="rId3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5200768" y="2623377"/>
                <a:ext cx="261159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0768" y="2623377"/>
                <a:ext cx="2611592" cy="596445"/>
              </a:xfrm>
              <a:prstGeom prst="rect">
                <a:avLst/>
              </a:prstGeom>
              <a:blipFill>
                <a:blip r:embed="rId4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07854"/>
                <a:ext cx="4248472" cy="63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07854"/>
                <a:ext cx="4248472" cy="634341"/>
              </a:xfrm>
              <a:prstGeom prst="rect">
                <a:avLst/>
              </a:prstGeom>
              <a:blipFill>
                <a:blip r:embed="rId5"/>
                <a:stretch>
                  <a:fillRect t="-84000" b="-1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1979712" y="4415809"/>
                <a:ext cx="224741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4415809"/>
                <a:ext cx="2247416" cy="596445"/>
              </a:xfrm>
              <a:prstGeom prst="rect">
                <a:avLst/>
              </a:prstGeom>
              <a:blipFill>
                <a:blip r:embed="rId6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995936" y="4436190"/>
                <a:ext cx="194421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4436190"/>
                <a:ext cx="1944216" cy="596445"/>
              </a:xfrm>
              <a:prstGeom prst="rect">
                <a:avLst/>
              </a:prstGeom>
              <a:blipFill>
                <a:blip r:embed="rId7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652120" y="4443958"/>
                <a:ext cx="187081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4443958"/>
                <a:ext cx="1870812" cy="596445"/>
              </a:xfrm>
              <a:prstGeom prst="rect">
                <a:avLst/>
              </a:prstGeom>
              <a:blipFill>
                <a:blip r:embed="rId8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916874" y="2219762"/>
            <a:ext cx="1987802" cy="22204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6444208" y="4440194"/>
            <a:ext cx="920936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B35D0-8D88-3A70-40E9-B6A6F566DB65}"/>
              </a:ext>
            </a:extLst>
          </p:cNvPr>
          <p:cNvGrpSpPr/>
          <p:nvPr/>
        </p:nvGrpSpPr>
        <p:grpSpPr>
          <a:xfrm>
            <a:off x="7423947" y="1347614"/>
            <a:ext cx="1337147" cy="891431"/>
            <a:chOff x="3479025" y="1615545"/>
            <a:chExt cx="2669485" cy="177965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AB7E1F-226F-E905-2226-1CED8B12348A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CF6EC82-17EF-B6AC-B431-5653E967FFA1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F5F01E-BF30-9A7A-7AB0-1793F5BCBCCB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C808922-423B-DA34-CB6F-E15E2C930279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5E5C37-D81B-BB3A-5349-DFE1839BDA17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F0F2D1-645B-2F52-36D4-E2853F1B3A0F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DA0971-9B9B-3E9E-49F4-BCD92B0C06B7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218F080-E7B3-42F9-AF06-51D7DE697757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0E63FA-6E3B-7103-06DB-71C615A9630F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3BC24AF-93DC-4042-AEB9-E3F39EEB5DC0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D0B92B1-66F5-B901-B9FA-EE609848FF56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B83B9AD-0AC7-E79D-463F-65CF6D7B47C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8BC6F74-D421-96DD-6CA8-B018FE36E721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F0ADF8D-EC1C-7FAA-B7F1-81F3D3C88B1A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CFD0CDE-D9BF-488C-1447-FB9C864EC1D8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19D35DC-4BD5-EC07-506D-7E113909C91F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1ADD36C-2C09-3FF1-9AD7-EC7A55900A96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BCB5F2A-874E-ED98-6FE8-16AC09070151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80D057B-633E-E85C-84FA-49FA00A4290B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5664D62-EC9B-A4F2-4E4C-FAFEB4937CC0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0FB62B-8A3B-2EEC-ADAB-A0D9C9E4B3D5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F322610-4984-4CA2-2137-3FBF25D73EA9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45E0B4C-DBE3-41C9-1F53-188FB0AC37F9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8310F6D-4B16-63AC-B4B9-4BAAF730703C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F54728-E7F5-400D-14EF-D355D99A2915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BEEE833-962F-2B70-22DB-3E8BC8ADBD4F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B6BFF1-78D4-4150-625E-AA3C0089BC77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FB6BD2E-C1DD-3FB2-CE7D-33D598B84A02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318BF5A-C0F5-D381-1A5B-EA1AA5127EA5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8E35981-DF97-8294-B574-4D5565ECEC9A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D89517-92CE-2D25-D3E1-2F2D24DF4198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84CAC00-37F9-0C89-B3DA-2D24C33F983C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E488C94-8ABA-A736-B262-2D7B022275C9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4865530-4390-9AD6-182E-08637664B671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ABDF45E-1E6A-32A3-76F2-3F23D7BCAE32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CBF87C-2450-1006-040D-CE88CC376CAA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14FAD7A-85C7-8B2D-FCF6-BDCD56B45885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CE0B201-1A3B-CC4A-5CAA-47AE7AAB6107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E2EDABE-5D1C-6A56-2608-340F51D28C9C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1100E64-737E-208E-424F-2FC1A3495800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66E9AA-E248-A10D-2CFB-E82903EAFF0B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AF084FD-D779-7AEA-16DA-D3BD73D4DA3E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451F5DB-E347-C4F0-A80F-A0CFD8D71EE5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B8ACA97-7F44-B160-0289-CFE8F1500682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B00B059-BE67-6949-A39B-68008299F170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10214A-4D15-2A8F-0429-E382AB823593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B07E684-8F61-EC87-8CB6-2595D06838EF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B4295DA-BBF0-AF41-E888-7B04F62C5F23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2EC5983-B9AC-E829-D7AE-65500C80693A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378789A-769F-74E9-8B63-0422BE839F20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EC122BE-46FB-356B-48CD-663E8A8AAA7C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630667DB-7D12-50EC-D63B-CCB3CB335EA1}"/>
              </a:ext>
            </a:extLst>
          </p:cNvPr>
          <p:cNvSpPr/>
          <p:nvPr/>
        </p:nvSpPr>
        <p:spPr>
          <a:xfrm>
            <a:off x="7587564" y="1394882"/>
            <a:ext cx="1147210" cy="698224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364C2B-6C46-CAD9-FED9-8D52181C9967}"/>
              </a:ext>
            </a:extLst>
          </p:cNvPr>
          <p:cNvCxnSpPr>
            <a:cxnSpLocks/>
          </p:cNvCxnSpPr>
          <p:nvPr/>
        </p:nvCxnSpPr>
        <p:spPr bwMode="gray">
          <a:xfrm flipV="1">
            <a:off x="2322135" y="2166872"/>
            <a:ext cx="1650960" cy="7217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E218F37-4AA9-BB09-8A32-CFC1492FC813}"/>
              </a:ext>
            </a:extLst>
          </p:cNvPr>
          <p:cNvSpPr/>
          <p:nvPr/>
        </p:nvSpPr>
        <p:spPr bwMode="gray">
          <a:xfrm>
            <a:off x="3995935" y="1795319"/>
            <a:ext cx="204333" cy="54002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A846A6-3199-0145-5D4F-0C57DEE3BB4D}"/>
                  </a:ext>
                </a:extLst>
              </p:cNvPr>
              <p:cNvSpPr txBox="1"/>
              <p:nvPr/>
            </p:nvSpPr>
            <p:spPr bwMode="gray">
              <a:xfrm>
                <a:off x="382906" y="1839991"/>
                <a:ext cx="1912908" cy="560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Nicht erwartungstreu, wie die korrigiert empirische Varianz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A846A6-3199-0145-5D4F-0C57DEE3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2906" y="1839991"/>
                <a:ext cx="1912908" cy="560123"/>
              </a:xfrm>
              <a:prstGeom prst="rect">
                <a:avLst/>
              </a:prstGeom>
              <a:blipFill>
                <a:blip r:embed="rId9"/>
                <a:stretch>
                  <a:fillRect l="-2649" r="-4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587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64" grpId="0" animBg="1"/>
      <p:bldP spid="69" grpId="0" animBg="1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accent5"/>
                </a:solidFill>
              </a:rPr>
              <a:t>Parametrische Schätzer</a:t>
            </a:r>
          </a:p>
          <a:p>
            <a:r>
              <a:rPr lang="de-DE" dirty="0">
                <a:solidFill>
                  <a:schemeClr val="accent5"/>
                </a:solidFill>
              </a:rPr>
              <a:t>Eigenschaften von Schätzern</a:t>
            </a:r>
          </a:p>
          <a:p>
            <a:r>
              <a:rPr lang="de-DE" dirty="0">
                <a:solidFill>
                  <a:schemeClr val="accent5"/>
                </a:solidFill>
              </a:rPr>
              <a:t>Verteilung von Schätzern</a:t>
            </a:r>
          </a:p>
          <a:p>
            <a:r>
              <a:rPr lang="de-DE" dirty="0"/>
              <a:t>Maximum </a:t>
            </a:r>
            <a:r>
              <a:rPr lang="en-US" i="1" dirty="0"/>
              <a:t>Likelihood</a:t>
            </a:r>
            <a:r>
              <a:rPr lang="de-DE" dirty="0"/>
              <a:t> Schätzer</a:t>
            </a:r>
          </a:p>
          <a:p>
            <a:r>
              <a:rPr lang="en-AU" b="1" i="1" dirty="0"/>
              <a:t>Method of Moments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84616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BB26A69-4FCE-3047-4AE1-53057F449D3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(Warteschlangen)</a:t>
                </a:r>
                <a:r>
                  <a:rPr lang="de-DE" dirty="0"/>
                  <a:t>. Sie fahren jeden Morgen die gleiche Strecke zur Arbeit und kommen auf dem Weg zur Arbeit an einer Ampelkreuzung vorbei. Über die letzten 5 Tage notieren Sie sich die Wartezeiten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dirty="0"/>
                  <a:t> und beobachten die folgende Verteilung. Wenn Sie annehmen, dass die Wartezeit gleichverteilt zwischen 0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ist, was ist dann Ihre MLE-Schätzung für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?</a:t>
                </a:r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: Wir betrachten die </a:t>
                </a:r>
                <a:r>
                  <a:rPr lang="en-US" sz="1200" dirty="0"/>
                  <a:t>log-likelihood</a:t>
                </a:r>
                <a:r>
                  <a:rPr lang="de-DE" sz="1200" dirty="0"/>
                  <a:t> Funktion</a:t>
                </a:r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Die erste Ableitung (im relevanten Bereich) bezüglich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sz="1200" dirty="0"/>
                  <a:t> ist dann</a:t>
                </a:r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Damit hat die erste Ableitung keine Nullstelle, ist monoton fallend und wird daher maximiert für den kleinsten zulässigen Wert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sz="1200" dirty="0"/>
                  <a:t>, d.h.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=2.68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(MLE der Gleichverteilung)</a:t>
                </a:r>
              </a:p>
              <a:p>
                <a:pPr lvl="1"/>
                <a:r>
                  <a:rPr lang="de-DE" sz="1200" dirty="0"/>
                  <a:t>Der MLE ist sehr anfällig für einzelne Ausreißer in den Daten!</a:t>
                </a:r>
                <a:r>
                  <a:rPr lang="de-DE" dirty="0"/>
                  <a:t> </a:t>
                </a:r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BB26A69-4FCE-3047-4AE1-53057F449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56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A9A45C6-5081-6149-3D01-00DF7E5D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Warteschlangen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4BF304-BFBC-016F-3902-ADD4B63B8BF1}"/>
                  </a:ext>
                </a:extLst>
              </p:cNvPr>
              <p:cNvSpPr txBox="1"/>
              <p:nvPr/>
            </p:nvSpPr>
            <p:spPr bwMode="gray">
              <a:xfrm>
                <a:off x="827584" y="2606384"/>
                <a:ext cx="475252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𝕀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4BF304-BFBC-016F-3902-ADD4B63B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06384"/>
                <a:ext cx="4752528" cy="596445"/>
              </a:xfrm>
              <a:prstGeom prst="rect">
                <a:avLst/>
              </a:prstGeom>
              <a:blipFill>
                <a:blip r:embed="rId3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818777-1DDC-2199-6F93-DE42A876F53B}"/>
                  </a:ext>
                </a:extLst>
              </p:cNvPr>
              <p:cNvSpPr txBox="1"/>
              <p:nvPr/>
            </p:nvSpPr>
            <p:spPr bwMode="gray">
              <a:xfrm>
                <a:off x="4572000" y="2678143"/>
                <a:ext cx="2611592" cy="504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func>
                                      <m:func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,…,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           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sonst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818777-1DDC-2199-6F93-DE42A876F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2678143"/>
                <a:ext cx="2611592" cy="504305"/>
              </a:xfrm>
              <a:prstGeom prst="rect">
                <a:avLst/>
              </a:prstGeom>
              <a:blipFill>
                <a:blip r:embed="rId4"/>
                <a:stretch>
                  <a:fillRect l="-18932" t="-170732" b="-243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64D1C5-53D9-3770-2DDF-48D78FB61223}"/>
                  </a:ext>
                </a:extLst>
              </p:cNvPr>
              <p:cNvSpPr txBox="1"/>
              <p:nvPr/>
            </p:nvSpPr>
            <p:spPr bwMode="gray">
              <a:xfrm>
                <a:off x="1979712" y="3470480"/>
                <a:ext cx="4248472" cy="541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64D1C5-53D9-3770-2DDF-48D78FB61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470480"/>
                <a:ext cx="4248472" cy="54143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traffic light on a street&#10;&#10;Description automatically generated">
            <a:extLst>
              <a:ext uri="{FF2B5EF4-FFF2-40B4-BE49-F238E27FC236}">
                <a16:creationId xmlns:a16="http://schemas.microsoft.com/office/drawing/2014/main" id="{BF9CFAE8-716E-9800-C105-48BE645D3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239837"/>
            <a:ext cx="971873" cy="971873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0C93B1D-D20B-3A5B-537E-70F2C0551CED}"/>
              </a:ext>
            </a:extLst>
          </p:cNvPr>
          <p:cNvGrpSpPr/>
          <p:nvPr/>
        </p:nvGrpSpPr>
        <p:grpSpPr>
          <a:xfrm>
            <a:off x="7183592" y="2508270"/>
            <a:ext cx="1849388" cy="1232925"/>
            <a:chOff x="7183592" y="2508270"/>
            <a:chExt cx="1849388" cy="1232925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BA24067-45C0-C8C6-3EFA-0ECDADF824C2}"/>
                </a:ext>
              </a:extLst>
            </p:cNvPr>
            <p:cNvSpPr/>
            <p:nvPr/>
          </p:nvSpPr>
          <p:spPr>
            <a:xfrm>
              <a:off x="7183592" y="2508270"/>
              <a:ext cx="1849388" cy="1232925"/>
            </a:xfrm>
            <a:custGeom>
              <a:avLst/>
              <a:gdLst>
                <a:gd name="connsiteX0" fmla="*/ 0 w 1849388"/>
                <a:gd name="connsiteY0" fmla="*/ 1232925 h 1232925"/>
                <a:gd name="connsiteX1" fmla="*/ 1849388 w 1849388"/>
                <a:gd name="connsiteY1" fmla="*/ 1232925 h 1232925"/>
                <a:gd name="connsiteX2" fmla="*/ 1849388 w 1849388"/>
                <a:gd name="connsiteY2" fmla="*/ 0 h 1232925"/>
                <a:gd name="connsiteX3" fmla="*/ 0 w 1849388"/>
                <a:gd name="connsiteY3" fmla="*/ 0 h 12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9388" h="1232925">
                  <a:moveTo>
                    <a:pt x="0" y="1232925"/>
                  </a:moveTo>
                  <a:lnTo>
                    <a:pt x="1849388" y="1232925"/>
                  </a:lnTo>
                  <a:lnTo>
                    <a:pt x="1849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5C3BE0-CEAF-65FC-178C-9A32AC5BE07A}"/>
                </a:ext>
              </a:extLst>
            </p:cNvPr>
            <p:cNvSpPr/>
            <p:nvPr/>
          </p:nvSpPr>
          <p:spPr>
            <a:xfrm>
              <a:off x="7449906" y="2544675"/>
              <a:ext cx="1546671" cy="1023648"/>
            </a:xfrm>
            <a:custGeom>
              <a:avLst/>
              <a:gdLst>
                <a:gd name="connsiteX0" fmla="*/ 0 w 1546671"/>
                <a:gd name="connsiteY0" fmla="*/ 1023648 h 1023648"/>
                <a:gd name="connsiteX1" fmla="*/ 1546672 w 1546671"/>
                <a:gd name="connsiteY1" fmla="*/ 1023648 h 1023648"/>
                <a:gd name="connsiteX2" fmla="*/ 1546672 w 1546671"/>
                <a:gd name="connsiteY2" fmla="*/ 0 h 1023648"/>
                <a:gd name="connsiteX3" fmla="*/ 0 w 1546671"/>
                <a:gd name="connsiteY3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671" h="1023648">
                  <a:moveTo>
                    <a:pt x="0" y="1023648"/>
                  </a:moveTo>
                  <a:lnTo>
                    <a:pt x="1546672" y="1023648"/>
                  </a:lnTo>
                  <a:lnTo>
                    <a:pt x="1546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D9413A5-F29F-ABBB-D1B6-DBF8FDB933EF}"/>
                </a:ext>
              </a:extLst>
            </p:cNvPr>
            <p:cNvSpPr/>
            <p:nvPr/>
          </p:nvSpPr>
          <p:spPr>
            <a:xfrm>
              <a:off x="745391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8EAE896-2415-D334-428D-233E51C57CB1}"/>
                </a:ext>
              </a:extLst>
            </p:cNvPr>
            <p:cNvSpPr/>
            <p:nvPr/>
          </p:nvSpPr>
          <p:spPr>
            <a:xfrm>
              <a:off x="7782898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6C810C7-0F22-EADC-2C9B-D29546C5B2D0}"/>
                </a:ext>
              </a:extLst>
            </p:cNvPr>
            <p:cNvSpPr/>
            <p:nvPr/>
          </p:nvSpPr>
          <p:spPr>
            <a:xfrm>
              <a:off x="8111884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D040815-F511-F73E-7615-2A04AD1B7286}"/>
                </a:ext>
              </a:extLst>
            </p:cNvPr>
            <p:cNvSpPr/>
            <p:nvPr/>
          </p:nvSpPr>
          <p:spPr>
            <a:xfrm>
              <a:off x="8440867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02C3EE-C6E8-B0F7-4E00-873ED15F96A1}"/>
                </a:ext>
              </a:extLst>
            </p:cNvPr>
            <p:cNvSpPr/>
            <p:nvPr/>
          </p:nvSpPr>
          <p:spPr>
            <a:xfrm>
              <a:off x="8769842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578A8FD-FBFC-0224-E5CF-E6C454E544AE}"/>
                </a:ext>
              </a:extLst>
            </p:cNvPr>
            <p:cNvSpPr/>
            <p:nvPr/>
          </p:nvSpPr>
          <p:spPr>
            <a:xfrm>
              <a:off x="7449906" y="3568323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1D53780-BF42-1528-01AD-FDBC9C50FC04}"/>
                </a:ext>
              </a:extLst>
            </p:cNvPr>
            <p:cNvSpPr/>
            <p:nvPr/>
          </p:nvSpPr>
          <p:spPr>
            <a:xfrm>
              <a:off x="7453916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ED592C-E50A-0FAA-BF54-3CCC0E192B7E}"/>
                </a:ext>
              </a:extLst>
            </p:cNvPr>
            <p:cNvSpPr/>
            <p:nvPr/>
          </p:nvSpPr>
          <p:spPr>
            <a:xfrm>
              <a:off x="7782898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B444F46-9278-0320-45A5-04D999BDFC4D}"/>
                </a:ext>
              </a:extLst>
            </p:cNvPr>
            <p:cNvSpPr/>
            <p:nvPr/>
          </p:nvSpPr>
          <p:spPr>
            <a:xfrm>
              <a:off x="8111884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B6D58F9-D577-4F48-EE76-7565276EE85E}"/>
                </a:ext>
              </a:extLst>
            </p:cNvPr>
            <p:cNvSpPr/>
            <p:nvPr/>
          </p:nvSpPr>
          <p:spPr>
            <a:xfrm>
              <a:off x="8440867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7A3BB44-B526-F1C3-D305-DBCB7D10777E}"/>
                </a:ext>
              </a:extLst>
            </p:cNvPr>
            <p:cNvSpPr/>
            <p:nvPr/>
          </p:nvSpPr>
          <p:spPr>
            <a:xfrm>
              <a:off x="8769842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815ED7B-973E-7C19-F29D-7A4D9E5DE39F}"/>
                </a:ext>
              </a:extLst>
            </p:cNvPr>
            <p:cNvSpPr/>
            <p:nvPr/>
          </p:nvSpPr>
          <p:spPr>
            <a:xfrm>
              <a:off x="7407982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2 w 32214"/>
                <a:gd name="connsiteY10" fmla="*/ 6211 h 48346"/>
                <a:gd name="connsiteX11" fmla="*/ 32214 w 32214"/>
                <a:gd name="connsiteY11" fmla="*/ 24188 h 48346"/>
                <a:gd name="connsiteX12" fmla="*/ 28062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0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2" y="42166"/>
                  </a:cubicBezTo>
                  <a:cubicBezTo>
                    <a:pt x="25315" y="46289"/>
                    <a:pt x="21330" y="48346"/>
                    <a:pt x="16107" y="48346"/>
                  </a:cubicBezTo>
                  <a:cubicBezTo>
                    <a:pt x="10883" y="48346"/>
                    <a:pt x="6887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7" y="2073"/>
                    <a:pt x="10883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B307A2D-38A9-E5CB-0151-F4EDAEB34511}"/>
                </a:ext>
              </a:extLst>
            </p:cNvPr>
            <p:cNvSpPr/>
            <p:nvPr/>
          </p:nvSpPr>
          <p:spPr>
            <a:xfrm>
              <a:off x="7451278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492D036-8699-7418-A1BB-AF407FB037F9}"/>
                </a:ext>
              </a:extLst>
            </p:cNvPr>
            <p:cNvSpPr/>
            <p:nvPr/>
          </p:nvSpPr>
          <p:spPr>
            <a:xfrm>
              <a:off x="7469695" y="3594769"/>
              <a:ext cx="30154" cy="47506"/>
            </a:xfrm>
            <a:custGeom>
              <a:avLst/>
              <a:gdLst>
                <a:gd name="connsiteX0" fmla="*/ 1967 w 30154"/>
                <a:gd name="connsiteY0" fmla="*/ 0 h 47506"/>
                <a:gd name="connsiteX1" fmla="*/ 26721 w 30154"/>
                <a:gd name="connsiteY1" fmla="*/ 0 h 47506"/>
                <a:gd name="connsiteX2" fmla="*/ 26721 w 30154"/>
                <a:gd name="connsiteY2" fmla="*/ 5309 h 47506"/>
                <a:gd name="connsiteX3" fmla="*/ 7741 w 30154"/>
                <a:gd name="connsiteY3" fmla="*/ 5309 h 47506"/>
                <a:gd name="connsiteX4" fmla="*/ 7741 w 30154"/>
                <a:gd name="connsiteY4" fmla="*/ 16729 h 47506"/>
                <a:gd name="connsiteX5" fmla="*/ 10488 w 30154"/>
                <a:gd name="connsiteY5" fmla="*/ 16043 h 47506"/>
                <a:gd name="connsiteX6" fmla="*/ 13235 w 30154"/>
                <a:gd name="connsiteY6" fmla="*/ 15797 h 47506"/>
                <a:gd name="connsiteX7" fmla="*/ 25596 w 30154"/>
                <a:gd name="connsiteY7" fmla="*/ 20074 h 47506"/>
                <a:gd name="connsiteX8" fmla="*/ 30154 w 30154"/>
                <a:gd name="connsiteY8" fmla="*/ 31655 h 47506"/>
                <a:gd name="connsiteX9" fmla="*/ 25471 w 30154"/>
                <a:gd name="connsiteY9" fmla="*/ 43360 h 47506"/>
                <a:gd name="connsiteX10" fmla="*/ 12268 w 30154"/>
                <a:gd name="connsiteY10" fmla="*/ 47506 h 47506"/>
                <a:gd name="connsiteX11" fmla="*/ 6274 w 30154"/>
                <a:gd name="connsiteY11" fmla="*/ 47013 h 47506"/>
                <a:gd name="connsiteX12" fmla="*/ 0 w 30154"/>
                <a:gd name="connsiteY12" fmla="*/ 45510 h 47506"/>
                <a:gd name="connsiteX13" fmla="*/ 0 w 30154"/>
                <a:gd name="connsiteY13" fmla="*/ 39176 h 47506"/>
                <a:gd name="connsiteX14" fmla="*/ 5806 w 30154"/>
                <a:gd name="connsiteY14" fmla="*/ 41457 h 47506"/>
                <a:gd name="connsiteX15" fmla="*/ 12143 w 30154"/>
                <a:gd name="connsiteY15" fmla="*/ 42205 h 47506"/>
                <a:gd name="connsiteX16" fmla="*/ 20695 w 30154"/>
                <a:gd name="connsiteY16" fmla="*/ 39361 h 47506"/>
                <a:gd name="connsiteX17" fmla="*/ 23849 w 30154"/>
                <a:gd name="connsiteY17" fmla="*/ 31655 h 47506"/>
                <a:gd name="connsiteX18" fmla="*/ 20695 w 30154"/>
                <a:gd name="connsiteY18" fmla="*/ 23942 h 47506"/>
                <a:gd name="connsiteX19" fmla="*/ 12143 w 30154"/>
                <a:gd name="connsiteY19" fmla="*/ 21098 h 47506"/>
                <a:gd name="connsiteX20" fmla="*/ 7085 w 30154"/>
                <a:gd name="connsiteY20" fmla="*/ 21661 h 47506"/>
                <a:gd name="connsiteX21" fmla="*/ 1967 w 30154"/>
                <a:gd name="connsiteY21" fmla="*/ 23410 h 47506"/>
                <a:gd name="connsiteX22" fmla="*/ 1967 w 30154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4" h="47506">
                  <a:moveTo>
                    <a:pt x="1967" y="0"/>
                  </a:moveTo>
                  <a:lnTo>
                    <a:pt x="26721" y="0"/>
                  </a:lnTo>
                  <a:lnTo>
                    <a:pt x="26721" y="5309"/>
                  </a:lnTo>
                  <a:lnTo>
                    <a:pt x="7741" y="5309"/>
                  </a:lnTo>
                  <a:lnTo>
                    <a:pt x="7741" y="16729"/>
                  </a:lnTo>
                  <a:cubicBezTo>
                    <a:pt x="8657" y="16421"/>
                    <a:pt x="9573" y="16190"/>
                    <a:pt x="10488" y="16043"/>
                  </a:cubicBezTo>
                  <a:cubicBezTo>
                    <a:pt x="11404" y="15882"/>
                    <a:pt x="12319" y="15797"/>
                    <a:pt x="13235" y="15797"/>
                  </a:cubicBezTo>
                  <a:cubicBezTo>
                    <a:pt x="18438" y="15797"/>
                    <a:pt x="22558" y="17222"/>
                    <a:pt x="25596" y="20074"/>
                  </a:cubicBezTo>
                  <a:cubicBezTo>
                    <a:pt x="28635" y="22925"/>
                    <a:pt x="30154" y="26785"/>
                    <a:pt x="30154" y="31655"/>
                  </a:cubicBezTo>
                  <a:cubicBezTo>
                    <a:pt x="30154" y="36672"/>
                    <a:pt x="28593" y="40571"/>
                    <a:pt x="25471" y="43360"/>
                  </a:cubicBezTo>
                  <a:cubicBezTo>
                    <a:pt x="22350" y="46127"/>
                    <a:pt x="17949" y="47506"/>
                    <a:pt x="12268" y="47506"/>
                  </a:cubicBezTo>
                  <a:cubicBezTo>
                    <a:pt x="10311" y="47506"/>
                    <a:pt x="8314" y="47344"/>
                    <a:pt x="6274" y="47013"/>
                  </a:cubicBezTo>
                  <a:cubicBezTo>
                    <a:pt x="4256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8" y="40956"/>
                    <a:pt x="5806" y="41457"/>
                  </a:cubicBezTo>
                  <a:cubicBezTo>
                    <a:pt x="7804" y="41958"/>
                    <a:pt x="9916" y="42205"/>
                    <a:pt x="12143" y="42205"/>
                  </a:cubicBezTo>
                  <a:cubicBezTo>
                    <a:pt x="15743" y="42205"/>
                    <a:pt x="18594" y="41257"/>
                    <a:pt x="20695" y="39361"/>
                  </a:cubicBezTo>
                  <a:cubicBezTo>
                    <a:pt x="22798" y="37473"/>
                    <a:pt x="23849" y="34900"/>
                    <a:pt x="23849" y="31655"/>
                  </a:cubicBezTo>
                  <a:cubicBezTo>
                    <a:pt x="23849" y="28411"/>
                    <a:pt x="22798" y="25838"/>
                    <a:pt x="20695" y="23942"/>
                  </a:cubicBezTo>
                  <a:cubicBezTo>
                    <a:pt x="18594" y="22046"/>
                    <a:pt x="15743" y="21098"/>
                    <a:pt x="12143" y="21098"/>
                  </a:cubicBezTo>
                  <a:cubicBezTo>
                    <a:pt x="10458" y="21098"/>
                    <a:pt x="8771" y="21283"/>
                    <a:pt x="7085" y="21661"/>
                  </a:cubicBezTo>
                  <a:cubicBezTo>
                    <a:pt x="5421" y="22039"/>
                    <a:pt x="3715" y="22616"/>
                    <a:pt x="1967" y="23410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EF008C9-D240-7279-3FD3-749F13C1B729}"/>
                </a:ext>
              </a:extLst>
            </p:cNvPr>
            <p:cNvSpPr/>
            <p:nvPr/>
          </p:nvSpPr>
          <p:spPr>
            <a:xfrm>
              <a:off x="7737698" y="3594769"/>
              <a:ext cx="27750" cy="46604"/>
            </a:xfrm>
            <a:custGeom>
              <a:avLst/>
              <a:gdLst>
                <a:gd name="connsiteX0" fmla="*/ 905 w 27750"/>
                <a:gd name="connsiteY0" fmla="*/ 41295 h 46604"/>
                <a:gd name="connsiteX1" fmla="*/ 11207 w 27750"/>
                <a:gd name="connsiteY1" fmla="*/ 41295 h 46604"/>
                <a:gd name="connsiteX2" fmla="*/ 11207 w 27750"/>
                <a:gd name="connsiteY2" fmla="*/ 5741 h 46604"/>
                <a:gd name="connsiteX3" fmla="*/ 0 w 27750"/>
                <a:gd name="connsiteY3" fmla="*/ 7991 h 46604"/>
                <a:gd name="connsiteX4" fmla="*/ 0 w 27750"/>
                <a:gd name="connsiteY4" fmla="*/ 2250 h 46604"/>
                <a:gd name="connsiteX5" fmla="*/ 11144 w 27750"/>
                <a:gd name="connsiteY5" fmla="*/ 0 h 46604"/>
                <a:gd name="connsiteX6" fmla="*/ 17450 w 27750"/>
                <a:gd name="connsiteY6" fmla="*/ 0 h 46604"/>
                <a:gd name="connsiteX7" fmla="*/ 17450 w 27750"/>
                <a:gd name="connsiteY7" fmla="*/ 41295 h 46604"/>
                <a:gd name="connsiteX8" fmla="*/ 27751 w 27750"/>
                <a:gd name="connsiteY8" fmla="*/ 41295 h 46604"/>
                <a:gd name="connsiteX9" fmla="*/ 27751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5"/>
                  </a:moveTo>
                  <a:lnTo>
                    <a:pt x="11207" y="41295"/>
                  </a:lnTo>
                  <a:lnTo>
                    <a:pt x="11207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4" y="0"/>
                  </a:lnTo>
                  <a:lnTo>
                    <a:pt x="17450" y="0"/>
                  </a:lnTo>
                  <a:lnTo>
                    <a:pt x="17450" y="41295"/>
                  </a:lnTo>
                  <a:lnTo>
                    <a:pt x="27751" y="41295"/>
                  </a:lnTo>
                  <a:lnTo>
                    <a:pt x="27751" y="46605"/>
                  </a:lnTo>
                  <a:lnTo>
                    <a:pt x="905" y="46605"/>
                  </a:lnTo>
                  <a:lnTo>
                    <a:pt x="905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9C4A5AF-49AB-438D-1098-A738522BF3D7}"/>
                </a:ext>
              </a:extLst>
            </p:cNvPr>
            <p:cNvSpPr/>
            <p:nvPr/>
          </p:nvSpPr>
          <p:spPr>
            <a:xfrm>
              <a:off x="7778184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F1E13E2-2157-6C6E-BC93-4D22A4ED2E87}"/>
                </a:ext>
              </a:extLst>
            </p:cNvPr>
            <p:cNvSpPr/>
            <p:nvPr/>
          </p:nvSpPr>
          <p:spPr>
            <a:xfrm>
              <a:off x="7795884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3 w 32214"/>
                <a:gd name="connsiteY10" fmla="*/ 6211 h 48346"/>
                <a:gd name="connsiteX11" fmla="*/ 32214 w 32214"/>
                <a:gd name="connsiteY11" fmla="*/ 24188 h 48346"/>
                <a:gd name="connsiteX12" fmla="*/ 28063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1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3" y="42166"/>
                  </a:cubicBezTo>
                  <a:cubicBezTo>
                    <a:pt x="25316" y="46289"/>
                    <a:pt x="21330" y="48346"/>
                    <a:pt x="16107" y="48346"/>
                  </a:cubicBezTo>
                  <a:cubicBezTo>
                    <a:pt x="10884" y="48346"/>
                    <a:pt x="6888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74181AF-C8B8-A996-5775-E7573091AE28}"/>
                </a:ext>
              </a:extLst>
            </p:cNvPr>
            <p:cNvSpPr/>
            <p:nvPr/>
          </p:nvSpPr>
          <p:spPr>
            <a:xfrm>
              <a:off x="8067352" y="3594769"/>
              <a:ext cx="27748" cy="46604"/>
            </a:xfrm>
            <a:custGeom>
              <a:avLst/>
              <a:gdLst>
                <a:gd name="connsiteX0" fmla="*/ 902 w 27748"/>
                <a:gd name="connsiteY0" fmla="*/ 41295 h 46604"/>
                <a:gd name="connsiteX1" fmla="*/ 11204 w 27748"/>
                <a:gd name="connsiteY1" fmla="*/ 41295 h 46604"/>
                <a:gd name="connsiteX2" fmla="*/ 11204 w 27748"/>
                <a:gd name="connsiteY2" fmla="*/ 5741 h 46604"/>
                <a:gd name="connsiteX3" fmla="*/ 0 w 27748"/>
                <a:gd name="connsiteY3" fmla="*/ 7991 h 46604"/>
                <a:gd name="connsiteX4" fmla="*/ 0 w 27748"/>
                <a:gd name="connsiteY4" fmla="*/ 2250 h 46604"/>
                <a:gd name="connsiteX5" fmla="*/ 11143 w 27748"/>
                <a:gd name="connsiteY5" fmla="*/ 0 h 46604"/>
                <a:gd name="connsiteX6" fmla="*/ 17446 w 27748"/>
                <a:gd name="connsiteY6" fmla="*/ 0 h 46604"/>
                <a:gd name="connsiteX7" fmla="*/ 17446 w 27748"/>
                <a:gd name="connsiteY7" fmla="*/ 41295 h 46604"/>
                <a:gd name="connsiteX8" fmla="*/ 27749 w 27748"/>
                <a:gd name="connsiteY8" fmla="*/ 41295 h 46604"/>
                <a:gd name="connsiteX9" fmla="*/ 27749 w 27748"/>
                <a:gd name="connsiteY9" fmla="*/ 46605 h 46604"/>
                <a:gd name="connsiteX10" fmla="*/ 902 w 27748"/>
                <a:gd name="connsiteY10" fmla="*/ 46605 h 46604"/>
                <a:gd name="connsiteX11" fmla="*/ 902 w 27748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48" h="46604">
                  <a:moveTo>
                    <a:pt x="902" y="41295"/>
                  </a:moveTo>
                  <a:lnTo>
                    <a:pt x="11204" y="41295"/>
                  </a:lnTo>
                  <a:lnTo>
                    <a:pt x="11204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3" y="0"/>
                  </a:lnTo>
                  <a:lnTo>
                    <a:pt x="17446" y="0"/>
                  </a:lnTo>
                  <a:lnTo>
                    <a:pt x="17446" y="41295"/>
                  </a:lnTo>
                  <a:lnTo>
                    <a:pt x="27749" y="41295"/>
                  </a:lnTo>
                  <a:lnTo>
                    <a:pt x="27749" y="46605"/>
                  </a:lnTo>
                  <a:lnTo>
                    <a:pt x="902" y="46605"/>
                  </a:lnTo>
                  <a:lnTo>
                    <a:pt x="902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685803D-A53F-8CD0-01AE-ED84CCFEF3AF}"/>
                </a:ext>
              </a:extLst>
            </p:cNvPr>
            <p:cNvSpPr/>
            <p:nvPr/>
          </p:nvSpPr>
          <p:spPr>
            <a:xfrm>
              <a:off x="8107839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4C1076F-7A36-B08C-C76E-3E4DAB69FD41}"/>
                </a:ext>
              </a:extLst>
            </p:cNvPr>
            <p:cNvSpPr/>
            <p:nvPr/>
          </p:nvSpPr>
          <p:spPr>
            <a:xfrm>
              <a:off x="8126255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24 w 30152"/>
                <a:gd name="connsiteY1" fmla="*/ 0 h 47506"/>
                <a:gd name="connsiteX2" fmla="*/ 26724 w 30152"/>
                <a:gd name="connsiteY2" fmla="*/ 5309 h 47506"/>
                <a:gd name="connsiteX3" fmla="*/ 7744 w 30152"/>
                <a:gd name="connsiteY3" fmla="*/ 5309 h 47506"/>
                <a:gd name="connsiteX4" fmla="*/ 7744 w 30152"/>
                <a:gd name="connsiteY4" fmla="*/ 16729 h 47506"/>
                <a:gd name="connsiteX5" fmla="*/ 10488 w 30152"/>
                <a:gd name="connsiteY5" fmla="*/ 16043 h 47506"/>
                <a:gd name="connsiteX6" fmla="*/ 13239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75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9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24" y="0"/>
                  </a:lnTo>
                  <a:lnTo>
                    <a:pt x="26724" y="5309"/>
                  </a:lnTo>
                  <a:lnTo>
                    <a:pt x="7744" y="5309"/>
                  </a:lnTo>
                  <a:lnTo>
                    <a:pt x="7744" y="16729"/>
                  </a:lnTo>
                  <a:cubicBezTo>
                    <a:pt x="8661" y="16421"/>
                    <a:pt x="9571" y="16190"/>
                    <a:pt x="10488" y="16043"/>
                  </a:cubicBezTo>
                  <a:cubicBezTo>
                    <a:pt x="11405" y="15882"/>
                    <a:pt x="12322" y="15797"/>
                    <a:pt x="13239" y="15797"/>
                  </a:cubicBezTo>
                  <a:cubicBezTo>
                    <a:pt x="18440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96" y="40571"/>
                    <a:pt x="25475" y="43360"/>
                  </a:cubicBezTo>
                  <a:cubicBezTo>
                    <a:pt x="22354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77" y="21283"/>
                    <a:pt x="7089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6038E2-C17B-BB73-B94D-482834E6A6B2}"/>
                </a:ext>
              </a:extLst>
            </p:cNvPr>
            <p:cNvSpPr/>
            <p:nvPr/>
          </p:nvSpPr>
          <p:spPr>
            <a:xfrm>
              <a:off x="8394494" y="3593929"/>
              <a:ext cx="29590" cy="47444"/>
            </a:xfrm>
            <a:custGeom>
              <a:avLst/>
              <a:gdLst>
                <a:gd name="connsiteX0" fmla="*/ 7582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2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2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3" y="25306"/>
                    <a:pt x="17577" y="24096"/>
                  </a:cubicBezTo>
                  <a:cubicBezTo>
                    <a:pt x="19588" y="21823"/>
                    <a:pt x="20991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4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69" y="27171"/>
                    <a:pt x="19388" y="30060"/>
                  </a:cubicBezTo>
                  <a:cubicBezTo>
                    <a:pt x="16598" y="32935"/>
                    <a:pt x="12661" y="36957"/>
                    <a:pt x="7582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F8CCDE4-28BB-F3CB-4E04-5968515456B2}"/>
                </a:ext>
              </a:extLst>
            </p:cNvPr>
            <p:cNvSpPr/>
            <p:nvPr/>
          </p:nvSpPr>
          <p:spPr>
            <a:xfrm>
              <a:off x="8437322" y="3633445"/>
              <a:ext cx="6580" cy="7929"/>
            </a:xfrm>
            <a:custGeom>
              <a:avLst/>
              <a:gdLst>
                <a:gd name="connsiteX0" fmla="*/ 0 w 6580"/>
                <a:gd name="connsiteY0" fmla="*/ 0 h 7929"/>
                <a:gd name="connsiteX1" fmla="*/ 6581 w 6580"/>
                <a:gd name="connsiteY1" fmla="*/ 0 h 7929"/>
                <a:gd name="connsiteX2" fmla="*/ 6581 w 6580"/>
                <a:gd name="connsiteY2" fmla="*/ 7929 h 7929"/>
                <a:gd name="connsiteX3" fmla="*/ 0 w 6580"/>
                <a:gd name="connsiteY3" fmla="*/ 7929 h 7929"/>
                <a:gd name="connsiteX4" fmla="*/ 0 w 6580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0" h="7929">
                  <a:moveTo>
                    <a:pt x="0" y="0"/>
                  </a:moveTo>
                  <a:lnTo>
                    <a:pt x="6581" y="0"/>
                  </a:lnTo>
                  <a:lnTo>
                    <a:pt x="6581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E9A8572-4506-6CC6-372E-5817DE952EBE}"/>
                </a:ext>
              </a:extLst>
            </p:cNvPr>
            <p:cNvSpPr/>
            <p:nvPr/>
          </p:nvSpPr>
          <p:spPr>
            <a:xfrm>
              <a:off x="8455023" y="3593929"/>
              <a:ext cx="32210" cy="48346"/>
            </a:xfrm>
            <a:custGeom>
              <a:avLst/>
              <a:gdLst>
                <a:gd name="connsiteX0" fmla="*/ 16105 w 32210"/>
                <a:gd name="connsiteY0" fmla="*/ 4993 h 48346"/>
                <a:gd name="connsiteX1" fmla="*/ 8769 w 32210"/>
                <a:gd name="connsiteY1" fmla="*/ 9802 h 48346"/>
                <a:gd name="connsiteX2" fmla="*/ 6334 w 32210"/>
                <a:gd name="connsiteY2" fmla="*/ 24188 h 48346"/>
                <a:gd name="connsiteX3" fmla="*/ 8769 w 32210"/>
                <a:gd name="connsiteY3" fmla="*/ 38583 h 48346"/>
                <a:gd name="connsiteX4" fmla="*/ 16105 w 32210"/>
                <a:gd name="connsiteY4" fmla="*/ 43353 h 48346"/>
                <a:gd name="connsiteX5" fmla="*/ 23441 w 32210"/>
                <a:gd name="connsiteY5" fmla="*/ 38583 h 48346"/>
                <a:gd name="connsiteX6" fmla="*/ 25907 w 32210"/>
                <a:gd name="connsiteY6" fmla="*/ 24188 h 48346"/>
                <a:gd name="connsiteX7" fmla="*/ 23441 w 32210"/>
                <a:gd name="connsiteY7" fmla="*/ 9802 h 48346"/>
                <a:gd name="connsiteX8" fmla="*/ 16105 w 32210"/>
                <a:gd name="connsiteY8" fmla="*/ 4993 h 48346"/>
                <a:gd name="connsiteX9" fmla="*/ 16105 w 32210"/>
                <a:gd name="connsiteY9" fmla="*/ 0 h 48346"/>
                <a:gd name="connsiteX10" fmla="*/ 28057 w 32210"/>
                <a:gd name="connsiteY10" fmla="*/ 6211 h 48346"/>
                <a:gd name="connsiteX11" fmla="*/ 32210 w 32210"/>
                <a:gd name="connsiteY11" fmla="*/ 24188 h 48346"/>
                <a:gd name="connsiteX12" fmla="*/ 28057 w 32210"/>
                <a:gd name="connsiteY12" fmla="*/ 42166 h 48346"/>
                <a:gd name="connsiteX13" fmla="*/ 16105 w 32210"/>
                <a:gd name="connsiteY13" fmla="*/ 48346 h 48346"/>
                <a:gd name="connsiteX14" fmla="*/ 4115 w 32210"/>
                <a:gd name="connsiteY14" fmla="*/ 42166 h 48346"/>
                <a:gd name="connsiteX15" fmla="*/ 0 w 32210"/>
                <a:gd name="connsiteY15" fmla="*/ 24188 h 48346"/>
                <a:gd name="connsiteX16" fmla="*/ 4115 w 32210"/>
                <a:gd name="connsiteY16" fmla="*/ 6211 h 48346"/>
                <a:gd name="connsiteX17" fmla="*/ 16105 w 32210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" h="48346">
                  <a:moveTo>
                    <a:pt x="16105" y="4993"/>
                  </a:moveTo>
                  <a:cubicBezTo>
                    <a:pt x="12861" y="4993"/>
                    <a:pt x="10411" y="6596"/>
                    <a:pt x="8769" y="9802"/>
                  </a:cubicBezTo>
                  <a:cubicBezTo>
                    <a:pt x="7143" y="12984"/>
                    <a:pt x="6334" y="17777"/>
                    <a:pt x="6334" y="24188"/>
                  </a:cubicBezTo>
                  <a:cubicBezTo>
                    <a:pt x="6334" y="30576"/>
                    <a:pt x="7143" y="35377"/>
                    <a:pt x="8769" y="38583"/>
                  </a:cubicBezTo>
                  <a:cubicBezTo>
                    <a:pt x="10411" y="41765"/>
                    <a:pt x="12861" y="43353"/>
                    <a:pt x="16105" y="43353"/>
                  </a:cubicBezTo>
                  <a:cubicBezTo>
                    <a:pt x="19372" y="43353"/>
                    <a:pt x="21815" y="41765"/>
                    <a:pt x="23441" y="38583"/>
                  </a:cubicBezTo>
                  <a:cubicBezTo>
                    <a:pt x="25082" y="35377"/>
                    <a:pt x="25907" y="30576"/>
                    <a:pt x="25907" y="24188"/>
                  </a:cubicBezTo>
                  <a:cubicBezTo>
                    <a:pt x="25907" y="17777"/>
                    <a:pt x="25082" y="12984"/>
                    <a:pt x="23441" y="9802"/>
                  </a:cubicBezTo>
                  <a:cubicBezTo>
                    <a:pt x="21815" y="6596"/>
                    <a:pt x="19372" y="4993"/>
                    <a:pt x="16105" y="4993"/>
                  </a:cubicBezTo>
                  <a:moveTo>
                    <a:pt x="16105" y="0"/>
                  </a:moveTo>
                  <a:cubicBezTo>
                    <a:pt x="21330" y="0"/>
                    <a:pt x="25313" y="2073"/>
                    <a:pt x="28057" y="6211"/>
                  </a:cubicBezTo>
                  <a:cubicBezTo>
                    <a:pt x="30823" y="10333"/>
                    <a:pt x="32210" y="16321"/>
                    <a:pt x="32210" y="24188"/>
                  </a:cubicBezTo>
                  <a:cubicBezTo>
                    <a:pt x="32210" y="32033"/>
                    <a:pt x="30823" y="38028"/>
                    <a:pt x="28057" y="42166"/>
                  </a:cubicBezTo>
                  <a:cubicBezTo>
                    <a:pt x="25313" y="46289"/>
                    <a:pt x="21330" y="48346"/>
                    <a:pt x="16105" y="48346"/>
                  </a:cubicBezTo>
                  <a:cubicBezTo>
                    <a:pt x="10881" y="48346"/>
                    <a:pt x="6881" y="46289"/>
                    <a:pt x="4115" y="42166"/>
                  </a:cubicBezTo>
                  <a:cubicBezTo>
                    <a:pt x="1372" y="38028"/>
                    <a:pt x="0" y="32033"/>
                    <a:pt x="0" y="24188"/>
                  </a:cubicBezTo>
                  <a:cubicBezTo>
                    <a:pt x="0" y="16321"/>
                    <a:pt x="1372" y="10333"/>
                    <a:pt x="4115" y="6211"/>
                  </a:cubicBezTo>
                  <a:cubicBezTo>
                    <a:pt x="6881" y="2073"/>
                    <a:pt x="10881" y="0"/>
                    <a:pt x="16105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54498BC-47C7-AFD1-DC59-32D5D4BFFC4A}"/>
                </a:ext>
              </a:extLst>
            </p:cNvPr>
            <p:cNvSpPr/>
            <p:nvPr/>
          </p:nvSpPr>
          <p:spPr>
            <a:xfrm>
              <a:off x="8724147" y="3593929"/>
              <a:ext cx="29590" cy="47444"/>
            </a:xfrm>
            <a:custGeom>
              <a:avLst/>
              <a:gdLst>
                <a:gd name="connsiteX0" fmla="*/ 7583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3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3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4" y="25306"/>
                    <a:pt x="17577" y="24096"/>
                  </a:cubicBezTo>
                  <a:cubicBezTo>
                    <a:pt x="19596" y="21823"/>
                    <a:pt x="20998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5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70" y="27171"/>
                    <a:pt x="19388" y="30060"/>
                  </a:cubicBezTo>
                  <a:cubicBezTo>
                    <a:pt x="16598" y="32935"/>
                    <a:pt x="12661" y="36957"/>
                    <a:pt x="7583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B155117-BCE4-AC43-120C-9C0C4548C685}"/>
                </a:ext>
              </a:extLst>
            </p:cNvPr>
            <p:cNvSpPr/>
            <p:nvPr/>
          </p:nvSpPr>
          <p:spPr>
            <a:xfrm>
              <a:off x="8766976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0CC85BE-8AF6-3817-0A2A-E78EFCCA9D4A}"/>
                </a:ext>
              </a:extLst>
            </p:cNvPr>
            <p:cNvSpPr/>
            <p:nvPr/>
          </p:nvSpPr>
          <p:spPr>
            <a:xfrm>
              <a:off x="8785393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16 w 30152"/>
                <a:gd name="connsiteY1" fmla="*/ 0 h 47506"/>
                <a:gd name="connsiteX2" fmla="*/ 26716 w 30152"/>
                <a:gd name="connsiteY2" fmla="*/ 5309 h 47506"/>
                <a:gd name="connsiteX3" fmla="*/ 7737 w 30152"/>
                <a:gd name="connsiteY3" fmla="*/ 5309 h 47506"/>
                <a:gd name="connsiteX4" fmla="*/ 7737 w 30152"/>
                <a:gd name="connsiteY4" fmla="*/ 16729 h 47506"/>
                <a:gd name="connsiteX5" fmla="*/ 10488 w 30152"/>
                <a:gd name="connsiteY5" fmla="*/ 16043 h 47506"/>
                <a:gd name="connsiteX6" fmla="*/ 13231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68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2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16" y="0"/>
                  </a:lnTo>
                  <a:lnTo>
                    <a:pt x="26716" y="5309"/>
                  </a:lnTo>
                  <a:lnTo>
                    <a:pt x="7737" y="5309"/>
                  </a:lnTo>
                  <a:lnTo>
                    <a:pt x="7737" y="16729"/>
                  </a:lnTo>
                  <a:cubicBezTo>
                    <a:pt x="8654" y="16421"/>
                    <a:pt x="9571" y="16190"/>
                    <a:pt x="10488" y="16043"/>
                  </a:cubicBezTo>
                  <a:cubicBezTo>
                    <a:pt x="11405" y="15882"/>
                    <a:pt x="12314" y="15797"/>
                    <a:pt x="13231" y="15797"/>
                  </a:cubicBezTo>
                  <a:cubicBezTo>
                    <a:pt x="18432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89" y="40571"/>
                    <a:pt x="25468" y="43360"/>
                  </a:cubicBezTo>
                  <a:cubicBezTo>
                    <a:pt x="22347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2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69" y="21283"/>
                    <a:pt x="7082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36C807B-A894-6AAE-267A-1345BF9D4D9A}"/>
                </a:ext>
              </a:extLst>
            </p:cNvPr>
            <p:cNvSpPr/>
            <p:nvPr/>
          </p:nvSpPr>
          <p:spPr>
            <a:xfrm>
              <a:off x="8202311" y="3681028"/>
              <a:ext cx="36818" cy="33497"/>
            </a:xfrm>
            <a:custGeom>
              <a:avLst/>
              <a:gdLst>
                <a:gd name="connsiteX0" fmla="*/ 36818 w 36818"/>
                <a:gd name="connsiteY0" fmla="*/ 4870 h 33497"/>
                <a:gd name="connsiteX1" fmla="*/ 35554 w 36818"/>
                <a:gd name="connsiteY1" fmla="*/ 8045 h 33497"/>
                <a:gd name="connsiteX2" fmla="*/ 32842 w 36818"/>
                <a:gd name="connsiteY2" fmla="*/ 9170 h 33497"/>
                <a:gd name="connsiteX3" fmla="*/ 30754 w 36818"/>
                <a:gd name="connsiteY3" fmla="*/ 8376 h 33497"/>
                <a:gd name="connsiteX4" fmla="*/ 30029 w 36818"/>
                <a:gd name="connsiteY4" fmla="*/ 6565 h 33497"/>
                <a:gd name="connsiteX5" fmla="*/ 31039 w 36818"/>
                <a:gd name="connsiteY5" fmla="*/ 4007 h 33497"/>
                <a:gd name="connsiteX6" fmla="*/ 33566 w 36818"/>
                <a:gd name="connsiteY6" fmla="*/ 2558 h 33497"/>
                <a:gd name="connsiteX7" fmla="*/ 29883 w 36818"/>
                <a:gd name="connsiteY7" fmla="*/ 1626 h 33497"/>
                <a:gd name="connsiteX8" fmla="*/ 27178 w 36818"/>
                <a:gd name="connsiteY8" fmla="*/ 2381 h 33497"/>
                <a:gd name="connsiteX9" fmla="*/ 25190 w 36818"/>
                <a:gd name="connsiteY9" fmla="*/ 4115 h 33497"/>
                <a:gd name="connsiteX10" fmla="*/ 23819 w 36818"/>
                <a:gd name="connsiteY10" fmla="*/ 6496 h 33497"/>
                <a:gd name="connsiteX11" fmla="*/ 22956 w 36818"/>
                <a:gd name="connsiteY11" fmla="*/ 8700 h 33497"/>
                <a:gd name="connsiteX12" fmla="*/ 22555 w 36818"/>
                <a:gd name="connsiteY12" fmla="*/ 10357 h 33497"/>
                <a:gd name="connsiteX13" fmla="*/ 20027 w 36818"/>
                <a:gd name="connsiteY13" fmla="*/ 20467 h 33497"/>
                <a:gd name="connsiteX14" fmla="*/ 18802 w 36818"/>
                <a:gd name="connsiteY14" fmla="*/ 26963 h 33497"/>
                <a:gd name="connsiteX15" fmla="*/ 19812 w 36818"/>
                <a:gd name="connsiteY15" fmla="*/ 30469 h 33497"/>
                <a:gd name="connsiteX16" fmla="*/ 22848 w 36818"/>
                <a:gd name="connsiteY16" fmla="*/ 31840 h 33497"/>
                <a:gd name="connsiteX17" fmla="*/ 24543 w 36818"/>
                <a:gd name="connsiteY17" fmla="*/ 31617 h 33497"/>
                <a:gd name="connsiteX18" fmla="*/ 26600 w 36818"/>
                <a:gd name="connsiteY18" fmla="*/ 30715 h 33497"/>
                <a:gd name="connsiteX19" fmla="*/ 28835 w 36818"/>
                <a:gd name="connsiteY19" fmla="*/ 29020 h 33497"/>
                <a:gd name="connsiteX20" fmla="*/ 30969 w 36818"/>
                <a:gd name="connsiteY20" fmla="*/ 26207 h 33497"/>
                <a:gd name="connsiteX21" fmla="*/ 32703 w 36818"/>
                <a:gd name="connsiteY21" fmla="*/ 22162 h 33497"/>
                <a:gd name="connsiteX22" fmla="*/ 33643 w 36818"/>
                <a:gd name="connsiteY22" fmla="*/ 21368 h 33497"/>
                <a:gd name="connsiteX23" fmla="*/ 34545 w 36818"/>
                <a:gd name="connsiteY23" fmla="*/ 22092 h 33497"/>
                <a:gd name="connsiteX24" fmla="*/ 34036 w 36818"/>
                <a:gd name="connsiteY24" fmla="*/ 24003 h 33497"/>
                <a:gd name="connsiteX25" fmla="*/ 32518 w 36818"/>
                <a:gd name="connsiteY25" fmla="*/ 26924 h 33497"/>
                <a:gd name="connsiteX26" fmla="*/ 30176 w 36818"/>
                <a:gd name="connsiteY26" fmla="*/ 30029 h 33497"/>
                <a:gd name="connsiteX27" fmla="*/ 26855 w 36818"/>
                <a:gd name="connsiteY27" fmla="*/ 32488 h 33497"/>
                <a:gd name="connsiteX28" fmla="*/ 22701 w 36818"/>
                <a:gd name="connsiteY28" fmla="*/ 33497 h 33497"/>
                <a:gd name="connsiteX29" fmla="*/ 17538 w 36818"/>
                <a:gd name="connsiteY29" fmla="*/ 31840 h 33497"/>
                <a:gd name="connsiteX30" fmla="*/ 14726 w 36818"/>
                <a:gd name="connsiteY30" fmla="*/ 27864 h 33497"/>
                <a:gd name="connsiteX31" fmla="*/ 14294 w 36818"/>
                <a:gd name="connsiteY31" fmla="*/ 28627 h 33497"/>
                <a:gd name="connsiteX32" fmla="*/ 13277 w 36818"/>
                <a:gd name="connsiteY32" fmla="*/ 30029 h 33497"/>
                <a:gd name="connsiteX33" fmla="*/ 11728 w 36818"/>
                <a:gd name="connsiteY33" fmla="*/ 31694 h 33497"/>
                <a:gd name="connsiteX34" fmla="*/ 9601 w 36818"/>
                <a:gd name="connsiteY34" fmla="*/ 32919 h 33497"/>
                <a:gd name="connsiteX35" fmla="*/ 6966 w 36818"/>
                <a:gd name="connsiteY35" fmla="*/ 33497 h 33497"/>
                <a:gd name="connsiteX36" fmla="*/ 3676 w 36818"/>
                <a:gd name="connsiteY36" fmla="*/ 32988 h 33497"/>
                <a:gd name="connsiteX37" fmla="*/ 1079 w 36818"/>
                <a:gd name="connsiteY37" fmla="*/ 31332 h 33497"/>
                <a:gd name="connsiteX38" fmla="*/ 0 w 36818"/>
                <a:gd name="connsiteY38" fmla="*/ 28588 h 33497"/>
                <a:gd name="connsiteX39" fmla="*/ 1187 w 36818"/>
                <a:gd name="connsiteY39" fmla="*/ 25591 h 33497"/>
                <a:gd name="connsiteX40" fmla="*/ 4076 w 36818"/>
                <a:gd name="connsiteY40" fmla="*/ 24327 h 33497"/>
                <a:gd name="connsiteX41" fmla="*/ 5957 w 36818"/>
                <a:gd name="connsiteY41" fmla="*/ 24944 h 33497"/>
                <a:gd name="connsiteX42" fmla="*/ 6820 w 36818"/>
                <a:gd name="connsiteY42" fmla="*/ 26893 h 33497"/>
                <a:gd name="connsiteX43" fmla="*/ 5810 w 36818"/>
                <a:gd name="connsiteY43" fmla="*/ 29490 h 33497"/>
                <a:gd name="connsiteX44" fmla="*/ 3352 w 36818"/>
                <a:gd name="connsiteY44" fmla="*/ 30900 h 33497"/>
                <a:gd name="connsiteX45" fmla="*/ 7035 w 36818"/>
                <a:gd name="connsiteY45" fmla="*/ 31840 h 33497"/>
                <a:gd name="connsiteX46" fmla="*/ 11297 w 36818"/>
                <a:gd name="connsiteY46" fmla="*/ 29744 h 33497"/>
                <a:gd name="connsiteX47" fmla="*/ 14078 w 36818"/>
                <a:gd name="connsiteY47" fmla="*/ 24150 h 33497"/>
                <a:gd name="connsiteX48" fmla="*/ 17176 w 36818"/>
                <a:gd name="connsiteY48" fmla="*/ 11982 h 33497"/>
                <a:gd name="connsiteX49" fmla="*/ 18047 w 36818"/>
                <a:gd name="connsiteY49" fmla="*/ 6565 h 33497"/>
                <a:gd name="connsiteX50" fmla="*/ 17646 w 36818"/>
                <a:gd name="connsiteY50" fmla="*/ 4007 h 33497"/>
                <a:gd name="connsiteX51" fmla="*/ 16567 w 36818"/>
                <a:gd name="connsiteY51" fmla="*/ 2489 h 33497"/>
                <a:gd name="connsiteX52" fmla="*/ 15304 w 36818"/>
                <a:gd name="connsiteY52" fmla="*/ 1803 h 33497"/>
                <a:gd name="connsiteX53" fmla="*/ 14078 w 36818"/>
                <a:gd name="connsiteY53" fmla="*/ 1626 h 33497"/>
                <a:gd name="connsiteX54" fmla="*/ 11767 w 36818"/>
                <a:gd name="connsiteY54" fmla="*/ 2057 h 33497"/>
                <a:gd name="connsiteX55" fmla="*/ 9131 w 36818"/>
                <a:gd name="connsiteY55" fmla="*/ 3498 h 33497"/>
                <a:gd name="connsiteX56" fmla="*/ 6388 w 36818"/>
                <a:gd name="connsiteY56" fmla="*/ 6496 h 33497"/>
                <a:gd name="connsiteX57" fmla="*/ 4146 w 36818"/>
                <a:gd name="connsiteY57" fmla="*/ 11297 h 33497"/>
                <a:gd name="connsiteX58" fmla="*/ 3175 w 36818"/>
                <a:gd name="connsiteY58" fmla="*/ 12129 h 33497"/>
                <a:gd name="connsiteX59" fmla="*/ 2304 w 36818"/>
                <a:gd name="connsiteY59" fmla="*/ 11366 h 33497"/>
                <a:gd name="connsiteX60" fmla="*/ 2774 w 36818"/>
                <a:gd name="connsiteY60" fmla="*/ 9493 h 33497"/>
                <a:gd name="connsiteX61" fmla="*/ 4292 w 36818"/>
                <a:gd name="connsiteY61" fmla="*/ 6565 h 33497"/>
                <a:gd name="connsiteX62" fmla="*/ 6673 w 36818"/>
                <a:gd name="connsiteY62" fmla="*/ 3498 h 33497"/>
                <a:gd name="connsiteX63" fmla="*/ 10033 w 36818"/>
                <a:gd name="connsiteY63" fmla="*/ 1009 h 33497"/>
                <a:gd name="connsiteX64" fmla="*/ 14217 w 36818"/>
                <a:gd name="connsiteY64" fmla="*/ 0 h 33497"/>
                <a:gd name="connsiteX65" fmla="*/ 16136 w 36818"/>
                <a:gd name="connsiteY65" fmla="*/ 216 h 33497"/>
                <a:gd name="connsiteX66" fmla="*/ 18263 w 36818"/>
                <a:gd name="connsiteY66" fmla="*/ 940 h 33497"/>
                <a:gd name="connsiteX67" fmla="*/ 20497 w 36818"/>
                <a:gd name="connsiteY67" fmla="*/ 2666 h 33497"/>
                <a:gd name="connsiteX68" fmla="*/ 22200 w 36818"/>
                <a:gd name="connsiteY68" fmla="*/ 5594 h 33497"/>
                <a:gd name="connsiteX69" fmla="*/ 23210 w 36818"/>
                <a:gd name="connsiteY69" fmla="*/ 3968 h 33497"/>
                <a:gd name="connsiteX70" fmla="*/ 24759 w 36818"/>
                <a:gd name="connsiteY70" fmla="*/ 2204 h 33497"/>
                <a:gd name="connsiteX71" fmla="*/ 27070 w 36818"/>
                <a:gd name="connsiteY71" fmla="*/ 609 h 33497"/>
                <a:gd name="connsiteX72" fmla="*/ 29960 w 36818"/>
                <a:gd name="connsiteY72" fmla="*/ 0 h 33497"/>
                <a:gd name="connsiteX73" fmla="*/ 32881 w 36818"/>
                <a:gd name="connsiteY73" fmla="*/ 393 h 33497"/>
                <a:gd name="connsiteX74" fmla="*/ 35554 w 36818"/>
                <a:gd name="connsiteY74" fmla="*/ 1949 h 33497"/>
                <a:gd name="connsiteX75" fmla="*/ 36818 w 36818"/>
                <a:gd name="connsiteY75" fmla="*/ 4870 h 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818" h="33497">
                  <a:moveTo>
                    <a:pt x="36818" y="4870"/>
                  </a:moveTo>
                  <a:cubicBezTo>
                    <a:pt x="36818" y="6219"/>
                    <a:pt x="36394" y="7282"/>
                    <a:pt x="35554" y="8045"/>
                  </a:cubicBezTo>
                  <a:cubicBezTo>
                    <a:pt x="34714" y="8792"/>
                    <a:pt x="33805" y="9170"/>
                    <a:pt x="32842" y="9170"/>
                  </a:cubicBezTo>
                  <a:cubicBezTo>
                    <a:pt x="31925" y="9170"/>
                    <a:pt x="31232" y="8908"/>
                    <a:pt x="30754" y="8376"/>
                  </a:cubicBezTo>
                  <a:cubicBezTo>
                    <a:pt x="30268" y="7844"/>
                    <a:pt x="30029" y="7243"/>
                    <a:pt x="30029" y="6565"/>
                  </a:cubicBezTo>
                  <a:cubicBezTo>
                    <a:pt x="30029" y="5648"/>
                    <a:pt x="30369" y="4801"/>
                    <a:pt x="31039" y="4007"/>
                  </a:cubicBezTo>
                  <a:cubicBezTo>
                    <a:pt x="31709" y="3213"/>
                    <a:pt x="32557" y="2728"/>
                    <a:pt x="33566" y="2558"/>
                  </a:cubicBezTo>
                  <a:cubicBezTo>
                    <a:pt x="32580" y="1934"/>
                    <a:pt x="31355" y="1626"/>
                    <a:pt x="29883" y="1626"/>
                  </a:cubicBezTo>
                  <a:cubicBezTo>
                    <a:pt x="28920" y="1626"/>
                    <a:pt x="28018" y="1880"/>
                    <a:pt x="27178" y="2381"/>
                  </a:cubicBezTo>
                  <a:cubicBezTo>
                    <a:pt x="26361" y="2882"/>
                    <a:pt x="25699" y="3460"/>
                    <a:pt x="25190" y="4115"/>
                  </a:cubicBezTo>
                  <a:cubicBezTo>
                    <a:pt x="24712" y="4762"/>
                    <a:pt x="24258" y="5556"/>
                    <a:pt x="23819" y="6496"/>
                  </a:cubicBezTo>
                  <a:cubicBezTo>
                    <a:pt x="23410" y="7413"/>
                    <a:pt x="23125" y="8145"/>
                    <a:pt x="22956" y="8700"/>
                  </a:cubicBezTo>
                  <a:cubicBezTo>
                    <a:pt x="22809" y="9232"/>
                    <a:pt x="22678" y="9779"/>
                    <a:pt x="22555" y="10357"/>
                  </a:cubicBezTo>
                  <a:lnTo>
                    <a:pt x="20027" y="20467"/>
                  </a:lnTo>
                  <a:cubicBezTo>
                    <a:pt x="19210" y="23664"/>
                    <a:pt x="18802" y="25830"/>
                    <a:pt x="18802" y="26963"/>
                  </a:cubicBezTo>
                  <a:cubicBezTo>
                    <a:pt x="18802" y="28357"/>
                    <a:pt x="19141" y="29529"/>
                    <a:pt x="19812" y="30469"/>
                  </a:cubicBezTo>
                  <a:cubicBezTo>
                    <a:pt x="20490" y="31386"/>
                    <a:pt x="21499" y="31840"/>
                    <a:pt x="22848" y="31840"/>
                  </a:cubicBezTo>
                  <a:cubicBezTo>
                    <a:pt x="23379" y="31840"/>
                    <a:pt x="23942" y="31763"/>
                    <a:pt x="24543" y="31617"/>
                  </a:cubicBezTo>
                  <a:cubicBezTo>
                    <a:pt x="25144" y="31455"/>
                    <a:pt x="25830" y="31154"/>
                    <a:pt x="26600" y="30715"/>
                  </a:cubicBezTo>
                  <a:cubicBezTo>
                    <a:pt x="27394" y="30261"/>
                    <a:pt x="28142" y="29690"/>
                    <a:pt x="28835" y="29020"/>
                  </a:cubicBezTo>
                  <a:cubicBezTo>
                    <a:pt x="29559" y="28319"/>
                    <a:pt x="30268" y="27386"/>
                    <a:pt x="30969" y="26207"/>
                  </a:cubicBezTo>
                  <a:cubicBezTo>
                    <a:pt x="31671" y="25028"/>
                    <a:pt x="32249" y="23680"/>
                    <a:pt x="32703" y="22162"/>
                  </a:cubicBezTo>
                  <a:cubicBezTo>
                    <a:pt x="32850" y="21630"/>
                    <a:pt x="33158" y="21368"/>
                    <a:pt x="33643" y="21368"/>
                  </a:cubicBezTo>
                  <a:cubicBezTo>
                    <a:pt x="34244" y="21368"/>
                    <a:pt x="34545" y="21607"/>
                    <a:pt x="34545" y="22092"/>
                  </a:cubicBezTo>
                  <a:cubicBezTo>
                    <a:pt x="34545" y="22501"/>
                    <a:pt x="34375" y="23133"/>
                    <a:pt x="34036" y="24003"/>
                  </a:cubicBezTo>
                  <a:cubicBezTo>
                    <a:pt x="33721" y="24843"/>
                    <a:pt x="33220" y="25822"/>
                    <a:pt x="32518" y="26924"/>
                  </a:cubicBezTo>
                  <a:cubicBezTo>
                    <a:pt x="31848" y="28010"/>
                    <a:pt x="31062" y="29043"/>
                    <a:pt x="30176" y="30029"/>
                  </a:cubicBezTo>
                  <a:cubicBezTo>
                    <a:pt x="29282" y="30993"/>
                    <a:pt x="28172" y="31817"/>
                    <a:pt x="26855" y="32488"/>
                  </a:cubicBezTo>
                  <a:cubicBezTo>
                    <a:pt x="25529" y="33158"/>
                    <a:pt x="24142" y="33497"/>
                    <a:pt x="22701" y="33497"/>
                  </a:cubicBezTo>
                  <a:cubicBezTo>
                    <a:pt x="20628" y="33497"/>
                    <a:pt x="18910" y="32942"/>
                    <a:pt x="17538" y="31840"/>
                  </a:cubicBezTo>
                  <a:cubicBezTo>
                    <a:pt x="16167" y="30731"/>
                    <a:pt x="15227" y="29405"/>
                    <a:pt x="14726" y="27864"/>
                  </a:cubicBezTo>
                  <a:cubicBezTo>
                    <a:pt x="14602" y="28080"/>
                    <a:pt x="14456" y="28334"/>
                    <a:pt x="14294" y="28627"/>
                  </a:cubicBezTo>
                  <a:cubicBezTo>
                    <a:pt x="14125" y="28912"/>
                    <a:pt x="13786" y="29382"/>
                    <a:pt x="13277" y="30029"/>
                  </a:cubicBezTo>
                  <a:cubicBezTo>
                    <a:pt x="12799" y="30654"/>
                    <a:pt x="12283" y="31208"/>
                    <a:pt x="11728" y="31694"/>
                  </a:cubicBezTo>
                  <a:cubicBezTo>
                    <a:pt x="11173" y="32148"/>
                    <a:pt x="10464" y="32557"/>
                    <a:pt x="9601" y="32919"/>
                  </a:cubicBezTo>
                  <a:cubicBezTo>
                    <a:pt x="8761" y="33304"/>
                    <a:pt x="7883" y="33497"/>
                    <a:pt x="6966" y="33497"/>
                  </a:cubicBezTo>
                  <a:cubicBezTo>
                    <a:pt x="5810" y="33497"/>
                    <a:pt x="4716" y="33328"/>
                    <a:pt x="3676" y="32988"/>
                  </a:cubicBezTo>
                  <a:cubicBezTo>
                    <a:pt x="2666" y="32657"/>
                    <a:pt x="1803" y="32102"/>
                    <a:pt x="1079" y="31332"/>
                  </a:cubicBezTo>
                  <a:cubicBezTo>
                    <a:pt x="362" y="30561"/>
                    <a:pt x="0" y="29644"/>
                    <a:pt x="0" y="28588"/>
                  </a:cubicBezTo>
                  <a:cubicBezTo>
                    <a:pt x="0" y="27409"/>
                    <a:pt x="393" y="26408"/>
                    <a:pt x="1187" y="25591"/>
                  </a:cubicBezTo>
                  <a:cubicBezTo>
                    <a:pt x="2003" y="24751"/>
                    <a:pt x="2967" y="24327"/>
                    <a:pt x="4076" y="24327"/>
                  </a:cubicBezTo>
                  <a:cubicBezTo>
                    <a:pt x="4778" y="24327"/>
                    <a:pt x="5402" y="24535"/>
                    <a:pt x="5957" y="24944"/>
                  </a:cubicBezTo>
                  <a:cubicBezTo>
                    <a:pt x="6534" y="25352"/>
                    <a:pt x="6820" y="25999"/>
                    <a:pt x="6820" y="26893"/>
                  </a:cubicBezTo>
                  <a:cubicBezTo>
                    <a:pt x="6820" y="27879"/>
                    <a:pt x="6481" y="28743"/>
                    <a:pt x="5810" y="29490"/>
                  </a:cubicBezTo>
                  <a:cubicBezTo>
                    <a:pt x="5140" y="30237"/>
                    <a:pt x="4315" y="30708"/>
                    <a:pt x="3352" y="30900"/>
                  </a:cubicBezTo>
                  <a:cubicBezTo>
                    <a:pt x="4338" y="31524"/>
                    <a:pt x="5564" y="31840"/>
                    <a:pt x="7035" y="31840"/>
                  </a:cubicBezTo>
                  <a:cubicBezTo>
                    <a:pt x="8623" y="31840"/>
                    <a:pt x="10041" y="31139"/>
                    <a:pt x="11297" y="29744"/>
                  </a:cubicBezTo>
                  <a:cubicBezTo>
                    <a:pt x="12545" y="28350"/>
                    <a:pt x="13470" y="26485"/>
                    <a:pt x="14078" y="24150"/>
                  </a:cubicBezTo>
                  <a:cubicBezTo>
                    <a:pt x="15566" y="18540"/>
                    <a:pt x="16598" y="14487"/>
                    <a:pt x="17176" y="11982"/>
                  </a:cubicBezTo>
                  <a:cubicBezTo>
                    <a:pt x="17754" y="9455"/>
                    <a:pt x="18047" y="7652"/>
                    <a:pt x="18047" y="6565"/>
                  </a:cubicBezTo>
                  <a:cubicBezTo>
                    <a:pt x="18047" y="5556"/>
                    <a:pt x="17916" y="4708"/>
                    <a:pt x="17646" y="4007"/>
                  </a:cubicBezTo>
                  <a:cubicBezTo>
                    <a:pt x="17384" y="3306"/>
                    <a:pt x="17022" y="2805"/>
                    <a:pt x="16567" y="2489"/>
                  </a:cubicBezTo>
                  <a:cubicBezTo>
                    <a:pt x="16128" y="2150"/>
                    <a:pt x="15712" y="1919"/>
                    <a:pt x="15304" y="1803"/>
                  </a:cubicBezTo>
                  <a:cubicBezTo>
                    <a:pt x="14918" y="1688"/>
                    <a:pt x="14510" y="1626"/>
                    <a:pt x="14078" y="1626"/>
                  </a:cubicBezTo>
                  <a:cubicBezTo>
                    <a:pt x="13354" y="1626"/>
                    <a:pt x="12584" y="1772"/>
                    <a:pt x="11767" y="2057"/>
                  </a:cubicBezTo>
                  <a:cubicBezTo>
                    <a:pt x="10973" y="2342"/>
                    <a:pt x="10095" y="2828"/>
                    <a:pt x="9131" y="3498"/>
                  </a:cubicBezTo>
                  <a:cubicBezTo>
                    <a:pt x="8191" y="4153"/>
                    <a:pt x="7274" y="5147"/>
                    <a:pt x="6388" y="6496"/>
                  </a:cubicBezTo>
                  <a:cubicBezTo>
                    <a:pt x="5494" y="7844"/>
                    <a:pt x="4747" y="9440"/>
                    <a:pt x="4146" y="11297"/>
                  </a:cubicBezTo>
                  <a:cubicBezTo>
                    <a:pt x="4030" y="11851"/>
                    <a:pt x="3706" y="12129"/>
                    <a:pt x="3175" y="12129"/>
                  </a:cubicBezTo>
                  <a:cubicBezTo>
                    <a:pt x="2597" y="12106"/>
                    <a:pt x="2304" y="11851"/>
                    <a:pt x="2304" y="11366"/>
                  </a:cubicBezTo>
                  <a:cubicBezTo>
                    <a:pt x="2304" y="10958"/>
                    <a:pt x="2458" y="10333"/>
                    <a:pt x="2774" y="9493"/>
                  </a:cubicBezTo>
                  <a:cubicBezTo>
                    <a:pt x="3113" y="8623"/>
                    <a:pt x="3622" y="7652"/>
                    <a:pt x="4292" y="6565"/>
                  </a:cubicBezTo>
                  <a:cubicBezTo>
                    <a:pt x="4993" y="5487"/>
                    <a:pt x="5787" y="4462"/>
                    <a:pt x="6673" y="3498"/>
                  </a:cubicBezTo>
                  <a:cubicBezTo>
                    <a:pt x="7590" y="2512"/>
                    <a:pt x="8707" y="1680"/>
                    <a:pt x="10033" y="1009"/>
                  </a:cubicBezTo>
                  <a:cubicBezTo>
                    <a:pt x="11381" y="339"/>
                    <a:pt x="12776" y="0"/>
                    <a:pt x="14217" y="0"/>
                  </a:cubicBezTo>
                  <a:cubicBezTo>
                    <a:pt x="14872" y="0"/>
                    <a:pt x="15512" y="69"/>
                    <a:pt x="16136" y="216"/>
                  </a:cubicBezTo>
                  <a:cubicBezTo>
                    <a:pt x="16783" y="331"/>
                    <a:pt x="17492" y="578"/>
                    <a:pt x="18263" y="940"/>
                  </a:cubicBezTo>
                  <a:cubicBezTo>
                    <a:pt x="19056" y="1302"/>
                    <a:pt x="19804" y="1872"/>
                    <a:pt x="20497" y="2666"/>
                  </a:cubicBezTo>
                  <a:cubicBezTo>
                    <a:pt x="21199" y="3460"/>
                    <a:pt x="21761" y="4439"/>
                    <a:pt x="22200" y="5594"/>
                  </a:cubicBezTo>
                  <a:cubicBezTo>
                    <a:pt x="22485" y="5040"/>
                    <a:pt x="22825" y="4500"/>
                    <a:pt x="23210" y="3968"/>
                  </a:cubicBezTo>
                  <a:cubicBezTo>
                    <a:pt x="23618" y="3437"/>
                    <a:pt x="24134" y="2851"/>
                    <a:pt x="24759" y="2204"/>
                  </a:cubicBezTo>
                  <a:cubicBezTo>
                    <a:pt x="25414" y="1526"/>
                    <a:pt x="26184" y="994"/>
                    <a:pt x="27070" y="609"/>
                  </a:cubicBezTo>
                  <a:cubicBezTo>
                    <a:pt x="27987" y="200"/>
                    <a:pt x="28951" y="0"/>
                    <a:pt x="29960" y="0"/>
                  </a:cubicBezTo>
                  <a:cubicBezTo>
                    <a:pt x="30946" y="0"/>
                    <a:pt x="31917" y="131"/>
                    <a:pt x="32881" y="393"/>
                  </a:cubicBezTo>
                  <a:cubicBezTo>
                    <a:pt x="33844" y="632"/>
                    <a:pt x="34738" y="1156"/>
                    <a:pt x="35554" y="1949"/>
                  </a:cubicBezTo>
                  <a:cubicBezTo>
                    <a:pt x="36394" y="2720"/>
                    <a:pt x="36818" y="3691"/>
                    <a:pt x="36818" y="487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FDFC32A-CDED-EE85-ADDC-4E6828239825}"/>
                </a:ext>
              </a:extLst>
            </p:cNvPr>
            <p:cNvSpPr/>
            <p:nvPr/>
          </p:nvSpPr>
          <p:spPr>
            <a:xfrm>
              <a:off x="7449906" y="353934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A6DD51F-2A2E-F1EF-B513-9D774EBD48EB}"/>
                </a:ext>
              </a:extLst>
            </p:cNvPr>
            <p:cNvSpPr/>
            <p:nvPr/>
          </p:nvSpPr>
          <p:spPr>
            <a:xfrm>
              <a:off x="7449906" y="3297927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272C06-948C-7DC8-D25F-697E3B11E066}"/>
                </a:ext>
              </a:extLst>
            </p:cNvPr>
            <p:cNvSpPr/>
            <p:nvPr/>
          </p:nvSpPr>
          <p:spPr>
            <a:xfrm>
              <a:off x="7449906" y="305649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5562A3E-D556-8C2E-24EF-A9988295D4B5}"/>
                </a:ext>
              </a:extLst>
            </p:cNvPr>
            <p:cNvSpPr/>
            <p:nvPr/>
          </p:nvSpPr>
          <p:spPr>
            <a:xfrm>
              <a:off x="7449906" y="2815072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D1A16C-2FC4-0ADF-F36A-09BF0139DDA9}"/>
                </a:ext>
              </a:extLst>
            </p:cNvPr>
            <p:cNvSpPr/>
            <p:nvPr/>
          </p:nvSpPr>
          <p:spPr>
            <a:xfrm>
              <a:off x="7449906" y="2573646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BD2C83D-7B31-A233-0BD5-35CCD21585F1}"/>
                </a:ext>
              </a:extLst>
            </p:cNvPr>
            <p:cNvSpPr/>
            <p:nvPr/>
          </p:nvSpPr>
          <p:spPr>
            <a:xfrm>
              <a:off x="744990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B32172D-A681-20A9-72D8-C6B92E5314C6}"/>
                </a:ext>
              </a:extLst>
            </p:cNvPr>
            <p:cNvSpPr/>
            <p:nvPr/>
          </p:nvSpPr>
          <p:spPr>
            <a:xfrm>
              <a:off x="7449906" y="353934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FD4B9DE-AAEC-E92A-050B-6C3D6FA130FD}"/>
                </a:ext>
              </a:extLst>
            </p:cNvPr>
            <p:cNvSpPr/>
            <p:nvPr/>
          </p:nvSpPr>
          <p:spPr>
            <a:xfrm>
              <a:off x="7449906" y="3297927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B6A017E-37BC-0912-09D9-E34EDF249A98}"/>
                </a:ext>
              </a:extLst>
            </p:cNvPr>
            <p:cNvSpPr/>
            <p:nvPr/>
          </p:nvSpPr>
          <p:spPr>
            <a:xfrm>
              <a:off x="7449906" y="305649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7DBF809-41D3-F207-0FAD-855A44593A69}"/>
                </a:ext>
              </a:extLst>
            </p:cNvPr>
            <p:cNvSpPr/>
            <p:nvPr/>
          </p:nvSpPr>
          <p:spPr>
            <a:xfrm>
              <a:off x="7449906" y="2815072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9AEEA-1039-8813-1428-175091CF9F37}"/>
                </a:ext>
              </a:extLst>
            </p:cNvPr>
            <p:cNvSpPr/>
            <p:nvPr/>
          </p:nvSpPr>
          <p:spPr>
            <a:xfrm>
              <a:off x="7449906" y="2573646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CEEC609-D34D-7B93-01D9-2FABF84F1D70}"/>
                </a:ext>
              </a:extLst>
            </p:cNvPr>
            <p:cNvSpPr/>
            <p:nvPr/>
          </p:nvSpPr>
          <p:spPr>
            <a:xfrm>
              <a:off x="7288282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44EDFAB-D244-AF0A-DF57-3EA20B96A401}"/>
                </a:ext>
              </a:extLst>
            </p:cNvPr>
            <p:cNvSpPr/>
            <p:nvPr/>
          </p:nvSpPr>
          <p:spPr>
            <a:xfrm>
              <a:off x="7331578" y="3554722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428649D-EF95-2D7C-6764-FD575AAFDC5A}"/>
                </a:ext>
              </a:extLst>
            </p:cNvPr>
            <p:cNvSpPr/>
            <p:nvPr/>
          </p:nvSpPr>
          <p:spPr>
            <a:xfrm>
              <a:off x="7349277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8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2 w 32214"/>
                <a:gd name="connsiteY10" fmla="*/ 6211 h 48353"/>
                <a:gd name="connsiteX11" fmla="*/ 32214 w 32214"/>
                <a:gd name="connsiteY11" fmla="*/ 24188 h 48353"/>
                <a:gd name="connsiteX12" fmla="*/ 28062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0" y="43360"/>
                    <a:pt x="16107" y="43360"/>
                  </a:cubicBezTo>
                  <a:cubicBezTo>
                    <a:pt x="19374" y="43360"/>
                    <a:pt x="21819" y="41765"/>
                    <a:pt x="23443" y="38583"/>
                  </a:cubicBezTo>
                  <a:cubicBezTo>
                    <a:pt x="25086" y="35377"/>
                    <a:pt x="25908" y="30577"/>
                    <a:pt x="25908" y="24188"/>
                  </a:cubicBezTo>
                  <a:cubicBezTo>
                    <a:pt x="25908" y="17785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2" y="42174"/>
                  </a:cubicBezTo>
                  <a:cubicBezTo>
                    <a:pt x="25315" y="46296"/>
                    <a:pt x="21330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8F5084A-E962-F3ED-BAB1-9B789D72D374}"/>
                </a:ext>
              </a:extLst>
            </p:cNvPr>
            <p:cNvSpPr/>
            <p:nvPr/>
          </p:nvSpPr>
          <p:spPr>
            <a:xfrm>
              <a:off x="7389951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74CB5EC-6281-DBE9-3D3F-A964027FD9B1}"/>
                </a:ext>
              </a:extLst>
            </p:cNvPr>
            <p:cNvSpPr/>
            <p:nvPr/>
          </p:nvSpPr>
          <p:spPr>
            <a:xfrm>
              <a:off x="7289625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9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3 w 32214"/>
                <a:gd name="connsiteY10" fmla="*/ 6215 h 48350"/>
                <a:gd name="connsiteX11" fmla="*/ 32214 w 32214"/>
                <a:gd name="connsiteY11" fmla="*/ 24193 h 48350"/>
                <a:gd name="connsiteX12" fmla="*/ 28063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1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1" y="43357"/>
                    <a:pt x="16107" y="43357"/>
                  </a:cubicBezTo>
                  <a:cubicBezTo>
                    <a:pt x="19375" y="43357"/>
                    <a:pt x="21820" y="41762"/>
                    <a:pt x="23443" y="38580"/>
                  </a:cubicBezTo>
                  <a:cubicBezTo>
                    <a:pt x="25087" y="35374"/>
                    <a:pt x="25909" y="30581"/>
                    <a:pt x="25909" y="24193"/>
                  </a:cubicBezTo>
                  <a:cubicBezTo>
                    <a:pt x="25909" y="17782"/>
                    <a:pt x="25087" y="12981"/>
                    <a:pt x="23443" y="9799"/>
                  </a:cubicBezTo>
                  <a:cubicBezTo>
                    <a:pt x="21820" y="6593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2"/>
                    <a:pt x="28063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3" y="42171"/>
                  </a:cubicBezTo>
                  <a:cubicBezTo>
                    <a:pt x="25316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55A4F1-D6ED-66E3-9379-FF7039EC9EB5}"/>
                </a:ext>
              </a:extLst>
            </p:cNvPr>
            <p:cNvSpPr/>
            <p:nvPr/>
          </p:nvSpPr>
          <p:spPr>
            <a:xfrm>
              <a:off x="7332920" y="3313300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C096A88-96D9-101B-4EA5-57E4E1FDD756}"/>
                </a:ext>
              </a:extLst>
            </p:cNvPr>
            <p:cNvSpPr/>
            <p:nvPr/>
          </p:nvSpPr>
          <p:spPr>
            <a:xfrm>
              <a:off x="7350620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8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2 w 32214"/>
                <a:gd name="connsiteY10" fmla="*/ 6215 h 48350"/>
                <a:gd name="connsiteX11" fmla="*/ 32214 w 32214"/>
                <a:gd name="connsiteY11" fmla="*/ 24193 h 48350"/>
                <a:gd name="connsiteX12" fmla="*/ 28062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0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0" y="43357"/>
                    <a:pt x="16107" y="43357"/>
                  </a:cubicBezTo>
                  <a:cubicBezTo>
                    <a:pt x="19374" y="43357"/>
                    <a:pt x="21819" y="41762"/>
                    <a:pt x="23443" y="38580"/>
                  </a:cubicBezTo>
                  <a:cubicBezTo>
                    <a:pt x="25086" y="35374"/>
                    <a:pt x="25908" y="30581"/>
                    <a:pt x="25908" y="24193"/>
                  </a:cubicBezTo>
                  <a:cubicBezTo>
                    <a:pt x="25908" y="17782"/>
                    <a:pt x="25086" y="12981"/>
                    <a:pt x="23443" y="9799"/>
                  </a:cubicBezTo>
                  <a:cubicBezTo>
                    <a:pt x="21819" y="6593"/>
                    <a:pt x="19374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5" y="2072"/>
                    <a:pt x="28062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2" y="42171"/>
                  </a:cubicBezTo>
                  <a:cubicBezTo>
                    <a:pt x="25315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6592F9A-858C-3C43-8999-CBC9C23157FC}"/>
                </a:ext>
              </a:extLst>
            </p:cNvPr>
            <p:cNvSpPr/>
            <p:nvPr/>
          </p:nvSpPr>
          <p:spPr>
            <a:xfrm>
              <a:off x="7392011" y="3274623"/>
              <a:ext cx="30153" cy="47507"/>
            </a:xfrm>
            <a:custGeom>
              <a:avLst/>
              <a:gdLst>
                <a:gd name="connsiteX0" fmla="*/ 1967 w 30153"/>
                <a:gd name="connsiteY0" fmla="*/ 0 h 47507"/>
                <a:gd name="connsiteX1" fmla="*/ 26720 w 30153"/>
                <a:gd name="connsiteY1" fmla="*/ 0 h 47507"/>
                <a:gd name="connsiteX2" fmla="*/ 26720 w 30153"/>
                <a:gd name="connsiteY2" fmla="*/ 5303 h 47507"/>
                <a:gd name="connsiteX3" fmla="*/ 7741 w 30153"/>
                <a:gd name="connsiteY3" fmla="*/ 5303 h 47507"/>
                <a:gd name="connsiteX4" fmla="*/ 7741 w 30153"/>
                <a:gd name="connsiteY4" fmla="*/ 16731 h 47507"/>
                <a:gd name="connsiteX5" fmla="*/ 10488 w 30153"/>
                <a:gd name="connsiteY5" fmla="*/ 16045 h 47507"/>
                <a:gd name="connsiteX6" fmla="*/ 13235 w 30153"/>
                <a:gd name="connsiteY6" fmla="*/ 15798 h 47507"/>
                <a:gd name="connsiteX7" fmla="*/ 25596 w 30153"/>
                <a:gd name="connsiteY7" fmla="*/ 20067 h 47507"/>
                <a:gd name="connsiteX8" fmla="*/ 30154 w 30153"/>
                <a:gd name="connsiteY8" fmla="*/ 31649 h 47507"/>
                <a:gd name="connsiteX9" fmla="*/ 25471 w 30153"/>
                <a:gd name="connsiteY9" fmla="*/ 43354 h 47507"/>
                <a:gd name="connsiteX10" fmla="*/ 12268 w 30153"/>
                <a:gd name="connsiteY10" fmla="*/ 47508 h 47507"/>
                <a:gd name="connsiteX11" fmla="*/ 6274 w 30153"/>
                <a:gd name="connsiteY11" fmla="*/ 47007 h 47507"/>
                <a:gd name="connsiteX12" fmla="*/ 0 w 30153"/>
                <a:gd name="connsiteY12" fmla="*/ 45512 h 47507"/>
                <a:gd name="connsiteX13" fmla="*/ 0 w 30153"/>
                <a:gd name="connsiteY13" fmla="*/ 39178 h 47507"/>
                <a:gd name="connsiteX14" fmla="*/ 5806 w 30153"/>
                <a:gd name="connsiteY14" fmla="*/ 41451 h 47507"/>
                <a:gd name="connsiteX15" fmla="*/ 12143 w 30153"/>
                <a:gd name="connsiteY15" fmla="*/ 42206 h 47507"/>
                <a:gd name="connsiteX16" fmla="*/ 20695 w 30153"/>
                <a:gd name="connsiteY16" fmla="*/ 39363 h 47507"/>
                <a:gd name="connsiteX17" fmla="*/ 23849 w 30153"/>
                <a:gd name="connsiteY17" fmla="*/ 31649 h 47507"/>
                <a:gd name="connsiteX18" fmla="*/ 20695 w 30153"/>
                <a:gd name="connsiteY18" fmla="*/ 23943 h 47507"/>
                <a:gd name="connsiteX19" fmla="*/ 12143 w 30153"/>
                <a:gd name="connsiteY19" fmla="*/ 21100 h 47507"/>
                <a:gd name="connsiteX20" fmla="*/ 7085 w 30153"/>
                <a:gd name="connsiteY20" fmla="*/ 21662 h 47507"/>
                <a:gd name="connsiteX21" fmla="*/ 1967 w 30153"/>
                <a:gd name="connsiteY21" fmla="*/ 23412 h 47507"/>
                <a:gd name="connsiteX22" fmla="*/ 1967 w 30153"/>
                <a:gd name="connsiteY22" fmla="*/ 0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7">
                  <a:moveTo>
                    <a:pt x="1967" y="0"/>
                  </a:moveTo>
                  <a:lnTo>
                    <a:pt x="26720" y="0"/>
                  </a:lnTo>
                  <a:lnTo>
                    <a:pt x="26720" y="5303"/>
                  </a:lnTo>
                  <a:lnTo>
                    <a:pt x="7741" y="5303"/>
                  </a:lnTo>
                  <a:lnTo>
                    <a:pt x="7741" y="16731"/>
                  </a:lnTo>
                  <a:cubicBezTo>
                    <a:pt x="8657" y="16415"/>
                    <a:pt x="9572" y="16191"/>
                    <a:pt x="10488" y="16045"/>
                  </a:cubicBezTo>
                  <a:cubicBezTo>
                    <a:pt x="11404" y="15883"/>
                    <a:pt x="12319" y="15798"/>
                    <a:pt x="13235" y="15798"/>
                  </a:cubicBezTo>
                  <a:cubicBezTo>
                    <a:pt x="18438" y="15798"/>
                    <a:pt x="22558" y="17224"/>
                    <a:pt x="25596" y="20067"/>
                  </a:cubicBezTo>
                  <a:cubicBezTo>
                    <a:pt x="28635" y="22919"/>
                    <a:pt x="30154" y="26779"/>
                    <a:pt x="30154" y="31649"/>
                  </a:cubicBezTo>
                  <a:cubicBezTo>
                    <a:pt x="30154" y="36666"/>
                    <a:pt x="28593" y="40573"/>
                    <a:pt x="25471" y="43354"/>
                  </a:cubicBezTo>
                  <a:cubicBezTo>
                    <a:pt x="22350" y="46121"/>
                    <a:pt x="17949" y="47508"/>
                    <a:pt x="12268" y="47508"/>
                  </a:cubicBezTo>
                  <a:cubicBezTo>
                    <a:pt x="10311" y="47508"/>
                    <a:pt x="8314" y="47338"/>
                    <a:pt x="6274" y="47007"/>
                  </a:cubicBezTo>
                  <a:cubicBezTo>
                    <a:pt x="4256" y="46675"/>
                    <a:pt x="2165" y="46182"/>
                    <a:pt x="0" y="45512"/>
                  </a:cubicBezTo>
                  <a:lnTo>
                    <a:pt x="0" y="39178"/>
                  </a:lnTo>
                  <a:cubicBezTo>
                    <a:pt x="1873" y="40195"/>
                    <a:pt x="3808" y="40950"/>
                    <a:pt x="5806" y="41451"/>
                  </a:cubicBezTo>
                  <a:cubicBezTo>
                    <a:pt x="7804" y="41952"/>
                    <a:pt x="9916" y="42206"/>
                    <a:pt x="12143" y="42206"/>
                  </a:cubicBezTo>
                  <a:cubicBezTo>
                    <a:pt x="15743" y="42206"/>
                    <a:pt x="18594" y="41258"/>
                    <a:pt x="20695" y="39363"/>
                  </a:cubicBezTo>
                  <a:cubicBezTo>
                    <a:pt x="22798" y="37467"/>
                    <a:pt x="23849" y="34893"/>
                    <a:pt x="23849" y="31649"/>
                  </a:cubicBezTo>
                  <a:cubicBezTo>
                    <a:pt x="23849" y="28405"/>
                    <a:pt x="22798" y="25831"/>
                    <a:pt x="20695" y="23943"/>
                  </a:cubicBezTo>
                  <a:cubicBezTo>
                    <a:pt x="18594" y="22048"/>
                    <a:pt x="15743" y="21100"/>
                    <a:pt x="12143" y="21100"/>
                  </a:cubicBezTo>
                  <a:cubicBezTo>
                    <a:pt x="10457" y="21100"/>
                    <a:pt x="8771" y="21285"/>
                    <a:pt x="7085" y="21662"/>
                  </a:cubicBezTo>
                  <a:cubicBezTo>
                    <a:pt x="5421" y="22040"/>
                    <a:pt x="3715" y="22618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60BEEDB-BB34-5B37-D278-6C1A8768F53E}"/>
                </a:ext>
              </a:extLst>
            </p:cNvPr>
            <p:cNvSpPr/>
            <p:nvPr/>
          </p:nvSpPr>
          <p:spPr>
            <a:xfrm>
              <a:off x="7288282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299CE97-2FAD-04CB-A812-C428F8949709}"/>
                </a:ext>
              </a:extLst>
            </p:cNvPr>
            <p:cNvSpPr/>
            <p:nvPr/>
          </p:nvSpPr>
          <p:spPr>
            <a:xfrm>
              <a:off x="7331578" y="3071873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7 w 6586"/>
                <a:gd name="connsiteY1" fmla="*/ 0 h 7928"/>
                <a:gd name="connsiteX2" fmla="*/ 6587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7" y="0"/>
                  </a:lnTo>
                  <a:lnTo>
                    <a:pt x="6587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4F348BD-C757-E381-F34D-6F0702CB0F25}"/>
                </a:ext>
              </a:extLst>
            </p:cNvPr>
            <p:cNvSpPr/>
            <p:nvPr/>
          </p:nvSpPr>
          <p:spPr>
            <a:xfrm>
              <a:off x="7352087" y="3033197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1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1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AF5475-02A5-D68E-7FCC-28761EBA4361}"/>
                </a:ext>
              </a:extLst>
            </p:cNvPr>
            <p:cNvSpPr/>
            <p:nvPr/>
          </p:nvSpPr>
          <p:spPr>
            <a:xfrm>
              <a:off x="7389951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69F4311-3C40-19DD-A6F0-1C3D8CE648DC}"/>
                </a:ext>
              </a:extLst>
            </p:cNvPr>
            <p:cNvSpPr/>
            <p:nvPr/>
          </p:nvSpPr>
          <p:spPr>
            <a:xfrm>
              <a:off x="7289625" y="2790928"/>
              <a:ext cx="32214" cy="48352"/>
            </a:xfrm>
            <a:custGeom>
              <a:avLst/>
              <a:gdLst>
                <a:gd name="connsiteX0" fmla="*/ 16107 w 32214"/>
                <a:gd name="connsiteY0" fmla="*/ 4994 h 48352"/>
                <a:gd name="connsiteX1" fmla="*/ 8771 w 32214"/>
                <a:gd name="connsiteY1" fmla="*/ 9801 h 48352"/>
                <a:gd name="connsiteX2" fmla="*/ 6336 w 32214"/>
                <a:gd name="connsiteY2" fmla="*/ 24192 h 48352"/>
                <a:gd name="connsiteX3" fmla="*/ 8771 w 32214"/>
                <a:gd name="connsiteY3" fmla="*/ 38582 h 48352"/>
                <a:gd name="connsiteX4" fmla="*/ 16107 w 32214"/>
                <a:gd name="connsiteY4" fmla="*/ 43358 h 48352"/>
                <a:gd name="connsiteX5" fmla="*/ 23443 w 32214"/>
                <a:gd name="connsiteY5" fmla="*/ 38582 h 48352"/>
                <a:gd name="connsiteX6" fmla="*/ 25909 w 32214"/>
                <a:gd name="connsiteY6" fmla="*/ 24192 h 48352"/>
                <a:gd name="connsiteX7" fmla="*/ 23443 w 32214"/>
                <a:gd name="connsiteY7" fmla="*/ 9801 h 48352"/>
                <a:gd name="connsiteX8" fmla="*/ 16107 w 32214"/>
                <a:gd name="connsiteY8" fmla="*/ 4994 h 48352"/>
                <a:gd name="connsiteX9" fmla="*/ 16107 w 32214"/>
                <a:gd name="connsiteY9" fmla="*/ 0 h 48352"/>
                <a:gd name="connsiteX10" fmla="*/ 28063 w 32214"/>
                <a:gd name="connsiteY10" fmla="*/ 6212 h 48352"/>
                <a:gd name="connsiteX11" fmla="*/ 32214 w 32214"/>
                <a:gd name="connsiteY11" fmla="*/ 24192 h 48352"/>
                <a:gd name="connsiteX12" fmla="*/ 28063 w 32214"/>
                <a:gd name="connsiteY12" fmla="*/ 42171 h 48352"/>
                <a:gd name="connsiteX13" fmla="*/ 16107 w 32214"/>
                <a:gd name="connsiteY13" fmla="*/ 48352 h 48352"/>
                <a:gd name="connsiteX14" fmla="*/ 4120 w 32214"/>
                <a:gd name="connsiteY14" fmla="*/ 42171 h 48352"/>
                <a:gd name="connsiteX15" fmla="*/ 0 w 32214"/>
                <a:gd name="connsiteY15" fmla="*/ 24192 h 48352"/>
                <a:gd name="connsiteX16" fmla="*/ 4120 w 32214"/>
                <a:gd name="connsiteY16" fmla="*/ 6212 h 48352"/>
                <a:gd name="connsiteX17" fmla="*/ 16107 w 32214"/>
                <a:gd name="connsiteY17" fmla="*/ 0 h 4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2">
                  <a:moveTo>
                    <a:pt x="16107" y="4994"/>
                  </a:moveTo>
                  <a:cubicBezTo>
                    <a:pt x="12861" y="4994"/>
                    <a:pt x="10415" y="6596"/>
                    <a:pt x="8771" y="9801"/>
                  </a:cubicBezTo>
                  <a:cubicBezTo>
                    <a:pt x="7148" y="12985"/>
                    <a:pt x="6336" y="17782"/>
                    <a:pt x="6336" y="24192"/>
                  </a:cubicBezTo>
                  <a:cubicBezTo>
                    <a:pt x="6336" y="30580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0"/>
                    <a:pt x="25909" y="24192"/>
                  </a:cubicBezTo>
                  <a:cubicBezTo>
                    <a:pt x="25909" y="17782"/>
                    <a:pt x="25087" y="12985"/>
                    <a:pt x="23443" y="9801"/>
                  </a:cubicBezTo>
                  <a:cubicBezTo>
                    <a:pt x="21820" y="6596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1"/>
                    <a:pt x="28063" y="6212"/>
                  </a:cubicBezTo>
                  <a:cubicBezTo>
                    <a:pt x="30830" y="10332"/>
                    <a:pt x="32214" y="16325"/>
                    <a:pt x="32214" y="24192"/>
                  </a:cubicBezTo>
                  <a:cubicBezTo>
                    <a:pt x="32214" y="32037"/>
                    <a:pt x="30830" y="38030"/>
                    <a:pt x="28063" y="42171"/>
                  </a:cubicBezTo>
                  <a:cubicBezTo>
                    <a:pt x="25316" y="46292"/>
                    <a:pt x="21330" y="48352"/>
                    <a:pt x="16107" y="48352"/>
                  </a:cubicBezTo>
                  <a:cubicBezTo>
                    <a:pt x="10884" y="48352"/>
                    <a:pt x="6888" y="46292"/>
                    <a:pt x="4120" y="42171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5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8D34E9C-B666-2691-BE2E-3B09BC469592}"/>
                </a:ext>
              </a:extLst>
            </p:cNvPr>
            <p:cNvSpPr/>
            <p:nvPr/>
          </p:nvSpPr>
          <p:spPr>
            <a:xfrm>
              <a:off x="7332920" y="2830446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6 w 6586"/>
                <a:gd name="connsiteY1" fmla="*/ 0 h 7928"/>
                <a:gd name="connsiteX2" fmla="*/ 6586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6" y="0"/>
                  </a:lnTo>
                  <a:lnTo>
                    <a:pt x="6586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DAC0CFD-54B2-676E-1324-5C4A40F5BF9C}"/>
                </a:ext>
              </a:extLst>
            </p:cNvPr>
            <p:cNvSpPr/>
            <p:nvPr/>
          </p:nvSpPr>
          <p:spPr>
            <a:xfrm>
              <a:off x="7353429" y="2791770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2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2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E31DA56-B69B-38C0-D4B9-76800B149B9C}"/>
                </a:ext>
              </a:extLst>
            </p:cNvPr>
            <p:cNvSpPr/>
            <p:nvPr/>
          </p:nvSpPr>
          <p:spPr>
            <a:xfrm>
              <a:off x="7392011" y="2791770"/>
              <a:ext cx="30153" cy="47509"/>
            </a:xfrm>
            <a:custGeom>
              <a:avLst/>
              <a:gdLst>
                <a:gd name="connsiteX0" fmla="*/ 1967 w 30153"/>
                <a:gd name="connsiteY0" fmla="*/ 0 h 47509"/>
                <a:gd name="connsiteX1" fmla="*/ 26720 w 30153"/>
                <a:gd name="connsiteY1" fmla="*/ 0 h 47509"/>
                <a:gd name="connsiteX2" fmla="*/ 26720 w 30153"/>
                <a:gd name="connsiteY2" fmla="*/ 5307 h 47509"/>
                <a:gd name="connsiteX3" fmla="*/ 7741 w 30153"/>
                <a:gd name="connsiteY3" fmla="*/ 5307 h 47509"/>
                <a:gd name="connsiteX4" fmla="*/ 7741 w 30153"/>
                <a:gd name="connsiteY4" fmla="*/ 16732 h 47509"/>
                <a:gd name="connsiteX5" fmla="*/ 10488 w 30153"/>
                <a:gd name="connsiteY5" fmla="*/ 16045 h 47509"/>
                <a:gd name="connsiteX6" fmla="*/ 13235 w 30153"/>
                <a:gd name="connsiteY6" fmla="*/ 15795 h 47509"/>
                <a:gd name="connsiteX7" fmla="*/ 25596 w 30153"/>
                <a:gd name="connsiteY7" fmla="*/ 20072 h 47509"/>
                <a:gd name="connsiteX8" fmla="*/ 30154 w 30153"/>
                <a:gd name="connsiteY8" fmla="*/ 31653 h 47509"/>
                <a:gd name="connsiteX9" fmla="*/ 25471 w 30153"/>
                <a:gd name="connsiteY9" fmla="*/ 43358 h 47509"/>
                <a:gd name="connsiteX10" fmla="*/ 12268 w 30153"/>
                <a:gd name="connsiteY10" fmla="*/ 47510 h 47509"/>
                <a:gd name="connsiteX11" fmla="*/ 6274 w 30153"/>
                <a:gd name="connsiteY11" fmla="*/ 47011 h 47509"/>
                <a:gd name="connsiteX12" fmla="*/ 0 w 30153"/>
                <a:gd name="connsiteY12" fmla="*/ 45513 h 47509"/>
                <a:gd name="connsiteX13" fmla="*/ 0 w 30153"/>
                <a:gd name="connsiteY13" fmla="*/ 39175 h 47509"/>
                <a:gd name="connsiteX14" fmla="*/ 5806 w 30153"/>
                <a:gd name="connsiteY14" fmla="*/ 41454 h 47509"/>
                <a:gd name="connsiteX15" fmla="*/ 12143 w 30153"/>
                <a:gd name="connsiteY15" fmla="*/ 42204 h 47509"/>
                <a:gd name="connsiteX16" fmla="*/ 20695 w 30153"/>
                <a:gd name="connsiteY16" fmla="*/ 39363 h 47509"/>
                <a:gd name="connsiteX17" fmla="*/ 23849 w 30153"/>
                <a:gd name="connsiteY17" fmla="*/ 31653 h 47509"/>
                <a:gd name="connsiteX18" fmla="*/ 20695 w 30153"/>
                <a:gd name="connsiteY18" fmla="*/ 23943 h 47509"/>
                <a:gd name="connsiteX19" fmla="*/ 12143 w 30153"/>
                <a:gd name="connsiteY19" fmla="*/ 21102 h 47509"/>
                <a:gd name="connsiteX20" fmla="*/ 7085 w 30153"/>
                <a:gd name="connsiteY20" fmla="*/ 21664 h 47509"/>
                <a:gd name="connsiteX21" fmla="*/ 1967 w 30153"/>
                <a:gd name="connsiteY21" fmla="*/ 23412 h 47509"/>
                <a:gd name="connsiteX22" fmla="*/ 1967 w 30153"/>
                <a:gd name="connsiteY22" fmla="*/ 0 h 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9">
                  <a:moveTo>
                    <a:pt x="1967" y="0"/>
                  </a:moveTo>
                  <a:lnTo>
                    <a:pt x="26720" y="0"/>
                  </a:lnTo>
                  <a:lnTo>
                    <a:pt x="26720" y="5307"/>
                  </a:lnTo>
                  <a:lnTo>
                    <a:pt x="7741" y="5307"/>
                  </a:lnTo>
                  <a:lnTo>
                    <a:pt x="7741" y="16732"/>
                  </a:lnTo>
                  <a:cubicBezTo>
                    <a:pt x="8657" y="16419"/>
                    <a:pt x="9572" y="16191"/>
                    <a:pt x="10488" y="16045"/>
                  </a:cubicBezTo>
                  <a:cubicBezTo>
                    <a:pt x="11404" y="15879"/>
                    <a:pt x="12319" y="15795"/>
                    <a:pt x="13235" y="15795"/>
                  </a:cubicBezTo>
                  <a:cubicBezTo>
                    <a:pt x="18438" y="15795"/>
                    <a:pt x="22558" y="17221"/>
                    <a:pt x="25596" y="20072"/>
                  </a:cubicBezTo>
                  <a:cubicBezTo>
                    <a:pt x="28635" y="22922"/>
                    <a:pt x="30154" y="26783"/>
                    <a:pt x="30154" y="31653"/>
                  </a:cubicBezTo>
                  <a:cubicBezTo>
                    <a:pt x="30154" y="36668"/>
                    <a:pt x="28593" y="40569"/>
                    <a:pt x="25471" y="43358"/>
                  </a:cubicBezTo>
                  <a:cubicBezTo>
                    <a:pt x="22350" y="46126"/>
                    <a:pt x="17949" y="47510"/>
                    <a:pt x="12268" y="47510"/>
                  </a:cubicBezTo>
                  <a:cubicBezTo>
                    <a:pt x="10311" y="47510"/>
                    <a:pt x="8314" y="47344"/>
                    <a:pt x="6274" y="47011"/>
                  </a:cubicBezTo>
                  <a:cubicBezTo>
                    <a:pt x="4256" y="46678"/>
                    <a:pt x="2165" y="46178"/>
                    <a:pt x="0" y="45513"/>
                  </a:cubicBezTo>
                  <a:lnTo>
                    <a:pt x="0" y="39175"/>
                  </a:lnTo>
                  <a:cubicBezTo>
                    <a:pt x="1873" y="40195"/>
                    <a:pt x="3808" y="40955"/>
                    <a:pt x="5806" y="41454"/>
                  </a:cubicBezTo>
                  <a:cubicBezTo>
                    <a:pt x="7804" y="41954"/>
                    <a:pt x="9916" y="42204"/>
                    <a:pt x="12143" y="42204"/>
                  </a:cubicBezTo>
                  <a:cubicBezTo>
                    <a:pt x="15743" y="42204"/>
                    <a:pt x="18594" y="41257"/>
                    <a:pt x="20695" y="39363"/>
                  </a:cubicBezTo>
                  <a:cubicBezTo>
                    <a:pt x="22798" y="37469"/>
                    <a:pt x="23849" y="34899"/>
                    <a:pt x="23849" y="31653"/>
                  </a:cubicBezTo>
                  <a:cubicBezTo>
                    <a:pt x="23849" y="28407"/>
                    <a:pt x="22798" y="25836"/>
                    <a:pt x="20695" y="23943"/>
                  </a:cubicBezTo>
                  <a:cubicBezTo>
                    <a:pt x="18594" y="22049"/>
                    <a:pt x="15743" y="21102"/>
                    <a:pt x="12143" y="21102"/>
                  </a:cubicBezTo>
                  <a:cubicBezTo>
                    <a:pt x="10457" y="21102"/>
                    <a:pt x="8771" y="21289"/>
                    <a:pt x="7085" y="21664"/>
                  </a:cubicBezTo>
                  <a:cubicBezTo>
                    <a:pt x="5421" y="22039"/>
                    <a:pt x="3715" y="22621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CD7C564-F2D8-08CA-7B79-D50BEA65F7A2}"/>
                </a:ext>
              </a:extLst>
            </p:cNvPr>
            <p:cNvSpPr/>
            <p:nvPr/>
          </p:nvSpPr>
          <p:spPr>
            <a:xfrm>
              <a:off x="7288282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5410A9A-5336-2384-9095-88A04D27845B}"/>
                </a:ext>
              </a:extLst>
            </p:cNvPr>
            <p:cNvSpPr/>
            <p:nvPr/>
          </p:nvSpPr>
          <p:spPr>
            <a:xfrm>
              <a:off x="7331578" y="2589019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66DD8DF-B59B-D580-36FF-416ADB9D0396}"/>
                </a:ext>
              </a:extLst>
            </p:cNvPr>
            <p:cNvSpPr/>
            <p:nvPr/>
          </p:nvSpPr>
          <p:spPr>
            <a:xfrm>
              <a:off x="7349745" y="2549501"/>
              <a:ext cx="29592" cy="47447"/>
            </a:xfrm>
            <a:custGeom>
              <a:avLst/>
              <a:gdLst>
                <a:gd name="connsiteX0" fmla="*/ 7586 w 29592"/>
                <a:gd name="connsiteY0" fmla="*/ 42141 h 47447"/>
                <a:gd name="connsiteX1" fmla="*/ 29593 w 29592"/>
                <a:gd name="connsiteY1" fmla="*/ 42141 h 47447"/>
                <a:gd name="connsiteX2" fmla="*/ 29593 w 29592"/>
                <a:gd name="connsiteY2" fmla="*/ 47448 h 47447"/>
                <a:gd name="connsiteX3" fmla="*/ 0 w 29592"/>
                <a:gd name="connsiteY3" fmla="*/ 47448 h 47447"/>
                <a:gd name="connsiteX4" fmla="*/ 0 w 29592"/>
                <a:gd name="connsiteY4" fmla="*/ 42141 h 47447"/>
                <a:gd name="connsiteX5" fmla="*/ 9771 w 29592"/>
                <a:gd name="connsiteY5" fmla="*/ 32183 h 47447"/>
                <a:gd name="connsiteX6" fmla="*/ 17575 w 29592"/>
                <a:gd name="connsiteY6" fmla="*/ 24098 h 47447"/>
                <a:gd name="connsiteX7" fmla="*/ 21789 w 29592"/>
                <a:gd name="connsiteY7" fmla="*/ 18355 h 47447"/>
                <a:gd name="connsiteX8" fmla="*/ 23006 w 29592"/>
                <a:gd name="connsiteY8" fmla="*/ 13704 h 47447"/>
                <a:gd name="connsiteX9" fmla="*/ 20384 w 29592"/>
                <a:gd name="connsiteY9" fmla="*/ 7648 h 47447"/>
                <a:gd name="connsiteX10" fmla="*/ 13610 w 29592"/>
                <a:gd name="connsiteY10" fmla="*/ 5307 h 47447"/>
                <a:gd name="connsiteX11" fmla="*/ 7336 w 29592"/>
                <a:gd name="connsiteY11" fmla="*/ 6337 h 47447"/>
                <a:gd name="connsiteX12" fmla="*/ 313 w 29592"/>
                <a:gd name="connsiteY12" fmla="*/ 9458 h 47447"/>
                <a:gd name="connsiteX13" fmla="*/ 313 w 29592"/>
                <a:gd name="connsiteY13" fmla="*/ 3090 h 47447"/>
                <a:gd name="connsiteX14" fmla="*/ 7430 w 29592"/>
                <a:gd name="connsiteY14" fmla="*/ 780 h 47447"/>
                <a:gd name="connsiteX15" fmla="*/ 13485 w 29592"/>
                <a:gd name="connsiteY15" fmla="*/ 0 h 47447"/>
                <a:gd name="connsiteX16" fmla="*/ 25035 w 29592"/>
                <a:gd name="connsiteY16" fmla="*/ 3621 h 47447"/>
                <a:gd name="connsiteX17" fmla="*/ 29343 w 29592"/>
                <a:gd name="connsiteY17" fmla="*/ 13298 h 47447"/>
                <a:gd name="connsiteX18" fmla="*/ 28250 w 29592"/>
                <a:gd name="connsiteY18" fmla="*/ 18760 h 47447"/>
                <a:gd name="connsiteX19" fmla="*/ 24349 w 29592"/>
                <a:gd name="connsiteY19" fmla="*/ 24816 h 47447"/>
                <a:gd name="connsiteX20" fmla="*/ 19385 w 29592"/>
                <a:gd name="connsiteY20" fmla="*/ 30060 h 47447"/>
                <a:gd name="connsiteX21" fmla="*/ 7586 w 29592"/>
                <a:gd name="connsiteY21" fmla="*/ 42141 h 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2" h="47447">
                  <a:moveTo>
                    <a:pt x="7586" y="42141"/>
                  </a:moveTo>
                  <a:lnTo>
                    <a:pt x="29593" y="42141"/>
                  </a:lnTo>
                  <a:lnTo>
                    <a:pt x="29593" y="47448"/>
                  </a:lnTo>
                  <a:lnTo>
                    <a:pt x="0" y="47448"/>
                  </a:lnTo>
                  <a:lnTo>
                    <a:pt x="0" y="42141"/>
                  </a:lnTo>
                  <a:cubicBezTo>
                    <a:pt x="2393" y="39665"/>
                    <a:pt x="5651" y="36345"/>
                    <a:pt x="9771" y="32183"/>
                  </a:cubicBezTo>
                  <a:cubicBezTo>
                    <a:pt x="13912" y="28000"/>
                    <a:pt x="16514" y="25305"/>
                    <a:pt x="17575" y="24098"/>
                  </a:cubicBezTo>
                  <a:cubicBezTo>
                    <a:pt x="19593" y="21830"/>
                    <a:pt x="20997" y="19915"/>
                    <a:pt x="21789" y="18355"/>
                  </a:cubicBezTo>
                  <a:cubicBezTo>
                    <a:pt x="22600" y="16773"/>
                    <a:pt x="23006" y="15223"/>
                    <a:pt x="23006" y="13704"/>
                  </a:cubicBezTo>
                  <a:cubicBezTo>
                    <a:pt x="23006" y="11227"/>
                    <a:pt x="22133" y="9209"/>
                    <a:pt x="20384" y="7648"/>
                  </a:cubicBezTo>
                  <a:cubicBezTo>
                    <a:pt x="18657" y="6087"/>
                    <a:pt x="16399" y="5307"/>
                    <a:pt x="13610" y="5307"/>
                  </a:cubicBezTo>
                  <a:cubicBezTo>
                    <a:pt x="11633" y="5307"/>
                    <a:pt x="9542" y="5650"/>
                    <a:pt x="7336" y="6337"/>
                  </a:cubicBezTo>
                  <a:cubicBezTo>
                    <a:pt x="5151" y="7024"/>
                    <a:pt x="2810" y="8064"/>
                    <a:pt x="313" y="9458"/>
                  </a:cubicBezTo>
                  <a:lnTo>
                    <a:pt x="313" y="3090"/>
                  </a:lnTo>
                  <a:cubicBezTo>
                    <a:pt x="2852" y="2071"/>
                    <a:pt x="5224" y="1301"/>
                    <a:pt x="7430" y="780"/>
                  </a:cubicBezTo>
                  <a:cubicBezTo>
                    <a:pt x="9636" y="260"/>
                    <a:pt x="11654" y="0"/>
                    <a:pt x="13485" y="0"/>
                  </a:cubicBezTo>
                  <a:cubicBezTo>
                    <a:pt x="18313" y="0"/>
                    <a:pt x="22163" y="1207"/>
                    <a:pt x="25035" y="3621"/>
                  </a:cubicBezTo>
                  <a:cubicBezTo>
                    <a:pt x="27907" y="6035"/>
                    <a:pt x="29343" y="9261"/>
                    <a:pt x="29343" y="13298"/>
                  </a:cubicBezTo>
                  <a:cubicBezTo>
                    <a:pt x="29343" y="15212"/>
                    <a:pt x="28978" y="17033"/>
                    <a:pt x="28250" y="18760"/>
                  </a:cubicBezTo>
                  <a:cubicBezTo>
                    <a:pt x="27543" y="20467"/>
                    <a:pt x="26242" y="22485"/>
                    <a:pt x="24349" y="24816"/>
                  </a:cubicBezTo>
                  <a:cubicBezTo>
                    <a:pt x="23829" y="25420"/>
                    <a:pt x="22174" y="27168"/>
                    <a:pt x="19385" y="30060"/>
                  </a:cubicBezTo>
                  <a:cubicBezTo>
                    <a:pt x="16597" y="32932"/>
                    <a:pt x="12663" y="36959"/>
                    <a:pt x="7586" y="42141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A5191A9-9F28-37E3-EC6C-01817C51D93D}"/>
                </a:ext>
              </a:extLst>
            </p:cNvPr>
            <p:cNvSpPr/>
            <p:nvPr/>
          </p:nvSpPr>
          <p:spPr>
            <a:xfrm>
              <a:off x="7389951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576FABA-1E20-2B3E-5E7B-C926DF205225}"/>
                </a:ext>
              </a:extLst>
            </p:cNvPr>
            <p:cNvSpPr/>
            <p:nvPr/>
          </p:nvSpPr>
          <p:spPr>
            <a:xfrm>
              <a:off x="7214223" y="3088858"/>
              <a:ext cx="46998" cy="38624"/>
            </a:xfrm>
            <a:custGeom>
              <a:avLst/>
              <a:gdLst>
                <a:gd name="connsiteX0" fmla="*/ 11804 w 46998"/>
                <a:gd name="connsiteY0" fmla="*/ 0 h 38624"/>
                <a:gd name="connsiteX1" fmla="*/ 22164 w 46998"/>
                <a:gd name="connsiteY1" fmla="*/ 2672 h 38624"/>
                <a:gd name="connsiteX2" fmla="*/ 30394 w 46998"/>
                <a:gd name="connsiteY2" fmla="*/ 9457 h 38624"/>
                <a:gd name="connsiteX3" fmla="*/ 33499 w 46998"/>
                <a:gd name="connsiteY3" fmla="*/ 17832 h 38624"/>
                <a:gd name="connsiteX4" fmla="*/ 32127 w 46998"/>
                <a:gd name="connsiteY4" fmla="*/ 22055 h 38624"/>
                <a:gd name="connsiteX5" fmla="*/ 28734 w 46998"/>
                <a:gd name="connsiteY5" fmla="*/ 24618 h 38624"/>
                <a:gd name="connsiteX6" fmla="*/ 37072 w 46998"/>
                <a:gd name="connsiteY6" fmla="*/ 26785 h 38624"/>
                <a:gd name="connsiteX7" fmla="*/ 43534 w 46998"/>
                <a:gd name="connsiteY7" fmla="*/ 28265 h 38624"/>
                <a:gd name="connsiteX8" fmla="*/ 44003 w 46998"/>
                <a:gd name="connsiteY8" fmla="*/ 28192 h 38624"/>
                <a:gd name="connsiteX9" fmla="*/ 44328 w 46998"/>
                <a:gd name="connsiteY9" fmla="*/ 27796 h 38624"/>
                <a:gd name="connsiteX10" fmla="*/ 44617 w 46998"/>
                <a:gd name="connsiteY10" fmla="*/ 26676 h 38624"/>
                <a:gd name="connsiteX11" fmla="*/ 44725 w 46998"/>
                <a:gd name="connsiteY11" fmla="*/ 24547 h 38624"/>
                <a:gd name="connsiteX12" fmla="*/ 44725 w 46998"/>
                <a:gd name="connsiteY12" fmla="*/ 23608 h 38624"/>
                <a:gd name="connsiteX13" fmla="*/ 44942 w 46998"/>
                <a:gd name="connsiteY13" fmla="*/ 23067 h 38624"/>
                <a:gd name="connsiteX14" fmla="*/ 45519 w 46998"/>
                <a:gd name="connsiteY14" fmla="*/ 22778 h 38624"/>
                <a:gd name="connsiteX15" fmla="*/ 46999 w 46998"/>
                <a:gd name="connsiteY15" fmla="*/ 24113 h 38624"/>
                <a:gd name="connsiteX16" fmla="*/ 46891 w 46998"/>
                <a:gd name="connsiteY16" fmla="*/ 27759 h 38624"/>
                <a:gd name="connsiteX17" fmla="*/ 46782 w 46998"/>
                <a:gd name="connsiteY17" fmla="*/ 31441 h 38624"/>
                <a:gd name="connsiteX18" fmla="*/ 46891 w 46998"/>
                <a:gd name="connsiteY18" fmla="*/ 34581 h 38624"/>
                <a:gd name="connsiteX19" fmla="*/ 46999 w 46998"/>
                <a:gd name="connsiteY19" fmla="*/ 37650 h 38624"/>
                <a:gd name="connsiteX20" fmla="*/ 46133 w 46998"/>
                <a:gd name="connsiteY20" fmla="*/ 38624 h 38624"/>
                <a:gd name="connsiteX21" fmla="*/ 45303 w 46998"/>
                <a:gd name="connsiteY21" fmla="*/ 38480 h 38624"/>
                <a:gd name="connsiteX22" fmla="*/ 44869 w 46998"/>
                <a:gd name="connsiteY22" fmla="*/ 38083 h 38624"/>
                <a:gd name="connsiteX23" fmla="*/ 44725 w 46998"/>
                <a:gd name="connsiteY23" fmla="*/ 37542 h 38624"/>
                <a:gd name="connsiteX24" fmla="*/ 44725 w 46998"/>
                <a:gd name="connsiteY24" fmla="*/ 36892 h 38624"/>
                <a:gd name="connsiteX25" fmla="*/ 44436 w 46998"/>
                <a:gd name="connsiteY25" fmla="*/ 34510 h 38624"/>
                <a:gd name="connsiteX26" fmla="*/ 43642 w 46998"/>
                <a:gd name="connsiteY26" fmla="*/ 33535 h 38624"/>
                <a:gd name="connsiteX27" fmla="*/ 41693 w 46998"/>
                <a:gd name="connsiteY27" fmla="*/ 32921 h 38624"/>
                <a:gd name="connsiteX28" fmla="*/ 8772 w 46998"/>
                <a:gd name="connsiteY28" fmla="*/ 24618 h 38624"/>
                <a:gd name="connsiteX29" fmla="*/ 5018 w 46998"/>
                <a:gd name="connsiteY29" fmla="*/ 24113 h 38624"/>
                <a:gd name="connsiteX30" fmla="*/ 2346 w 46998"/>
                <a:gd name="connsiteY30" fmla="*/ 24727 h 38624"/>
                <a:gd name="connsiteX31" fmla="*/ 1624 w 46998"/>
                <a:gd name="connsiteY31" fmla="*/ 26423 h 38624"/>
                <a:gd name="connsiteX32" fmla="*/ 3862 w 46998"/>
                <a:gd name="connsiteY32" fmla="*/ 29528 h 38624"/>
                <a:gd name="connsiteX33" fmla="*/ 10432 w 46998"/>
                <a:gd name="connsiteY33" fmla="*/ 31802 h 38624"/>
                <a:gd name="connsiteX34" fmla="*/ 11876 w 46998"/>
                <a:gd name="connsiteY34" fmla="*/ 32343 h 38624"/>
                <a:gd name="connsiteX35" fmla="*/ 12129 w 46998"/>
                <a:gd name="connsiteY35" fmla="*/ 33066 h 38624"/>
                <a:gd name="connsiteX36" fmla="*/ 11371 w 46998"/>
                <a:gd name="connsiteY36" fmla="*/ 33968 h 38624"/>
                <a:gd name="connsiteX37" fmla="*/ 10035 w 46998"/>
                <a:gd name="connsiteY37" fmla="*/ 33679 h 38624"/>
                <a:gd name="connsiteX38" fmla="*/ 7111 w 46998"/>
                <a:gd name="connsiteY38" fmla="*/ 32849 h 38624"/>
                <a:gd name="connsiteX39" fmla="*/ 4223 w 46998"/>
                <a:gd name="connsiteY39" fmla="*/ 31658 h 38624"/>
                <a:gd name="connsiteX40" fmla="*/ 2960 w 46998"/>
                <a:gd name="connsiteY40" fmla="*/ 30972 h 38624"/>
                <a:gd name="connsiteX41" fmla="*/ 1661 w 46998"/>
                <a:gd name="connsiteY41" fmla="*/ 29997 h 38624"/>
                <a:gd name="connsiteX42" fmla="*/ 433 w 46998"/>
                <a:gd name="connsiteY42" fmla="*/ 28336 h 38624"/>
                <a:gd name="connsiteX43" fmla="*/ 0 w 46998"/>
                <a:gd name="connsiteY43" fmla="*/ 26171 h 38624"/>
                <a:gd name="connsiteX44" fmla="*/ 1372 w 46998"/>
                <a:gd name="connsiteY44" fmla="*/ 21948 h 38624"/>
                <a:gd name="connsiteX45" fmla="*/ 5523 w 46998"/>
                <a:gd name="connsiteY45" fmla="*/ 19529 h 38624"/>
                <a:gd name="connsiteX46" fmla="*/ 1552 w 46998"/>
                <a:gd name="connsiteY46" fmla="*/ 14945 h 38624"/>
                <a:gd name="connsiteX47" fmla="*/ 0 w 46998"/>
                <a:gd name="connsiteY47" fmla="*/ 9855 h 38624"/>
                <a:gd name="connsiteX48" fmla="*/ 3321 w 46998"/>
                <a:gd name="connsiteY48" fmla="*/ 2816 h 38624"/>
                <a:gd name="connsiteX49" fmla="*/ 11804 w 46998"/>
                <a:gd name="connsiteY49" fmla="*/ 0 h 38624"/>
                <a:gd name="connsiteX50" fmla="*/ 8555 w 46998"/>
                <a:gd name="connsiteY50" fmla="*/ 5342 h 38624"/>
                <a:gd name="connsiteX51" fmla="*/ 3465 w 46998"/>
                <a:gd name="connsiteY51" fmla="*/ 6606 h 38624"/>
                <a:gd name="connsiteX52" fmla="*/ 1624 w 46998"/>
                <a:gd name="connsiteY52" fmla="*/ 10071 h 38624"/>
                <a:gd name="connsiteX53" fmla="*/ 4440 w 46998"/>
                <a:gd name="connsiteY53" fmla="*/ 16063 h 38624"/>
                <a:gd name="connsiteX54" fmla="*/ 9602 w 46998"/>
                <a:gd name="connsiteY54" fmla="*/ 19890 h 38624"/>
                <a:gd name="connsiteX55" fmla="*/ 24077 w 46998"/>
                <a:gd name="connsiteY55" fmla="*/ 23536 h 38624"/>
                <a:gd name="connsiteX56" fmla="*/ 25268 w 46998"/>
                <a:gd name="connsiteY56" fmla="*/ 23752 h 38624"/>
                <a:gd name="connsiteX57" fmla="*/ 26135 w 46998"/>
                <a:gd name="connsiteY57" fmla="*/ 23644 h 38624"/>
                <a:gd name="connsiteX58" fmla="*/ 27759 w 46998"/>
                <a:gd name="connsiteY58" fmla="*/ 23103 h 38624"/>
                <a:gd name="connsiteX59" fmla="*/ 29672 w 46998"/>
                <a:gd name="connsiteY59" fmla="*/ 22092 h 38624"/>
                <a:gd name="connsiteX60" fmla="*/ 31188 w 46998"/>
                <a:gd name="connsiteY60" fmla="*/ 20395 h 38624"/>
                <a:gd name="connsiteX61" fmla="*/ 31838 w 46998"/>
                <a:gd name="connsiteY61" fmla="*/ 17904 h 38624"/>
                <a:gd name="connsiteX62" fmla="*/ 29889 w 46998"/>
                <a:gd name="connsiteY62" fmla="*/ 13320 h 38624"/>
                <a:gd name="connsiteX63" fmla="*/ 24258 w 46998"/>
                <a:gd name="connsiteY63" fmla="*/ 9097 h 38624"/>
                <a:gd name="connsiteX64" fmla="*/ 16749 w 46998"/>
                <a:gd name="connsiteY64" fmla="*/ 6678 h 38624"/>
                <a:gd name="connsiteX65" fmla="*/ 8555 w 46998"/>
                <a:gd name="connsiteY65" fmla="*/ 5342 h 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998" h="38624">
                  <a:moveTo>
                    <a:pt x="11804" y="0"/>
                  </a:moveTo>
                  <a:cubicBezTo>
                    <a:pt x="15317" y="0"/>
                    <a:pt x="18771" y="891"/>
                    <a:pt x="22164" y="2672"/>
                  </a:cubicBezTo>
                  <a:cubicBezTo>
                    <a:pt x="25557" y="4428"/>
                    <a:pt x="28301" y="6690"/>
                    <a:pt x="30394" y="9457"/>
                  </a:cubicBezTo>
                  <a:cubicBezTo>
                    <a:pt x="32464" y="12225"/>
                    <a:pt x="33499" y="15017"/>
                    <a:pt x="33499" y="17832"/>
                  </a:cubicBezTo>
                  <a:cubicBezTo>
                    <a:pt x="33499" y="19517"/>
                    <a:pt x="33041" y="20925"/>
                    <a:pt x="32127" y="22055"/>
                  </a:cubicBezTo>
                  <a:cubicBezTo>
                    <a:pt x="31188" y="23163"/>
                    <a:pt x="30057" y="24017"/>
                    <a:pt x="28734" y="24618"/>
                  </a:cubicBezTo>
                  <a:cubicBezTo>
                    <a:pt x="30370" y="25075"/>
                    <a:pt x="33150" y="25797"/>
                    <a:pt x="37072" y="26785"/>
                  </a:cubicBezTo>
                  <a:cubicBezTo>
                    <a:pt x="40995" y="27772"/>
                    <a:pt x="43149" y="28265"/>
                    <a:pt x="43534" y="28265"/>
                  </a:cubicBezTo>
                  <a:cubicBezTo>
                    <a:pt x="43750" y="28265"/>
                    <a:pt x="43907" y="28241"/>
                    <a:pt x="44003" y="28192"/>
                  </a:cubicBezTo>
                  <a:cubicBezTo>
                    <a:pt x="44099" y="28144"/>
                    <a:pt x="44208" y="28012"/>
                    <a:pt x="44328" y="27796"/>
                  </a:cubicBezTo>
                  <a:cubicBezTo>
                    <a:pt x="44472" y="27579"/>
                    <a:pt x="44569" y="27205"/>
                    <a:pt x="44617" y="26676"/>
                  </a:cubicBezTo>
                  <a:cubicBezTo>
                    <a:pt x="44689" y="26147"/>
                    <a:pt x="44725" y="25437"/>
                    <a:pt x="44725" y="24547"/>
                  </a:cubicBezTo>
                  <a:cubicBezTo>
                    <a:pt x="44725" y="24089"/>
                    <a:pt x="44725" y="23776"/>
                    <a:pt x="44725" y="23608"/>
                  </a:cubicBezTo>
                  <a:cubicBezTo>
                    <a:pt x="44749" y="23416"/>
                    <a:pt x="44821" y="23235"/>
                    <a:pt x="44942" y="23067"/>
                  </a:cubicBezTo>
                  <a:cubicBezTo>
                    <a:pt x="45062" y="22874"/>
                    <a:pt x="45255" y="22778"/>
                    <a:pt x="45519" y="22778"/>
                  </a:cubicBezTo>
                  <a:cubicBezTo>
                    <a:pt x="46506" y="22778"/>
                    <a:pt x="46999" y="23223"/>
                    <a:pt x="46999" y="24113"/>
                  </a:cubicBezTo>
                  <a:cubicBezTo>
                    <a:pt x="46999" y="24907"/>
                    <a:pt x="46963" y="26123"/>
                    <a:pt x="46891" y="27759"/>
                  </a:cubicBezTo>
                  <a:cubicBezTo>
                    <a:pt x="46819" y="29395"/>
                    <a:pt x="46782" y="30623"/>
                    <a:pt x="46782" y="31441"/>
                  </a:cubicBezTo>
                  <a:cubicBezTo>
                    <a:pt x="46782" y="32139"/>
                    <a:pt x="46819" y="33186"/>
                    <a:pt x="46891" y="34581"/>
                  </a:cubicBezTo>
                  <a:cubicBezTo>
                    <a:pt x="46963" y="35977"/>
                    <a:pt x="46999" y="37000"/>
                    <a:pt x="46999" y="37650"/>
                  </a:cubicBezTo>
                  <a:cubicBezTo>
                    <a:pt x="46999" y="38299"/>
                    <a:pt x="46710" y="38624"/>
                    <a:pt x="46133" y="38624"/>
                  </a:cubicBezTo>
                  <a:cubicBezTo>
                    <a:pt x="45796" y="38624"/>
                    <a:pt x="45519" y="38577"/>
                    <a:pt x="45303" y="38480"/>
                  </a:cubicBezTo>
                  <a:cubicBezTo>
                    <a:pt x="45110" y="38408"/>
                    <a:pt x="44966" y="38275"/>
                    <a:pt x="44869" y="38083"/>
                  </a:cubicBezTo>
                  <a:cubicBezTo>
                    <a:pt x="44797" y="37891"/>
                    <a:pt x="44749" y="37711"/>
                    <a:pt x="44725" y="37542"/>
                  </a:cubicBezTo>
                  <a:cubicBezTo>
                    <a:pt x="44725" y="37398"/>
                    <a:pt x="44725" y="37181"/>
                    <a:pt x="44725" y="36892"/>
                  </a:cubicBezTo>
                  <a:cubicBezTo>
                    <a:pt x="44725" y="35785"/>
                    <a:pt x="44629" y="34991"/>
                    <a:pt x="44436" y="34510"/>
                  </a:cubicBezTo>
                  <a:cubicBezTo>
                    <a:pt x="44268" y="34028"/>
                    <a:pt x="44003" y="33704"/>
                    <a:pt x="43642" y="33535"/>
                  </a:cubicBezTo>
                  <a:cubicBezTo>
                    <a:pt x="43305" y="33342"/>
                    <a:pt x="42655" y="33138"/>
                    <a:pt x="41693" y="32921"/>
                  </a:cubicBezTo>
                  <a:lnTo>
                    <a:pt x="8772" y="24618"/>
                  </a:lnTo>
                  <a:cubicBezTo>
                    <a:pt x="7304" y="24282"/>
                    <a:pt x="6052" y="24113"/>
                    <a:pt x="5018" y="24113"/>
                  </a:cubicBezTo>
                  <a:cubicBezTo>
                    <a:pt x="3718" y="24113"/>
                    <a:pt x="2828" y="24318"/>
                    <a:pt x="2346" y="24727"/>
                  </a:cubicBezTo>
                  <a:cubicBezTo>
                    <a:pt x="1865" y="25136"/>
                    <a:pt x="1624" y="25701"/>
                    <a:pt x="1624" y="26423"/>
                  </a:cubicBezTo>
                  <a:cubicBezTo>
                    <a:pt x="1624" y="27675"/>
                    <a:pt x="2370" y="28709"/>
                    <a:pt x="3862" y="29528"/>
                  </a:cubicBezTo>
                  <a:cubicBezTo>
                    <a:pt x="5355" y="30346"/>
                    <a:pt x="7544" y="31104"/>
                    <a:pt x="10432" y="31802"/>
                  </a:cubicBezTo>
                  <a:cubicBezTo>
                    <a:pt x="11226" y="32018"/>
                    <a:pt x="11708" y="32199"/>
                    <a:pt x="11876" y="32343"/>
                  </a:cubicBezTo>
                  <a:cubicBezTo>
                    <a:pt x="12045" y="32464"/>
                    <a:pt x="12129" y="32704"/>
                    <a:pt x="12129" y="33066"/>
                  </a:cubicBezTo>
                  <a:cubicBezTo>
                    <a:pt x="12105" y="33667"/>
                    <a:pt x="11852" y="33968"/>
                    <a:pt x="11371" y="33968"/>
                  </a:cubicBezTo>
                  <a:cubicBezTo>
                    <a:pt x="11251" y="33968"/>
                    <a:pt x="10805" y="33872"/>
                    <a:pt x="10035" y="33679"/>
                  </a:cubicBezTo>
                  <a:cubicBezTo>
                    <a:pt x="9241" y="33487"/>
                    <a:pt x="8266" y="33210"/>
                    <a:pt x="7111" y="32849"/>
                  </a:cubicBezTo>
                  <a:cubicBezTo>
                    <a:pt x="5932" y="32464"/>
                    <a:pt x="4969" y="32067"/>
                    <a:pt x="4223" y="31658"/>
                  </a:cubicBezTo>
                  <a:cubicBezTo>
                    <a:pt x="3718" y="31417"/>
                    <a:pt x="3297" y="31188"/>
                    <a:pt x="2960" y="30972"/>
                  </a:cubicBezTo>
                  <a:cubicBezTo>
                    <a:pt x="2623" y="30755"/>
                    <a:pt x="2190" y="30430"/>
                    <a:pt x="1661" y="29997"/>
                  </a:cubicBezTo>
                  <a:cubicBezTo>
                    <a:pt x="1131" y="29540"/>
                    <a:pt x="722" y="28986"/>
                    <a:pt x="433" y="28336"/>
                  </a:cubicBezTo>
                  <a:cubicBezTo>
                    <a:pt x="144" y="27687"/>
                    <a:pt x="0" y="26965"/>
                    <a:pt x="0" y="26171"/>
                  </a:cubicBezTo>
                  <a:cubicBezTo>
                    <a:pt x="0" y="24631"/>
                    <a:pt x="457" y="23223"/>
                    <a:pt x="1372" y="21948"/>
                  </a:cubicBezTo>
                  <a:cubicBezTo>
                    <a:pt x="2286" y="20672"/>
                    <a:pt x="3670" y="19866"/>
                    <a:pt x="5523" y="19529"/>
                  </a:cubicBezTo>
                  <a:cubicBezTo>
                    <a:pt x="3911" y="18157"/>
                    <a:pt x="2587" y="16629"/>
                    <a:pt x="1552" y="14945"/>
                  </a:cubicBezTo>
                  <a:cubicBezTo>
                    <a:pt x="517" y="13260"/>
                    <a:pt x="0" y="11563"/>
                    <a:pt x="0" y="9855"/>
                  </a:cubicBezTo>
                  <a:cubicBezTo>
                    <a:pt x="0" y="7015"/>
                    <a:pt x="1107" y="4669"/>
                    <a:pt x="3321" y="2816"/>
                  </a:cubicBezTo>
                  <a:cubicBezTo>
                    <a:pt x="5511" y="939"/>
                    <a:pt x="8339" y="0"/>
                    <a:pt x="11804" y="0"/>
                  </a:cubicBezTo>
                  <a:moveTo>
                    <a:pt x="8555" y="5342"/>
                  </a:moveTo>
                  <a:cubicBezTo>
                    <a:pt x="6365" y="5342"/>
                    <a:pt x="4669" y="5764"/>
                    <a:pt x="3465" y="6606"/>
                  </a:cubicBezTo>
                  <a:cubicBezTo>
                    <a:pt x="2238" y="7424"/>
                    <a:pt x="1624" y="8579"/>
                    <a:pt x="1624" y="10071"/>
                  </a:cubicBezTo>
                  <a:cubicBezTo>
                    <a:pt x="1624" y="11925"/>
                    <a:pt x="2563" y="13922"/>
                    <a:pt x="4440" y="16063"/>
                  </a:cubicBezTo>
                  <a:cubicBezTo>
                    <a:pt x="6221" y="18181"/>
                    <a:pt x="7942" y="19456"/>
                    <a:pt x="9602" y="19890"/>
                  </a:cubicBezTo>
                  <a:lnTo>
                    <a:pt x="24077" y="23536"/>
                  </a:lnTo>
                  <a:lnTo>
                    <a:pt x="25268" y="23752"/>
                  </a:lnTo>
                  <a:cubicBezTo>
                    <a:pt x="25413" y="23752"/>
                    <a:pt x="25702" y="23716"/>
                    <a:pt x="26135" y="23644"/>
                  </a:cubicBezTo>
                  <a:cubicBezTo>
                    <a:pt x="26544" y="23547"/>
                    <a:pt x="27085" y="23367"/>
                    <a:pt x="27759" y="23103"/>
                  </a:cubicBezTo>
                  <a:cubicBezTo>
                    <a:pt x="28433" y="22814"/>
                    <a:pt x="29071" y="22477"/>
                    <a:pt x="29672" y="22092"/>
                  </a:cubicBezTo>
                  <a:cubicBezTo>
                    <a:pt x="30250" y="21683"/>
                    <a:pt x="30755" y="21117"/>
                    <a:pt x="31188" y="20395"/>
                  </a:cubicBezTo>
                  <a:cubicBezTo>
                    <a:pt x="31622" y="19649"/>
                    <a:pt x="31838" y="18819"/>
                    <a:pt x="31838" y="17904"/>
                  </a:cubicBezTo>
                  <a:cubicBezTo>
                    <a:pt x="31838" y="16436"/>
                    <a:pt x="31188" y="14908"/>
                    <a:pt x="29889" y="13320"/>
                  </a:cubicBezTo>
                  <a:cubicBezTo>
                    <a:pt x="28589" y="11707"/>
                    <a:pt x="26712" y="10300"/>
                    <a:pt x="24258" y="9097"/>
                  </a:cubicBezTo>
                  <a:cubicBezTo>
                    <a:pt x="22669" y="8351"/>
                    <a:pt x="20167" y="7545"/>
                    <a:pt x="16749" y="6678"/>
                  </a:cubicBezTo>
                  <a:cubicBezTo>
                    <a:pt x="13308" y="5788"/>
                    <a:pt x="10577" y="5342"/>
                    <a:pt x="8555" y="5342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E0EE37-74C9-E275-D60C-415E4994F515}"/>
                </a:ext>
              </a:extLst>
            </p:cNvPr>
            <p:cNvSpPr/>
            <p:nvPr/>
          </p:nvSpPr>
          <p:spPr>
            <a:xfrm>
              <a:off x="7191445" y="3063453"/>
              <a:ext cx="73928" cy="17146"/>
            </a:xfrm>
            <a:custGeom>
              <a:avLst/>
              <a:gdLst>
                <a:gd name="connsiteX0" fmla="*/ 36964 w 73928"/>
                <a:gd name="connsiteY0" fmla="*/ 17146 h 17146"/>
                <a:gd name="connsiteX1" fmla="*/ 14403 w 73928"/>
                <a:gd name="connsiteY1" fmla="*/ 12490 h 17146"/>
                <a:gd name="connsiteX2" fmla="*/ 6642 w 73928"/>
                <a:gd name="connsiteY2" fmla="*/ 7724 h 17146"/>
                <a:gd name="connsiteX3" fmla="*/ 1552 w 73928"/>
                <a:gd name="connsiteY3" fmla="*/ 3104 h 17146"/>
                <a:gd name="connsiteX4" fmla="*/ 0 w 73928"/>
                <a:gd name="connsiteY4" fmla="*/ 758 h 17146"/>
                <a:gd name="connsiteX5" fmla="*/ 722 w 73928"/>
                <a:gd name="connsiteY5" fmla="*/ 0 h 17146"/>
                <a:gd name="connsiteX6" fmla="*/ 1985 w 73928"/>
                <a:gd name="connsiteY6" fmla="*/ 974 h 17146"/>
                <a:gd name="connsiteX7" fmla="*/ 36964 w 73928"/>
                <a:gd name="connsiteY7" fmla="*/ 12850 h 17146"/>
                <a:gd name="connsiteX8" fmla="*/ 71546 w 73928"/>
                <a:gd name="connsiteY8" fmla="*/ 1263 h 17146"/>
                <a:gd name="connsiteX9" fmla="*/ 73206 w 73928"/>
                <a:gd name="connsiteY9" fmla="*/ 0 h 17146"/>
                <a:gd name="connsiteX10" fmla="*/ 73928 w 73928"/>
                <a:gd name="connsiteY10" fmla="*/ 758 h 17146"/>
                <a:gd name="connsiteX11" fmla="*/ 72448 w 73928"/>
                <a:gd name="connsiteY11" fmla="*/ 3032 h 17146"/>
                <a:gd name="connsiteX12" fmla="*/ 67575 w 73928"/>
                <a:gd name="connsiteY12" fmla="*/ 7544 h 17146"/>
                <a:gd name="connsiteX13" fmla="*/ 60030 w 73928"/>
                <a:gd name="connsiteY13" fmla="*/ 12273 h 17146"/>
                <a:gd name="connsiteX14" fmla="*/ 36964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36964" y="17146"/>
                  </a:moveTo>
                  <a:cubicBezTo>
                    <a:pt x="28638" y="17146"/>
                    <a:pt x="21117" y="15594"/>
                    <a:pt x="14403" y="12490"/>
                  </a:cubicBezTo>
                  <a:cubicBezTo>
                    <a:pt x="11587" y="11166"/>
                    <a:pt x="9000" y="9578"/>
                    <a:pt x="6642" y="7724"/>
                  </a:cubicBezTo>
                  <a:cubicBezTo>
                    <a:pt x="4284" y="5871"/>
                    <a:pt x="2587" y="4331"/>
                    <a:pt x="1552" y="3104"/>
                  </a:cubicBezTo>
                  <a:cubicBezTo>
                    <a:pt x="517" y="1876"/>
                    <a:pt x="0" y="1094"/>
                    <a:pt x="0" y="758"/>
                  </a:cubicBezTo>
                  <a:cubicBezTo>
                    <a:pt x="0" y="276"/>
                    <a:pt x="241" y="24"/>
                    <a:pt x="722" y="0"/>
                  </a:cubicBezTo>
                  <a:cubicBezTo>
                    <a:pt x="963" y="0"/>
                    <a:pt x="1384" y="324"/>
                    <a:pt x="1985" y="974"/>
                  </a:cubicBezTo>
                  <a:cubicBezTo>
                    <a:pt x="10071" y="8916"/>
                    <a:pt x="21731" y="12874"/>
                    <a:pt x="36964" y="12850"/>
                  </a:cubicBezTo>
                  <a:cubicBezTo>
                    <a:pt x="52245" y="12850"/>
                    <a:pt x="63773" y="8988"/>
                    <a:pt x="71546" y="1263"/>
                  </a:cubicBezTo>
                  <a:cubicBezTo>
                    <a:pt x="72388" y="421"/>
                    <a:pt x="72941" y="0"/>
                    <a:pt x="73206" y="0"/>
                  </a:cubicBezTo>
                  <a:cubicBezTo>
                    <a:pt x="73688" y="0"/>
                    <a:pt x="73928" y="253"/>
                    <a:pt x="73928" y="758"/>
                  </a:cubicBezTo>
                  <a:cubicBezTo>
                    <a:pt x="73928" y="1094"/>
                    <a:pt x="73435" y="1852"/>
                    <a:pt x="72448" y="3032"/>
                  </a:cubicBezTo>
                  <a:cubicBezTo>
                    <a:pt x="71461" y="4211"/>
                    <a:pt x="69837" y="5715"/>
                    <a:pt x="67575" y="7544"/>
                  </a:cubicBezTo>
                  <a:cubicBezTo>
                    <a:pt x="65313" y="9373"/>
                    <a:pt x="62798" y="10949"/>
                    <a:pt x="60030" y="12273"/>
                  </a:cubicBezTo>
                  <a:cubicBezTo>
                    <a:pt x="53316" y="15522"/>
                    <a:pt x="45627" y="17146"/>
                    <a:pt x="36964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6A402CD-7BF1-6528-177B-38D572240092}"/>
                </a:ext>
              </a:extLst>
            </p:cNvPr>
            <p:cNvSpPr/>
            <p:nvPr/>
          </p:nvSpPr>
          <p:spPr>
            <a:xfrm>
              <a:off x="7214223" y="3021016"/>
              <a:ext cx="33498" cy="36819"/>
            </a:xfrm>
            <a:custGeom>
              <a:avLst/>
              <a:gdLst>
                <a:gd name="connsiteX0" fmla="*/ 4873 w 33498"/>
                <a:gd name="connsiteY0" fmla="*/ 0 h 36819"/>
                <a:gd name="connsiteX1" fmla="*/ 8050 w 33498"/>
                <a:gd name="connsiteY1" fmla="*/ 1264 h 36819"/>
                <a:gd name="connsiteX2" fmla="*/ 9169 w 33498"/>
                <a:gd name="connsiteY2" fmla="*/ 3971 h 36819"/>
                <a:gd name="connsiteX3" fmla="*/ 8375 w 33498"/>
                <a:gd name="connsiteY3" fmla="*/ 6064 h 36819"/>
                <a:gd name="connsiteX4" fmla="*/ 6570 w 33498"/>
                <a:gd name="connsiteY4" fmla="*/ 6786 h 36819"/>
                <a:gd name="connsiteX5" fmla="*/ 4007 w 33498"/>
                <a:gd name="connsiteY5" fmla="*/ 5775 h 36819"/>
                <a:gd name="connsiteX6" fmla="*/ 2563 w 33498"/>
                <a:gd name="connsiteY6" fmla="*/ 3249 h 36819"/>
                <a:gd name="connsiteX7" fmla="*/ 1624 w 33498"/>
                <a:gd name="connsiteY7" fmla="*/ 6931 h 36819"/>
                <a:gd name="connsiteX8" fmla="*/ 2382 w 33498"/>
                <a:gd name="connsiteY8" fmla="*/ 9638 h 36819"/>
                <a:gd name="connsiteX9" fmla="*/ 4115 w 33498"/>
                <a:gd name="connsiteY9" fmla="*/ 11623 h 36819"/>
                <a:gd name="connsiteX10" fmla="*/ 6498 w 33498"/>
                <a:gd name="connsiteY10" fmla="*/ 12995 h 36819"/>
                <a:gd name="connsiteX11" fmla="*/ 8700 w 33498"/>
                <a:gd name="connsiteY11" fmla="*/ 13861 h 36819"/>
                <a:gd name="connsiteX12" fmla="*/ 10360 w 33498"/>
                <a:gd name="connsiteY12" fmla="*/ 14259 h 36819"/>
                <a:gd name="connsiteX13" fmla="*/ 20467 w 33498"/>
                <a:gd name="connsiteY13" fmla="*/ 16785 h 36819"/>
                <a:gd name="connsiteX14" fmla="*/ 26965 w 33498"/>
                <a:gd name="connsiteY14" fmla="*/ 18013 h 36819"/>
                <a:gd name="connsiteX15" fmla="*/ 30466 w 33498"/>
                <a:gd name="connsiteY15" fmla="*/ 17002 h 36819"/>
                <a:gd name="connsiteX16" fmla="*/ 31838 w 33498"/>
                <a:gd name="connsiteY16" fmla="*/ 13970 h 36819"/>
                <a:gd name="connsiteX17" fmla="*/ 31622 w 33498"/>
                <a:gd name="connsiteY17" fmla="*/ 12273 h 36819"/>
                <a:gd name="connsiteX18" fmla="*/ 30719 w 33498"/>
                <a:gd name="connsiteY18" fmla="*/ 10216 h 36819"/>
                <a:gd name="connsiteX19" fmla="*/ 29023 w 33498"/>
                <a:gd name="connsiteY19" fmla="*/ 7978 h 36819"/>
                <a:gd name="connsiteX20" fmla="*/ 26207 w 33498"/>
                <a:gd name="connsiteY20" fmla="*/ 5848 h 36819"/>
                <a:gd name="connsiteX21" fmla="*/ 22164 w 33498"/>
                <a:gd name="connsiteY21" fmla="*/ 4115 h 36819"/>
                <a:gd name="connsiteX22" fmla="*/ 21370 w 33498"/>
                <a:gd name="connsiteY22" fmla="*/ 3176 h 36819"/>
                <a:gd name="connsiteX23" fmla="*/ 22092 w 33498"/>
                <a:gd name="connsiteY23" fmla="*/ 2274 h 36819"/>
                <a:gd name="connsiteX24" fmla="*/ 24005 w 33498"/>
                <a:gd name="connsiteY24" fmla="*/ 2779 h 36819"/>
                <a:gd name="connsiteX25" fmla="*/ 26929 w 33498"/>
                <a:gd name="connsiteY25" fmla="*/ 4296 h 36819"/>
                <a:gd name="connsiteX26" fmla="*/ 30033 w 33498"/>
                <a:gd name="connsiteY26" fmla="*/ 6642 h 36819"/>
                <a:gd name="connsiteX27" fmla="*/ 32488 w 33498"/>
                <a:gd name="connsiteY27" fmla="*/ 9963 h 36819"/>
                <a:gd name="connsiteX28" fmla="*/ 33499 w 33498"/>
                <a:gd name="connsiteY28" fmla="*/ 14114 h 36819"/>
                <a:gd name="connsiteX29" fmla="*/ 31838 w 33498"/>
                <a:gd name="connsiteY29" fmla="*/ 19276 h 36819"/>
                <a:gd name="connsiteX30" fmla="*/ 27867 w 33498"/>
                <a:gd name="connsiteY30" fmla="*/ 22092 h 36819"/>
                <a:gd name="connsiteX31" fmla="*/ 28625 w 33498"/>
                <a:gd name="connsiteY31" fmla="*/ 22525 h 36819"/>
                <a:gd name="connsiteX32" fmla="*/ 30033 w 33498"/>
                <a:gd name="connsiteY32" fmla="*/ 23536 h 36819"/>
                <a:gd name="connsiteX33" fmla="*/ 31694 w 33498"/>
                <a:gd name="connsiteY33" fmla="*/ 25088 h 36819"/>
                <a:gd name="connsiteX34" fmla="*/ 32921 w 33498"/>
                <a:gd name="connsiteY34" fmla="*/ 27218 h 36819"/>
                <a:gd name="connsiteX35" fmla="*/ 33499 w 33498"/>
                <a:gd name="connsiteY35" fmla="*/ 29853 h 36819"/>
                <a:gd name="connsiteX36" fmla="*/ 32993 w 33498"/>
                <a:gd name="connsiteY36" fmla="*/ 33138 h 36819"/>
                <a:gd name="connsiteX37" fmla="*/ 31333 w 33498"/>
                <a:gd name="connsiteY37" fmla="*/ 35736 h 36819"/>
                <a:gd name="connsiteX38" fmla="*/ 28589 w 33498"/>
                <a:gd name="connsiteY38" fmla="*/ 36820 h 36819"/>
                <a:gd name="connsiteX39" fmla="*/ 25593 w 33498"/>
                <a:gd name="connsiteY39" fmla="*/ 35628 h 36819"/>
                <a:gd name="connsiteX40" fmla="*/ 24330 w 33498"/>
                <a:gd name="connsiteY40" fmla="*/ 32740 h 36819"/>
                <a:gd name="connsiteX41" fmla="*/ 24944 w 33498"/>
                <a:gd name="connsiteY41" fmla="*/ 30863 h 36819"/>
                <a:gd name="connsiteX42" fmla="*/ 26893 w 33498"/>
                <a:gd name="connsiteY42" fmla="*/ 29997 h 36819"/>
                <a:gd name="connsiteX43" fmla="*/ 29492 w 33498"/>
                <a:gd name="connsiteY43" fmla="*/ 31008 h 36819"/>
                <a:gd name="connsiteX44" fmla="*/ 30900 w 33498"/>
                <a:gd name="connsiteY44" fmla="*/ 33462 h 36819"/>
                <a:gd name="connsiteX45" fmla="*/ 31838 w 33498"/>
                <a:gd name="connsiteY45" fmla="*/ 29781 h 36819"/>
                <a:gd name="connsiteX46" fmla="*/ 29744 w 33498"/>
                <a:gd name="connsiteY46" fmla="*/ 25521 h 36819"/>
                <a:gd name="connsiteX47" fmla="*/ 24149 w 33498"/>
                <a:gd name="connsiteY47" fmla="*/ 22741 h 36819"/>
                <a:gd name="connsiteX48" fmla="*/ 11984 w 33498"/>
                <a:gd name="connsiteY48" fmla="*/ 19637 h 36819"/>
                <a:gd name="connsiteX49" fmla="*/ 6570 w 33498"/>
                <a:gd name="connsiteY49" fmla="*/ 18770 h 36819"/>
                <a:gd name="connsiteX50" fmla="*/ 4007 w 33498"/>
                <a:gd name="connsiteY50" fmla="*/ 19168 h 36819"/>
                <a:gd name="connsiteX51" fmla="*/ 2491 w 33498"/>
                <a:gd name="connsiteY51" fmla="*/ 20251 h 36819"/>
                <a:gd name="connsiteX52" fmla="*/ 1805 w 33498"/>
                <a:gd name="connsiteY52" fmla="*/ 21515 h 36819"/>
                <a:gd name="connsiteX53" fmla="*/ 1624 w 33498"/>
                <a:gd name="connsiteY53" fmla="*/ 22741 h 36819"/>
                <a:gd name="connsiteX54" fmla="*/ 2058 w 33498"/>
                <a:gd name="connsiteY54" fmla="*/ 25051 h 36819"/>
                <a:gd name="connsiteX55" fmla="*/ 3502 w 33498"/>
                <a:gd name="connsiteY55" fmla="*/ 27687 h 36819"/>
                <a:gd name="connsiteX56" fmla="*/ 6498 w 33498"/>
                <a:gd name="connsiteY56" fmla="*/ 30430 h 36819"/>
                <a:gd name="connsiteX57" fmla="*/ 11299 w 33498"/>
                <a:gd name="connsiteY57" fmla="*/ 32669 h 36819"/>
                <a:gd name="connsiteX58" fmla="*/ 12129 w 33498"/>
                <a:gd name="connsiteY58" fmla="*/ 33643 h 36819"/>
                <a:gd name="connsiteX59" fmla="*/ 11371 w 33498"/>
                <a:gd name="connsiteY59" fmla="*/ 34510 h 36819"/>
                <a:gd name="connsiteX60" fmla="*/ 9494 w 33498"/>
                <a:gd name="connsiteY60" fmla="*/ 34040 h 36819"/>
                <a:gd name="connsiteX61" fmla="*/ 6570 w 33498"/>
                <a:gd name="connsiteY61" fmla="*/ 32524 h 36819"/>
                <a:gd name="connsiteX62" fmla="*/ 3502 w 33498"/>
                <a:gd name="connsiteY62" fmla="*/ 30141 h 36819"/>
                <a:gd name="connsiteX63" fmla="*/ 1011 w 33498"/>
                <a:gd name="connsiteY63" fmla="*/ 26785 h 36819"/>
                <a:gd name="connsiteX64" fmla="*/ 0 w 33498"/>
                <a:gd name="connsiteY64" fmla="*/ 22597 h 36819"/>
                <a:gd name="connsiteX65" fmla="*/ 217 w 33498"/>
                <a:gd name="connsiteY65" fmla="*/ 20684 h 36819"/>
                <a:gd name="connsiteX66" fmla="*/ 939 w 33498"/>
                <a:gd name="connsiteY66" fmla="*/ 18554 h 36819"/>
                <a:gd name="connsiteX67" fmla="*/ 2671 w 33498"/>
                <a:gd name="connsiteY67" fmla="*/ 16316 h 36819"/>
                <a:gd name="connsiteX68" fmla="*/ 5595 w 33498"/>
                <a:gd name="connsiteY68" fmla="*/ 14619 h 36819"/>
                <a:gd name="connsiteX69" fmla="*/ 3971 w 33498"/>
                <a:gd name="connsiteY69" fmla="*/ 13609 h 36819"/>
                <a:gd name="connsiteX70" fmla="*/ 2202 w 33498"/>
                <a:gd name="connsiteY70" fmla="*/ 12056 h 36819"/>
                <a:gd name="connsiteX71" fmla="*/ 614 w 33498"/>
                <a:gd name="connsiteY71" fmla="*/ 9746 h 36819"/>
                <a:gd name="connsiteX72" fmla="*/ 0 w 33498"/>
                <a:gd name="connsiteY72" fmla="*/ 6859 h 36819"/>
                <a:gd name="connsiteX73" fmla="*/ 397 w 33498"/>
                <a:gd name="connsiteY73" fmla="*/ 3935 h 36819"/>
                <a:gd name="connsiteX74" fmla="*/ 1949 w 33498"/>
                <a:gd name="connsiteY74" fmla="*/ 1264 h 36819"/>
                <a:gd name="connsiteX75" fmla="*/ 4873 w 33498"/>
                <a:gd name="connsiteY75" fmla="*/ 0 h 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498" h="36819">
                  <a:moveTo>
                    <a:pt x="4873" y="0"/>
                  </a:moveTo>
                  <a:cubicBezTo>
                    <a:pt x="6221" y="0"/>
                    <a:pt x="7280" y="422"/>
                    <a:pt x="8050" y="1264"/>
                  </a:cubicBezTo>
                  <a:cubicBezTo>
                    <a:pt x="8796" y="2106"/>
                    <a:pt x="9169" y="3008"/>
                    <a:pt x="9169" y="3971"/>
                  </a:cubicBezTo>
                  <a:cubicBezTo>
                    <a:pt x="9169" y="4885"/>
                    <a:pt x="8904" y="5583"/>
                    <a:pt x="8375" y="6064"/>
                  </a:cubicBezTo>
                  <a:cubicBezTo>
                    <a:pt x="7845" y="6546"/>
                    <a:pt x="7244" y="6786"/>
                    <a:pt x="6570" y="6786"/>
                  </a:cubicBezTo>
                  <a:cubicBezTo>
                    <a:pt x="5655" y="6786"/>
                    <a:pt x="4801" y="6450"/>
                    <a:pt x="4007" y="5775"/>
                  </a:cubicBezTo>
                  <a:cubicBezTo>
                    <a:pt x="3213" y="5102"/>
                    <a:pt x="2731" y="4260"/>
                    <a:pt x="2563" y="3249"/>
                  </a:cubicBezTo>
                  <a:cubicBezTo>
                    <a:pt x="1937" y="4236"/>
                    <a:pt x="1624" y="5463"/>
                    <a:pt x="1624" y="6931"/>
                  </a:cubicBezTo>
                  <a:cubicBezTo>
                    <a:pt x="1624" y="7893"/>
                    <a:pt x="1877" y="8796"/>
                    <a:pt x="2382" y="9638"/>
                  </a:cubicBezTo>
                  <a:cubicBezTo>
                    <a:pt x="2888" y="10456"/>
                    <a:pt x="3465" y="11118"/>
                    <a:pt x="4115" y="11623"/>
                  </a:cubicBezTo>
                  <a:cubicBezTo>
                    <a:pt x="4765" y="12105"/>
                    <a:pt x="5559" y="12562"/>
                    <a:pt x="6498" y="12995"/>
                  </a:cubicBezTo>
                  <a:cubicBezTo>
                    <a:pt x="7412" y="13404"/>
                    <a:pt x="8146" y="13693"/>
                    <a:pt x="8700" y="13861"/>
                  </a:cubicBezTo>
                  <a:cubicBezTo>
                    <a:pt x="9229" y="14005"/>
                    <a:pt x="9782" y="14138"/>
                    <a:pt x="10360" y="14259"/>
                  </a:cubicBezTo>
                  <a:lnTo>
                    <a:pt x="20467" y="16785"/>
                  </a:lnTo>
                  <a:cubicBezTo>
                    <a:pt x="23668" y="17604"/>
                    <a:pt x="25834" y="18013"/>
                    <a:pt x="26965" y="18013"/>
                  </a:cubicBezTo>
                  <a:cubicBezTo>
                    <a:pt x="28361" y="18013"/>
                    <a:pt x="29528" y="17676"/>
                    <a:pt x="30466" y="17002"/>
                  </a:cubicBezTo>
                  <a:cubicBezTo>
                    <a:pt x="31381" y="16328"/>
                    <a:pt x="31838" y="15318"/>
                    <a:pt x="31838" y="13970"/>
                  </a:cubicBezTo>
                  <a:cubicBezTo>
                    <a:pt x="31838" y="13440"/>
                    <a:pt x="31766" y="12875"/>
                    <a:pt x="31622" y="12273"/>
                  </a:cubicBezTo>
                  <a:cubicBezTo>
                    <a:pt x="31453" y="11671"/>
                    <a:pt x="31152" y="10985"/>
                    <a:pt x="30719" y="10216"/>
                  </a:cubicBezTo>
                  <a:cubicBezTo>
                    <a:pt x="30262" y="9421"/>
                    <a:pt x="29696" y="8675"/>
                    <a:pt x="29023" y="7978"/>
                  </a:cubicBezTo>
                  <a:cubicBezTo>
                    <a:pt x="28325" y="7256"/>
                    <a:pt x="27386" y="6545"/>
                    <a:pt x="26207" y="5848"/>
                  </a:cubicBezTo>
                  <a:cubicBezTo>
                    <a:pt x="25028" y="5150"/>
                    <a:pt x="23680" y="4572"/>
                    <a:pt x="22164" y="4115"/>
                  </a:cubicBezTo>
                  <a:cubicBezTo>
                    <a:pt x="21635" y="3971"/>
                    <a:pt x="21370" y="3658"/>
                    <a:pt x="21370" y="3176"/>
                  </a:cubicBezTo>
                  <a:cubicBezTo>
                    <a:pt x="21370" y="2574"/>
                    <a:pt x="21610" y="2274"/>
                    <a:pt x="22092" y="2274"/>
                  </a:cubicBezTo>
                  <a:cubicBezTo>
                    <a:pt x="22501" y="2274"/>
                    <a:pt x="23139" y="2443"/>
                    <a:pt x="24005" y="2779"/>
                  </a:cubicBezTo>
                  <a:cubicBezTo>
                    <a:pt x="24847" y="3092"/>
                    <a:pt x="25822" y="3598"/>
                    <a:pt x="26929" y="4296"/>
                  </a:cubicBezTo>
                  <a:cubicBezTo>
                    <a:pt x="28012" y="4969"/>
                    <a:pt x="29047" y="5752"/>
                    <a:pt x="30033" y="6642"/>
                  </a:cubicBezTo>
                  <a:cubicBezTo>
                    <a:pt x="30996" y="7532"/>
                    <a:pt x="31814" y="8640"/>
                    <a:pt x="32488" y="9963"/>
                  </a:cubicBezTo>
                  <a:cubicBezTo>
                    <a:pt x="33162" y="11287"/>
                    <a:pt x="33499" y="12671"/>
                    <a:pt x="33499" y="14114"/>
                  </a:cubicBezTo>
                  <a:cubicBezTo>
                    <a:pt x="33499" y="16184"/>
                    <a:pt x="32945" y="17904"/>
                    <a:pt x="31838" y="19276"/>
                  </a:cubicBezTo>
                  <a:cubicBezTo>
                    <a:pt x="30731" y="20648"/>
                    <a:pt x="29408" y="21586"/>
                    <a:pt x="27867" y="22092"/>
                  </a:cubicBezTo>
                  <a:cubicBezTo>
                    <a:pt x="28084" y="22212"/>
                    <a:pt x="28337" y="22356"/>
                    <a:pt x="28625" y="22525"/>
                  </a:cubicBezTo>
                  <a:cubicBezTo>
                    <a:pt x="28914" y="22693"/>
                    <a:pt x="29384" y="23030"/>
                    <a:pt x="30033" y="23536"/>
                  </a:cubicBezTo>
                  <a:cubicBezTo>
                    <a:pt x="30659" y="24017"/>
                    <a:pt x="31213" y="24534"/>
                    <a:pt x="31694" y="25088"/>
                  </a:cubicBezTo>
                  <a:cubicBezTo>
                    <a:pt x="32151" y="25642"/>
                    <a:pt x="32560" y="26351"/>
                    <a:pt x="32921" y="27218"/>
                  </a:cubicBezTo>
                  <a:cubicBezTo>
                    <a:pt x="33306" y="28060"/>
                    <a:pt x="33499" y="28938"/>
                    <a:pt x="33499" y="29853"/>
                  </a:cubicBezTo>
                  <a:cubicBezTo>
                    <a:pt x="33499" y="31008"/>
                    <a:pt x="33330" y="32103"/>
                    <a:pt x="32993" y="33138"/>
                  </a:cubicBezTo>
                  <a:cubicBezTo>
                    <a:pt x="32656" y="34148"/>
                    <a:pt x="32103" y="35014"/>
                    <a:pt x="31333" y="35736"/>
                  </a:cubicBezTo>
                  <a:cubicBezTo>
                    <a:pt x="30563" y="36458"/>
                    <a:pt x="29648" y="36820"/>
                    <a:pt x="28589" y="36820"/>
                  </a:cubicBezTo>
                  <a:cubicBezTo>
                    <a:pt x="27410" y="36820"/>
                    <a:pt x="26411" y="36423"/>
                    <a:pt x="25593" y="35628"/>
                  </a:cubicBezTo>
                  <a:cubicBezTo>
                    <a:pt x="24751" y="34810"/>
                    <a:pt x="24330" y="33848"/>
                    <a:pt x="24330" y="32740"/>
                  </a:cubicBezTo>
                  <a:cubicBezTo>
                    <a:pt x="24330" y="32043"/>
                    <a:pt x="24534" y="31417"/>
                    <a:pt x="24944" y="30863"/>
                  </a:cubicBezTo>
                  <a:cubicBezTo>
                    <a:pt x="25353" y="30286"/>
                    <a:pt x="26002" y="29997"/>
                    <a:pt x="26893" y="29997"/>
                  </a:cubicBezTo>
                  <a:cubicBezTo>
                    <a:pt x="27879" y="29997"/>
                    <a:pt x="28746" y="30334"/>
                    <a:pt x="29492" y="31008"/>
                  </a:cubicBezTo>
                  <a:cubicBezTo>
                    <a:pt x="30238" y="31682"/>
                    <a:pt x="30707" y="32500"/>
                    <a:pt x="30900" y="33462"/>
                  </a:cubicBezTo>
                  <a:cubicBezTo>
                    <a:pt x="31525" y="32476"/>
                    <a:pt x="31838" y="31248"/>
                    <a:pt x="31838" y="29781"/>
                  </a:cubicBezTo>
                  <a:cubicBezTo>
                    <a:pt x="31838" y="28192"/>
                    <a:pt x="31140" y="26772"/>
                    <a:pt x="29744" y="25521"/>
                  </a:cubicBezTo>
                  <a:cubicBezTo>
                    <a:pt x="28349" y="24269"/>
                    <a:pt x="26484" y="23343"/>
                    <a:pt x="24149" y="22741"/>
                  </a:cubicBezTo>
                  <a:cubicBezTo>
                    <a:pt x="18542" y="21249"/>
                    <a:pt x="14487" y="20215"/>
                    <a:pt x="11984" y="19637"/>
                  </a:cubicBezTo>
                  <a:cubicBezTo>
                    <a:pt x="9458" y="19059"/>
                    <a:pt x="7653" y="18770"/>
                    <a:pt x="6570" y="18770"/>
                  </a:cubicBezTo>
                  <a:cubicBezTo>
                    <a:pt x="5559" y="18770"/>
                    <a:pt x="4705" y="18903"/>
                    <a:pt x="4007" y="19168"/>
                  </a:cubicBezTo>
                  <a:cubicBezTo>
                    <a:pt x="3309" y="19432"/>
                    <a:pt x="2804" y="19794"/>
                    <a:pt x="2491" y="20251"/>
                  </a:cubicBezTo>
                  <a:cubicBezTo>
                    <a:pt x="2154" y="20684"/>
                    <a:pt x="1925" y="21105"/>
                    <a:pt x="1805" y="21515"/>
                  </a:cubicBezTo>
                  <a:cubicBezTo>
                    <a:pt x="1685" y="21899"/>
                    <a:pt x="1624" y="22308"/>
                    <a:pt x="1624" y="22741"/>
                  </a:cubicBezTo>
                  <a:cubicBezTo>
                    <a:pt x="1624" y="23463"/>
                    <a:pt x="1769" y="24234"/>
                    <a:pt x="2058" y="25051"/>
                  </a:cubicBezTo>
                  <a:cubicBezTo>
                    <a:pt x="2346" y="25846"/>
                    <a:pt x="2828" y="26724"/>
                    <a:pt x="3502" y="27687"/>
                  </a:cubicBezTo>
                  <a:cubicBezTo>
                    <a:pt x="4151" y="28625"/>
                    <a:pt x="5150" y="29540"/>
                    <a:pt x="6498" y="30430"/>
                  </a:cubicBezTo>
                  <a:cubicBezTo>
                    <a:pt x="7845" y="31320"/>
                    <a:pt x="9446" y="32067"/>
                    <a:pt x="11299" y="32669"/>
                  </a:cubicBezTo>
                  <a:cubicBezTo>
                    <a:pt x="11852" y="32789"/>
                    <a:pt x="12129" y="33113"/>
                    <a:pt x="12129" y="33643"/>
                  </a:cubicBezTo>
                  <a:cubicBezTo>
                    <a:pt x="12105" y="34221"/>
                    <a:pt x="11852" y="34510"/>
                    <a:pt x="11371" y="34510"/>
                  </a:cubicBezTo>
                  <a:cubicBezTo>
                    <a:pt x="10962" y="34510"/>
                    <a:pt x="10336" y="34353"/>
                    <a:pt x="9494" y="34040"/>
                  </a:cubicBezTo>
                  <a:cubicBezTo>
                    <a:pt x="8627" y="33704"/>
                    <a:pt x="7653" y="33198"/>
                    <a:pt x="6570" y="32524"/>
                  </a:cubicBezTo>
                  <a:cubicBezTo>
                    <a:pt x="5487" y="31826"/>
                    <a:pt x="4464" y="31032"/>
                    <a:pt x="3502" y="30141"/>
                  </a:cubicBezTo>
                  <a:cubicBezTo>
                    <a:pt x="2515" y="29226"/>
                    <a:pt x="1685" y="28108"/>
                    <a:pt x="1011" y="26785"/>
                  </a:cubicBezTo>
                  <a:cubicBezTo>
                    <a:pt x="337" y="25437"/>
                    <a:pt x="0" y="24041"/>
                    <a:pt x="0" y="22597"/>
                  </a:cubicBezTo>
                  <a:cubicBezTo>
                    <a:pt x="0" y="21948"/>
                    <a:pt x="72" y="21310"/>
                    <a:pt x="217" y="20684"/>
                  </a:cubicBezTo>
                  <a:cubicBezTo>
                    <a:pt x="337" y="20034"/>
                    <a:pt x="578" y="19324"/>
                    <a:pt x="939" y="18554"/>
                  </a:cubicBezTo>
                  <a:cubicBezTo>
                    <a:pt x="1300" y="17760"/>
                    <a:pt x="1877" y="17014"/>
                    <a:pt x="2671" y="16316"/>
                  </a:cubicBezTo>
                  <a:cubicBezTo>
                    <a:pt x="3465" y="15618"/>
                    <a:pt x="4440" y="15052"/>
                    <a:pt x="5595" y="14619"/>
                  </a:cubicBezTo>
                  <a:cubicBezTo>
                    <a:pt x="5042" y="14330"/>
                    <a:pt x="4500" y="13994"/>
                    <a:pt x="3971" y="13609"/>
                  </a:cubicBezTo>
                  <a:cubicBezTo>
                    <a:pt x="3441" y="13200"/>
                    <a:pt x="2852" y="12682"/>
                    <a:pt x="2202" y="12056"/>
                  </a:cubicBezTo>
                  <a:cubicBezTo>
                    <a:pt x="1528" y="11407"/>
                    <a:pt x="999" y="10636"/>
                    <a:pt x="614" y="9746"/>
                  </a:cubicBezTo>
                  <a:cubicBezTo>
                    <a:pt x="205" y="8832"/>
                    <a:pt x="0" y="7869"/>
                    <a:pt x="0" y="6859"/>
                  </a:cubicBezTo>
                  <a:cubicBezTo>
                    <a:pt x="0" y="5872"/>
                    <a:pt x="132" y="4897"/>
                    <a:pt x="397" y="3935"/>
                  </a:cubicBezTo>
                  <a:cubicBezTo>
                    <a:pt x="638" y="2972"/>
                    <a:pt x="1155" y="2081"/>
                    <a:pt x="1949" y="1264"/>
                  </a:cubicBezTo>
                  <a:cubicBezTo>
                    <a:pt x="2719" y="422"/>
                    <a:pt x="3694" y="0"/>
                    <a:pt x="4873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6FF38FD-BDA7-324F-0DD9-2A2E5654912C}"/>
                </a:ext>
              </a:extLst>
            </p:cNvPr>
            <p:cNvSpPr/>
            <p:nvPr/>
          </p:nvSpPr>
          <p:spPr>
            <a:xfrm>
              <a:off x="7191445" y="2996754"/>
              <a:ext cx="73928" cy="17146"/>
            </a:xfrm>
            <a:custGeom>
              <a:avLst/>
              <a:gdLst>
                <a:gd name="connsiteX0" fmla="*/ 73206 w 73928"/>
                <a:gd name="connsiteY0" fmla="*/ 17146 h 17146"/>
                <a:gd name="connsiteX1" fmla="*/ 71943 w 73928"/>
                <a:gd name="connsiteY1" fmla="*/ 16208 h 17146"/>
                <a:gd name="connsiteX2" fmla="*/ 36964 w 73928"/>
                <a:gd name="connsiteY2" fmla="*/ 4295 h 17146"/>
                <a:gd name="connsiteX3" fmla="*/ 2455 w 73928"/>
                <a:gd name="connsiteY3" fmla="*/ 15738 h 17146"/>
                <a:gd name="connsiteX4" fmla="*/ 722 w 73928"/>
                <a:gd name="connsiteY4" fmla="*/ 17146 h 17146"/>
                <a:gd name="connsiteX5" fmla="*/ 0 w 73928"/>
                <a:gd name="connsiteY5" fmla="*/ 16424 h 17146"/>
                <a:gd name="connsiteX6" fmla="*/ 1480 w 73928"/>
                <a:gd name="connsiteY6" fmla="*/ 14150 h 17146"/>
                <a:gd name="connsiteX7" fmla="*/ 6353 w 73928"/>
                <a:gd name="connsiteY7" fmla="*/ 9638 h 17146"/>
                <a:gd name="connsiteX8" fmla="*/ 13898 w 73928"/>
                <a:gd name="connsiteY8" fmla="*/ 4873 h 17146"/>
                <a:gd name="connsiteX9" fmla="*/ 36964 w 73928"/>
                <a:gd name="connsiteY9" fmla="*/ 0 h 17146"/>
                <a:gd name="connsiteX10" fmla="*/ 59525 w 73928"/>
                <a:gd name="connsiteY10" fmla="*/ 4657 h 17146"/>
                <a:gd name="connsiteX11" fmla="*/ 67286 w 73928"/>
                <a:gd name="connsiteY11" fmla="*/ 9421 h 17146"/>
                <a:gd name="connsiteX12" fmla="*/ 72376 w 73928"/>
                <a:gd name="connsiteY12" fmla="*/ 14042 h 17146"/>
                <a:gd name="connsiteX13" fmla="*/ 73928 w 73928"/>
                <a:gd name="connsiteY13" fmla="*/ 16424 h 17146"/>
                <a:gd name="connsiteX14" fmla="*/ 73206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73206" y="17146"/>
                  </a:moveTo>
                  <a:cubicBezTo>
                    <a:pt x="72965" y="17146"/>
                    <a:pt x="72544" y="16833"/>
                    <a:pt x="71943" y="16208"/>
                  </a:cubicBezTo>
                  <a:cubicBezTo>
                    <a:pt x="63857" y="8266"/>
                    <a:pt x="52197" y="4295"/>
                    <a:pt x="36964" y="4295"/>
                  </a:cubicBezTo>
                  <a:cubicBezTo>
                    <a:pt x="21683" y="4295"/>
                    <a:pt x="10180" y="8110"/>
                    <a:pt x="2455" y="15738"/>
                  </a:cubicBezTo>
                  <a:cubicBezTo>
                    <a:pt x="1564" y="16677"/>
                    <a:pt x="987" y="17146"/>
                    <a:pt x="722" y="17146"/>
                  </a:cubicBezTo>
                  <a:cubicBezTo>
                    <a:pt x="241" y="17146"/>
                    <a:pt x="0" y="16906"/>
                    <a:pt x="0" y="16424"/>
                  </a:cubicBezTo>
                  <a:cubicBezTo>
                    <a:pt x="0" y="16087"/>
                    <a:pt x="493" y="15329"/>
                    <a:pt x="1480" y="14150"/>
                  </a:cubicBezTo>
                  <a:cubicBezTo>
                    <a:pt x="2467" y="12947"/>
                    <a:pt x="4091" y="11443"/>
                    <a:pt x="6353" y="9638"/>
                  </a:cubicBezTo>
                  <a:cubicBezTo>
                    <a:pt x="8615" y="7809"/>
                    <a:pt x="11130" y="6221"/>
                    <a:pt x="13898" y="4873"/>
                  </a:cubicBezTo>
                  <a:cubicBezTo>
                    <a:pt x="20612" y="1624"/>
                    <a:pt x="28301" y="0"/>
                    <a:pt x="36964" y="0"/>
                  </a:cubicBezTo>
                  <a:cubicBezTo>
                    <a:pt x="45291" y="0"/>
                    <a:pt x="52811" y="1552"/>
                    <a:pt x="59525" y="4657"/>
                  </a:cubicBezTo>
                  <a:cubicBezTo>
                    <a:pt x="62341" y="5980"/>
                    <a:pt x="64928" y="7568"/>
                    <a:pt x="67286" y="9421"/>
                  </a:cubicBezTo>
                  <a:cubicBezTo>
                    <a:pt x="69645" y="11274"/>
                    <a:pt x="71341" y="12814"/>
                    <a:pt x="72376" y="14042"/>
                  </a:cubicBezTo>
                  <a:cubicBezTo>
                    <a:pt x="73411" y="15269"/>
                    <a:pt x="73928" y="16063"/>
                    <a:pt x="73928" y="16424"/>
                  </a:cubicBezTo>
                  <a:cubicBezTo>
                    <a:pt x="73928" y="16906"/>
                    <a:pt x="73688" y="17146"/>
                    <a:pt x="73206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A689476-75C5-B82F-32FD-CB9E077B614F}"/>
              </a:ext>
            </a:extLst>
          </p:cNvPr>
          <p:cNvGrpSpPr/>
          <p:nvPr/>
        </p:nvGrpSpPr>
        <p:grpSpPr>
          <a:xfrm>
            <a:off x="7746952" y="2573646"/>
            <a:ext cx="42849" cy="965703"/>
            <a:chOff x="7746952" y="2573646"/>
            <a:chExt cx="42849" cy="965703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62170BC-E490-BAF9-33F5-3D7CEC646FE4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923F343-C880-25BE-1D24-713A3E030ADA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B99D01B-503E-7966-4AAD-DA73337FC1DB}"/>
              </a:ext>
            </a:extLst>
          </p:cNvPr>
          <p:cNvGrpSpPr/>
          <p:nvPr/>
        </p:nvGrpSpPr>
        <p:grpSpPr>
          <a:xfrm>
            <a:off x="8187277" y="2573646"/>
            <a:ext cx="42851" cy="965703"/>
            <a:chOff x="8187277" y="2573646"/>
            <a:chExt cx="42851" cy="965703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EBC0E93-CA5D-1D89-215B-FEC796652E1A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0A9A92B-802A-32D6-1D8F-CCB634826676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E295F3-CA54-29BE-8829-90889828105B}"/>
              </a:ext>
            </a:extLst>
          </p:cNvPr>
          <p:cNvGrpSpPr/>
          <p:nvPr/>
        </p:nvGrpSpPr>
        <p:grpSpPr>
          <a:xfrm>
            <a:off x="7534975" y="2573646"/>
            <a:ext cx="42849" cy="965703"/>
            <a:chOff x="7534975" y="2573646"/>
            <a:chExt cx="42849" cy="965703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DB0C3AA-C0A6-6749-DAF2-03E15C570425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59ECADF-8A1A-09D9-9CC7-4607B8BB3EC4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1C763DF-610F-D8AE-0B72-61C274717AF2}"/>
              </a:ext>
            </a:extLst>
          </p:cNvPr>
          <p:cNvGrpSpPr/>
          <p:nvPr/>
        </p:nvGrpSpPr>
        <p:grpSpPr>
          <a:xfrm>
            <a:off x="8868654" y="2573646"/>
            <a:ext cx="42851" cy="965703"/>
            <a:chOff x="8868654" y="2573646"/>
            <a:chExt cx="42851" cy="965703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76F9555-7ED8-092F-7A6E-CD678F397384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9E0D698-99EC-B245-A346-CF27D3FC3789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A7DFAD-AD7A-1677-5F4E-47A49B84BD16}"/>
              </a:ext>
            </a:extLst>
          </p:cNvPr>
          <p:cNvGrpSpPr/>
          <p:nvPr/>
        </p:nvGrpSpPr>
        <p:grpSpPr>
          <a:xfrm>
            <a:off x="7800514" y="2573646"/>
            <a:ext cx="42848" cy="965703"/>
            <a:chOff x="7800514" y="2573646"/>
            <a:chExt cx="42848" cy="965703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0FEA34F-C0C0-982C-D475-817D17944576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  <a:gd name="connsiteX5" fmla="*/ 0 w 42848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6DBFB19-43CF-F2DB-78AB-850D691F3D1F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13112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25FE51-446C-9ED6-1591-EE9CDD0B9B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tes</a:t>
                </a:r>
                <a:r>
                  <a:rPr lang="de-DE" b="1" dirty="0">
                    <a:solidFill>
                      <a:schemeClr val="accent1"/>
                    </a:solidFill>
                  </a:rPr>
                  <a:t> Moment)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eine reelle Zufallsvariable. Dann heißt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das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Moment von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0,1,2,…</m:t>
                        </m:r>
                      </m:e>
                    </m:d>
                  </m:oMath>
                </a14:m>
                <a:r>
                  <a:rPr lang="de-DE" dirty="0"/>
                  <a:t>. Gegeben eine Stichprobe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, ist das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empirische Moment definiert als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(Momente)</a:t>
                </a:r>
              </a:p>
              <a:p>
                <a:pPr lvl="1"/>
                <a:r>
                  <a:rPr lang="de-DE" sz="1200" dirty="0"/>
                  <a:t>Die Verteilungsfunktion einer Zufallsvariable ist eindeutig durch alle 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de-DE" sz="1200" dirty="0"/>
                  <a:t> bestimmt.</a:t>
                </a:r>
              </a:p>
              <a:p>
                <a:pPr lvl="1"/>
                <a:r>
                  <a:rPr lang="de-DE" sz="1200" dirty="0"/>
                  <a:t>Wir haben schon das 0-te, 1-te und 2-te Moment kennengelernt unter dem Namen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Normierung: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Erwartungswert: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Varianzzerlegung: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Momente waren auch für den Beweis des zentralen Grenzwertsatzes hilfreich.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F25FE51-446C-9ED6-1591-EE9CDD0B9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BEA7331-CF2E-433B-906B-3C15256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Momente einer Verteilung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16A7A-6893-CD22-2E27-53474F5CD83C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 err="1">
                <a:solidFill>
                  <a:srgbClr val="333539"/>
                </a:solidFill>
              </a:rPr>
              <a:t>Pafnuty</a:t>
            </a:r>
            <a:r>
              <a:rPr lang="en-GB" sz="800" b="1" dirty="0">
                <a:solidFill>
                  <a:srgbClr val="333539"/>
                </a:solidFill>
              </a:rPr>
              <a:t> Chebyshev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(1821 – 1894)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910BA2-6A9E-9DB0-E62E-A60DA81E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71" y="1311801"/>
            <a:ext cx="848692" cy="113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05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63C466-9BAE-D201-3BB0-6EC7251A21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7093544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Methods of Moments</a:t>
                </a:r>
                <a:r>
                  <a:rPr lang="de-DE" b="1" dirty="0">
                    <a:solidFill>
                      <a:schemeClr val="accent1"/>
                    </a:solidFill>
                  </a:rPr>
                  <a:t> (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MoM</a:t>
                </a:r>
                <a:r>
                  <a:rPr lang="de-DE" b="1" dirty="0">
                    <a:solidFill>
                      <a:schemeClr val="accent1"/>
                    </a:solidFill>
                  </a:rPr>
                  <a:t>) Schätzer)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Modell, das eine unabhängige und identische 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annimmt.  Ein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heißt ein </a:t>
                </a:r>
                <a:r>
                  <a:rPr lang="en-US" i="1" dirty="0"/>
                  <a:t>Methods of Moments</a:t>
                </a:r>
                <a:r>
                  <a:rPr lang="de-DE" dirty="0"/>
                  <a:t> Schätzer, wenn er diejenige Verteilung berechnet, bei welcher das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Moment dem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empirischen Moment entspricht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MoM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en-DE" b="1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(Warteschlangen)</a:t>
                </a:r>
                <a:r>
                  <a:rPr lang="de-DE" dirty="0"/>
                  <a:t>. </a:t>
                </a:r>
                <a:r>
                  <a:rPr lang="en-US" dirty="0"/>
                  <a:t>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dirty="0"/>
                  <a:t> wissen wir, dass</a:t>
                </a:r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Daher ist 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Methods of Moments</a:t>
                </a:r>
                <a:r>
                  <a:rPr lang="de-DE" b="1" dirty="0">
                    <a:solidFill>
                      <a:schemeClr val="accent2"/>
                    </a:solidFill>
                  </a:rPr>
                  <a:t> Schätzer der Gleichverteilung)</a:t>
                </a:r>
              </a:p>
              <a:p>
                <a:pPr lvl="1"/>
                <a:r>
                  <a:rPr lang="de-DE" sz="1200" dirty="0"/>
                  <a:t>Der </a:t>
                </a:r>
                <a:r>
                  <a:rPr lang="de-DE" sz="1200" dirty="0" err="1"/>
                  <a:t>MoM</a:t>
                </a:r>
                <a:r>
                  <a:rPr lang="de-DE" sz="1200" dirty="0"/>
                  <a:t> Schätzer ist nicht anfällig für einzelne Ausreißer in den Daten!</a:t>
                </a:r>
                <a:r>
                  <a:rPr lang="de-DE" dirty="0"/>
                  <a:t> </a:t>
                </a:r>
                <a:endParaRPr lang="en-DE" dirty="0"/>
              </a:p>
              <a:p>
                <a:pPr marL="0" indent="0">
                  <a:buNone/>
                </a:pPr>
                <a:endParaRPr lang="en-DE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63C466-9BAE-D201-3BB0-6EC7251A2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31590"/>
                <a:ext cx="7093544" cy="3563938"/>
              </a:xfrm>
              <a:blipFill>
                <a:blip r:embed="rId2"/>
                <a:stretch>
                  <a:fillRect t="-12100" r="-894" b="-153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A8BF51E-1A45-78C5-26BB-BDFE0CF2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Methods of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DC790A-16D2-967E-1FD4-6FC63A6B4BD5}"/>
                  </a:ext>
                </a:extLst>
              </p:cNvPr>
              <p:cNvSpPr txBox="1"/>
              <p:nvPr/>
            </p:nvSpPr>
            <p:spPr bwMode="gray">
              <a:xfrm>
                <a:off x="3167844" y="3219822"/>
                <a:ext cx="1944216" cy="43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DC790A-16D2-967E-1FD4-6FC63A6B4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67844" y="3219822"/>
                <a:ext cx="1944216" cy="439608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A13BB-140E-221F-2A5B-06BF510CCB19}"/>
                  </a:ext>
                </a:extLst>
              </p:cNvPr>
              <p:cNvSpPr txBox="1"/>
              <p:nvPr/>
            </p:nvSpPr>
            <p:spPr bwMode="gray">
              <a:xfrm>
                <a:off x="3203848" y="3888969"/>
                <a:ext cx="144016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A13BB-140E-221F-2A5B-06BF510CC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3888969"/>
                <a:ext cx="1440160" cy="596445"/>
              </a:xfrm>
              <a:prstGeom prst="rect">
                <a:avLst/>
              </a:prstGeom>
              <a:blipFill>
                <a:blip r:embed="rId4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8EBC04-5E0D-870D-59FD-BF5DB0964A13}"/>
                  </a:ext>
                </a:extLst>
              </p:cNvPr>
              <p:cNvSpPr txBox="1"/>
              <p:nvPr/>
            </p:nvSpPr>
            <p:spPr bwMode="gray">
              <a:xfrm>
                <a:off x="4283968" y="3888969"/>
                <a:ext cx="144016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 </m:t>
                      </m:r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8EBC04-5E0D-870D-59FD-BF5DB096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3888969"/>
                <a:ext cx="1440160" cy="596445"/>
              </a:xfrm>
              <a:prstGeom prst="rect">
                <a:avLst/>
              </a:prstGeom>
              <a:blipFill>
                <a:blip r:embed="rId5"/>
                <a:stretch>
                  <a:fillRect t="-93750" r="-4386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C7F83-41C4-6C24-2F5A-6C5DDE8CC0D1}"/>
              </a:ext>
            </a:extLst>
          </p:cNvPr>
          <p:cNvSpPr txBox="1"/>
          <p:nvPr/>
        </p:nvSpPr>
        <p:spPr bwMode="gray">
          <a:xfrm>
            <a:off x="7743022" y="2458600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Karl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906AD9A-5480-EB46-C8EB-16AB3820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74" y="1276755"/>
            <a:ext cx="888004" cy="116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214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AC03-CA1A-94C6-06A4-4616D54F79A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(Warteschlangen)</a:t>
                </a:r>
                <a:r>
                  <a:rPr lang="de-DE" dirty="0"/>
                  <a:t>. Welchen </a:t>
                </a:r>
                <a:r>
                  <a:rPr lang="de-DE" dirty="0" err="1"/>
                  <a:t>MoM</a:t>
                </a:r>
                <a:r>
                  <a:rPr lang="de-DE" dirty="0"/>
                  <a:t> Schätzer bekommen wir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:</a:t>
                </a:r>
                <a:r>
                  <a:rPr lang="de-DE" b="1" dirty="0"/>
                  <a:t> </a:t>
                </a:r>
                <a:r>
                  <a:rPr lang="de-DE" dirty="0"/>
                  <a:t>Wir wissen aus den Eigenschaften der Gleichverteilung, dass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Daher ist der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(Schätzer der Gleichverteilung)</a:t>
                </a:r>
                <a:r>
                  <a:rPr lang="de-DE" dirty="0"/>
                  <a:t>. Die Schätzer für unsere Daten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=2.68</m:t>
                    </m:r>
                  </m:oMath>
                </a14:m>
                <a:r>
                  <a:rPr lang="de-DE" sz="1200" dirty="0"/>
                  <a:t> </a:t>
                </a:r>
                <a:endParaRPr lang="en-DE" sz="1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=2.81</m:t>
                    </m:r>
                  </m:oMath>
                </a14:m>
                <a:r>
                  <a:rPr lang="de-DE" sz="1200" dirty="0"/>
                  <a:t> </a:t>
                </a:r>
                <a:endParaRPr lang="en-DE" sz="1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MoM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=2.73</m:t>
                    </m:r>
                  </m:oMath>
                </a14:m>
                <a:r>
                  <a:rPr lang="de-DE" sz="1200" dirty="0"/>
                  <a:t> </a:t>
                </a:r>
                <a:endParaRPr lang="en-DE" sz="1200" dirty="0"/>
              </a:p>
              <a:p>
                <a:pPr lvl="1"/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E5FAC03-CA1A-94C6-06A4-4616D54F7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4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8A7273-B3D5-4C3D-BA84-5460365F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Methods of Moments</a:t>
            </a:r>
            <a:r>
              <a:rPr lang="de-DE" dirty="0"/>
              <a:t>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5C596B-157B-7EE5-7657-6BB0C2C7138A}"/>
                  </a:ext>
                </a:extLst>
              </p:cNvPr>
              <p:cNvSpPr txBox="1"/>
              <p:nvPr/>
            </p:nvSpPr>
            <p:spPr bwMode="gray">
              <a:xfrm>
                <a:off x="1115616" y="2151346"/>
                <a:ext cx="1368152" cy="439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5C596B-157B-7EE5-7657-6BB0C2C7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151346"/>
                <a:ext cx="1368152" cy="439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FEC35-435E-EA47-D4B6-A3E8590BCE39}"/>
                  </a:ext>
                </a:extLst>
              </p:cNvPr>
              <p:cNvSpPr txBox="1"/>
              <p:nvPr/>
            </p:nvSpPr>
            <p:spPr bwMode="gray">
              <a:xfrm>
                <a:off x="2060537" y="2132142"/>
                <a:ext cx="1368152" cy="478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DFEC35-435E-EA47-D4B6-A3E8590B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60537" y="2132142"/>
                <a:ext cx="1368152" cy="478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5B20E8-4A3D-017A-5FE7-482E22EB79A6}"/>
                  </a:ext>
                </a:extLst>
              </p:cNvPr>
              <p:cNvSpPr txBox="1"/>
              <p:nvPr/>
            </p:nvSpPr>
            <p:spPr bwMode="gray">
              <a:xfrm>
                <a:off x="3546972" y="2140318"/>
                <a:ext cx="33528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5B20E8-4A3D-017A-5FE7-482E22EB7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6972" y="2140318"/>
                <a:ext cx="335282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E2142C-D905-EB30-309F-B1217E00226D}"/>
                  </a:ext>
                </a:extLst>
              </p:cNvPr>
              <p:cNvSpPr txBox="1"/>
              <p:nvPr/>
            </p:nvSpPr>
            <p:spPr bwMode="gray">
              <a:xfrm>
                <a:off x="1970592" y="3021806"/>
                <a:ext cx="1728192" cy="61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E2142C-D905-EB30-309F-B1217E002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0592" y="3021806"/>
                <a:ext cx="1728192" cy="614912"/>
              </a:xfrm>
              <a:prstGeom prst="rect">
                <a:avLst/>
              </a:prstGeom>
              <a:blipFill>
                <a:blip r:embed="rId6"/>
                <a:stretch>
                  <a:fillRect t="-91837" b="-1387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750A3-2BF1-883D-3AB6-F6FC33A6C4FA}"/>
                  </a:ext>
                </a:extLst>
              </p:cNvPr>
              <p:cNvSpPr txBox="1"/>
              <p:nvPr/>
            </p:nvSpPr>
            <p:spPr bwMode="gray">
              <a:xfrm>
                <a:off x="3428689" y="2923862"/>
                <a:ext cx="1728192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750A3-2BF1-883D-3AB6-F6FC33A6C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28689" y="2923862"/>
                <a:ext cx="1728192" cy="810799"/>
              </a:xfrm>
              <a:prstGeom prst="rect">
                <a:avLst/>
              </a:prstGeom>
              <a:blipFill>
                <a:blip r:embed="rId7"/>
                <a:stretch>
                  <a:fillRect t="-55385" b="-95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6C764108-2256-68A5-A614-832FFDAB43C6}"/>
              </a:ext>
            </a:extLst>
          </p:cNvPr>
          <p:cNvSpPr/>
          <p:nvPr/>
        </p:nvSpPr>
        <p:spPr bwMode="gray">
          <a:xfrm>
            <a:off x="3347864" y="2227134"/>
            <a:ext cx="449437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863C20-1D1A-06A8-EF1F-7E0796777F40}"/>
              </a:ext>
            </a:extLst>
          </p:cNvPr>
          <p:cNvGrpSpPr/>
          <p:nvPr/>
        </p:nvGrpSpPr>
        <p:grpSpPr>
          <a:xfrm>
            <a:off x="6998255" y="2307399"/>
            <a:ext cx="1849388" cy="1232925"/>
            <a:chOff x="7183592" y="2508270"/>
            <a:chExt cx="1849388" cy="123292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B1ED3FE-700A-6296-2610-5CCF8B89BE73}"/>
                </a:ext>
              </a:extLst>
            </p:cNvPr>
            <p:cNvSpPr/>
            <p:nvPr/>
          </p:nvSpPr>
          <p:spPr>
            <a:xfrm>
              <a:off x="7183592" y="2508270"/>
              <a:ext cx="1849388" cy="1232925"/>
            </a:xfrm>
            <a:custGeom>
              <a:avLst/>
              <a:gdLst>
                <a:gd name="connsiteX0" fmla="*/ 0 w 1849388"/>
                <a:gd name="connsiteY0" fmla="*/ 1232925 h 1232925"/>
                <a:gd name="connsiteX1" fmla="*/ 1849388 w 1849388"/>
                <a:gd name="connsiteY1" fmla="*/ 1232925 h 1232925"/>
                <a:gd name="connsiteX2" fmla="*/ 1849388 w 1849388"/>
                <a:gd name="connsiteY2" fmla="*/ 0 h 1232925"/>
                <a:gd name="connsiteX3" fmla="*/ 0 w 1849388"/>
                <a:gd name="connsiteY3" fmla="*/ 0 h 123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9388" h="1232925">
                  <a:moveTo>
                    <a:pt x="0" y="1232925"/>
                  </a:moveTo>
                  <a:lnTo>
                    <a:pt x="1849388" y="1232925"/>
                  </a:lnTo>
                  <a:lnTo>
                    <a:pt x="18493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06A26FC-A8F9-9FFC-A5CB-C13147F30DC4}"/>
                </a:ext>
              </a:extLst>
            </p:cNvPr>
            <p:cNvSpPr/>
            <p:nvPr/>
          </p:nvSpPr>
          <p:spPr>
            <a:xfrm>
              <a:off x="7449906" y="2544675"/>
              <a:ext cx="1546671" cy="1023648"/>
            </a:xfrm>
            <a:custGeom>
              <a:avLst/>
              <a:gdLst>
                <a:gd name="connsiteX0" fmla="*/ 0 w 1546671"/>
                <a:gd name="connsiteY0" fmla="*/ 1023648 h 1023648"/>
                <a:gd name="connsiteX1" fmla="*/ 1546672 w 1546671"/>
                <a:gd name="connsiteY1" fmla="*/ 1023648 h 1023648"/>
                <a:gd name="connsiteX2" fmla="*/ 1546672 w 1546671"/>
                <a:gd name="connsiteY2" fmla="*/ 0 h 1023648"/>
                <a:gd name="connsiteX3" fmla="*/ 0 w 1546671"/>
                <a:gd name="connsiteY3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671" h="1023648">
                  <a:moveTo>
                    <a:pt x="0" y="1023648"/>
                  </a:moveTo>
                  <a:lnTo>
                    <a:pt x="1546672" y="1023648"/>
                  </a:lnTo>
                  <a:lnTo>
                    <a:pt x="1546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92C2679-A59F-B430-5BA1-B490E6765953}"/>
                </a:ext>
              </a:extLst>
            </p:cNvPr>
            <p:cNvSpPr/>
            <p:nvPr/>
          </p:nvSpPr>
          <p:spPr>
            <a:xfrm>
              <a:off x="745391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6614C7-3C2D-30ED-0464-50E314FB106A}"/>
                </a:ext>
              </a:extLst>
            </p:cNvPr>
            <p:cNvSpPr/>
            <p:nvPr/>
          </p:nvSpPr>
          <p:spPr>
            <a:xfrm>
              <a:off x="7782898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4AAAA3-A7C6-FECB-3B8C-F88CE2649E66}"/>
                </a:ext>
              </a:extLst>
            </p:cNvPr>
            <p:cNvSpPr/>
            <p:nvPr/>
          </p:nvSpPr>
          <p:spPr>
            <a:xfrm>
              <a:off x="8111884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34E8A12-00D9-6E51-9A7F-E180B00EDA99}"/>
                </a:ext>
              </a:extLst>
            </p:cNvPr>
            <p:cNvSpPr/>
            <p:nvPr/>
          </p:nvSpPr>
          <p:spPr>
            <a:xfrm>
              <a:off x="8440867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B037E01-B895-27F2-728F-923AE4691507}"/>
                </a:ext>
              </a:extLst>
            </p:cNvPr>
            <p:cNvSpPr/>
            <p:nvPr/>
          </p:nvSpPr>
          <p:spPr>
            <a:xfrm>
              <a:off x="8769842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AB553D-B91A-570A-1234-021C5475FFD6}"/>
                </a:ext>
              </a:extLst>
            </p:cNvPr>
            <p:cNvSpPr/>
            <p:nvPr/>
          </p:nvSpPr>
          <p:spPr>
            <a:xfrm>
              <a:off x="7449906" y="3568323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43BEAD-1EE5-6111-6013-DAAB92032C0E}"/>
                </a:ext>
              </a:extLst>
            </p:cNvPr>
            <p:cNvSpPr/>
            <p:nvPr/>
          </p:nvSpPr>
          <p:spPr>
            <a:xfrm>
              <a:off x="7453916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675364C-82A9-CBA1-5715-AEEE0F2764D0}"/>
                </a:ext>
              </a:extLst>
            </p:cNvPr>
            <p:cNvSpPr/>
            <p:nvPr/>
          </p:nvSpPr>
          <p:spPr>
            <a:xfrm>
              <a:off x="7782898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0EFCC99-F257-C591-1893-30CDD35ACF47}"/>
                </a:ext>
              </a:extLst>
            </p:cNvPr>
            <p:cNvSpPr/>
            <p:nvPr/>
          </p:nvSpPr>
          <p:spPr>
            <a:xfrm>
              <a:off x="8111884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D969CF7-5DDC-C192-3915-EE7D366A1BB9}"/>
                </a:ext>
              </a:extLst>
            </p:cNvPr>
            <p:cNvSpPr/>
            <p:nvPr/>
          </p:nvSpPr>
          <p:spPr>
            <a:xfrm>
              <a:off x="8440867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30981B-0376-21DA-2289-F18C5A2018C7}"/>
                </a:ext>
              </a:extLst>
            </p:cNvPr>
            <p:cNvSpPr/>
            <p:nvPr/>
          </p:nvSpPr>
          <p:spPr>
            <a:xfrm>
              <a:off x="8769842" y="3553759"/>
              <a:ext cx="770" cy="14563"/>
            </a:xfrm>
            <a:custGeom>
              <a:avLst/>
              <a:gdLst>
                <a:gd name="connsiteX0" fmla="*/ 0 w 770"/>
                <a:gd name="connsiteY0" fmla="*/ 14564 h 14563"/>
                <a:gd name="connsiteX1" fmla="*/ 0 w 770"/>
                <a:gd name="connsiteY1" fmla="*/ 0 h 1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4563">
                  <a:moveTo>
                    <a:pt x="0" y="14564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47E12E7-D639-D864-C7AE-A0B87811FC96}"/>
                </a:ext>
              </a:extLst>
            </p:cNvPr>
            <p:cNvSpPr/>
            <p:nvPr/>
          </p:nvSpPr>
          <p:spPr>
            <a:xfrm>
              <a:off x="7407982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2 w 32214"/>
                <a:gd name="connsiteY10" fmla="*/ 6211 h 48346"/>
                <a:gd name="connsiteX11" fmla="*/ 32214 w 32214"/>
                <a:gd name="connsiteY11" fmla="*/ 24188 h 48346"/>
                <a:gd name="connsiteX12" fmla="*/ 28062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0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2" y="42166"/>
                  </a:cubicBezTo>
                  <a:cubicBezTo>
                    <a:pt x="25315" y="46289"/>
                    <a:pt x="21330" y="48346"/>
                    <a:pt x="16107" y="48346"/>
                  </a:cubicBezTo>
                  <a:cubicBezTo>
                    <a:pt x="10883" y="48346"/>
                    <a:pt x="6887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7" y="2073"/>
                    <a:pt x="10883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ECC505C-4251-589E-6639-C5EC6ACCAD46}"/>
                </a:ext>
              </a:extLst>
            </p:cNvPr>
            <p:cNvSpPr/>
            <p:nvPr/>
          </p:nvSpPr>
          <p:spPr>
            <a:xfrm>
              <a:off x="7451278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165CBE6-1372-3C2F-83F4-0C553479896C}"/>
                </a:ext>
              </a:extLst>
            </p:cNvPr>
            <p:cNvSpPr/>
            <p:nvPr/>
          </p:nvSpPr>
          <p:spPr>
            <a:xfrm>
              <a:off x="7469695" y="3594769"/>
              <a:ext cx="30154" cy="47506"/>
            </a:xfrm>
            <a:custGeom>
              <a:avLst/>
              <a:gdLst>
                <a:gd name="connsiteX0" fmla="*/ 1967 w 30154"/>
                <a:gd name="connsiteY0" fmla="*/ 0 h 47506"/>
                <a:gd name="connsiteX1" fmla="*/ 26721 w 30154"/>
                <a:gd name="connsiteY1" fmla="*/ 0 h 47506"/>
                <a:gd name="connsiteX2" fmla="*/ 26721 w 30154"/>
                <a:gd name="connsiteY2" fmla="*/ 5309 h 47506"/>
                <a:gd name="connsiteX3" fmla="*/ 7741 w 30154"/>
                <a:gd name="connsiteY3" fmla="*/ 5309 h 47506"/>
                <a:gd name="connsiteX4" fmla="*/ 7741 w 30154"/>
                <a:gd name="connsiteY4" fmla="*/ 16729 h 47506"/>
                <a:gd name="connsiteX5" fmla="*/ 10488 w 30154"/>
                <a:gd name="connsiteY5" fmla="*/ 16043 h 47506"/>
                <a:gd name="connsiteX6" fmla="*/ 13235 w 30154"/>
                <a:gd name="connsiteY6" fmla="*/ 15797 h 47506"/>
                <a:gd name="connsiteX7" fmla="*/ 25596 w 30154"/>
                <a:gd name="connsiteY7" fmla="*/ 20074 h 47506"/>
                <a:gd name="connsiteX8" fmla="*/ 30154 w 30154"/>
                <a:gd name="connsiteY8" fmla="*/ 31655 h 47506"/>
                <a:gd name="connsiteX9" fmla="*/ 25471 w 30154"/>
                <a:gd name="connsiteY9" fmla="*/ 43360 h 47506"/>
                <a:gd name="connsiteX10" fmla="*/ 12268 w 30154"/>
                <a:gd name="connsiteY10" fmla="*/ 47506 h 47506"/>
                <a:gd name="connsiteX11" fmla="*/ 6274 w 30154"/>
                <a:gd name="connsiteY11" fmla="*/ 47013 h 47506"/>
                <a:gd name="connsiteX12" fmla="*/ 0 w 30154"/>
                <a:gd name="connsiteY12" fmla="*/ 45510 h 47506"/>
                <a:gd name="connsiteX13" fmla="*/ 0 w 30154"/>
                <a:gd name="connsiteY13" fmla="*/ 39176 h 47506"/>
                <a:gd name="connsiteX14" fmla="*/ 5806 w 30154"/>
                <a:gd name="connsiteY14" fmla="*/ 41457 h 47506"/>
                <a:gd name="connsiteX15" fmla="*/ 12143 w 30154"/>
                <a:gd name="connsiteY15" fmla="*/ 42205 h 47506"/>
                <a:gd name="connsiteX16" fmla="*/ 20695 w 30154"/>
                <a:gd name="connsiteY16" fmla="*/ 39361 h 47506"/>
                <a:gd name="connsiteX17" fmla="*/ 23849 w 30154"/>
                <a:gd name="connsiteY17" fmla="*/ 31655 h 47506"/>
                <a:gd name="connsiteX18" fmla="*/ 20695 w 30154"/>
                <a:gd name="connsiteY18" fmla="*/ 23942 h 47506"/>
                <a:gd name="connsiteX19" fmla="*/ 12143 w 30154"/>
                <a:gd name="connsiteY19" fmla="*/ 21098 h 47506"/>
                <a:gd name="connsiteX20" fmla="*/ 7085 w 30154"/>
                <a:gd name="connsiteY20" fmla="*/ 21661 h 47506"/>
                <a:gd name="connsiteX21" fmla="*/ 1967 w 30154"/>
                <a:gd name="connsiteY21" fmla="*/ 23410 h 47506"/>
                <a:gd name="connsiteX22" fmla="*/ 1967 w 30154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4" h="47506">
                  <a:moveTo>
                    <a:pt x="1967" y="0"/>
                  </a:moveTo>
                  <a:lnTo>
                    <a:pt x="26721" y="0"/>
                  </a:lnTo>
                  <a:lnTo>
                    <a:pt x="26721" y="5309"/>
                  </a:lnTo>
                  <a:lnTo>
                    <a:pt x="7741" y="5309"/>
                  </a:lnTo>
                  <a:lnTo>
                    <a:pt x="7741" y="16729"/>
                  </a:lnTo>
                  <a:cubicBezTo>
                    <a:pt x="8657" y="16421"/>
                    <a:pt x="9573" y="16190"/>
                    <a:pt x="10488" y="16043"/>
                  </a:cubicBezTo>
                  <a:cubicBezTo>
                    <a:pt x="11404" y="15882"/>
                    <a:pt x="12319" y="15797"/>
                    <a:pt x="13235" y="15797"/>
                  </a:cubicBezTo>
                  <a:cubicBezTo>
                    <a:pt x="18438" y="15797"/>
                    <a:pt x="22558" y="17222"/>
                    <a:pt x="25596" y="20074"/>
                  </a:cubicBezTo>
                  <a:cubicBezTo>
                    <a:pt x="28635" y="22925"/>
                    <a:pt x="30154" y="26785"/>
                    <a:pt x="30154" y="31655"/>
                  </a:cubicBezTo>
                  <a:cubicBezTo>
                    <a:pt x="30154" y="36672"/>
                    <a:pt x="28593" y="40571"/>
                    <a:pt x="25471" y="43360"/>
                  </a:cubicBezTo>
                  <a:cubicBezTo>
                    <a:pt x="22350" y="46127"/>
                    <a:pt x="17949" y="47506"/>
                    <a:pt x="12268" y="47506"/>
                  </a:cubicBezTo>
                  <a:cubicBezTo>
                    <a:pt x="10311" y="47506"/>
                    <a:pt x="8314" y="47344"/>
                    <a:pt x="6274" y="47013"/>
                  </a:cubicBezTo>
                  <a:cubicBezTo>
                    <a:pt x="4256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8" y="40956"/>
                    <a:pt x="5806" y="41457"/>
                  </a:cubicBezTo>
                  <a:cubicBezTo>
                    <a:pt x="7804" y="41958"/>
                    <a:pt x="9916" y="42205"/>
                    <a:pt x="12143" y="42205"/>
                  </a:cubicBezTo>
                  <a:cubicBezTo>
                    <a:pt x="15743" y="42205"/>
                    <a:pt x="18594" y="41257"/>
                    <a:pt x="20695" y="39361"/>
                  </a:cubicBezTo>
                  <a:cubicBezTo>
                    <a:pt x="22798" y="37473"/>
                    <a:pt x="23849" y="34900"/>
                    <a:pt x="23849" y="31655"/>
                  </a:cubicBezTo>
                  <a:cubicBezTo>
                    <a:pt x="23849" y="28411"/>
                    <a:pt x="22798" y="25838"/>
                    <a:pt x="20695" y="23942"/>
                  </a:cubicBezTo>
                  <a:cubicBezTo>
                    <a:pt x="18594" y="22046"/>
                    <a:pt x="15743" y="21098"/>
                    <a:pt x="12143" y="21098"/>
                  </a:cubicBezTo>
                  <a:cubicBezTo>
                    <a:pt x="10458" y="21098"/>
                    <a:pt x="8771" y="21283"/>
                    <a:pt x="7085" y="21661"/>
                  </a:cubicBezTo>
                  <a:cubicBezTo>
                    <a:pt x="5421" y="22039"/>
                    <a:pt x="3715" y="22616"/>
                    <a:pt x="1967" y="23410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82A337B-10FF-C529-99DB-FF17E823DEAB}"/>
                </a:ext>
              </a:extLst>
            </p:cNvPr>
            <p:cNvSpPr/>
            <p:nvPr/>
          </p:nvSpPr>
          <p:spPr>
            <a:xfrm>
              <a:off x="7737698" y="3594769"/>
              <a:ext cx="27750" cy="46604"/>
            </a:xfrm>
            <a:custGeom>
              <a:avLst/>
              <a:gdLst>
                <a:gd name="connsiteX0" fmla="*/ 905 w 27750"/>
                <a:gd name="connsiteY0" fmla="*/ 41295 h 46604"/>
                <a:gd name="connsiteX1" fmla="*/ 11207 w 27750"/>
                <a:gd name="connsiteY1" fmla="*/ 41295 h 46604"/>
                <a:gd name="connsiteX2" fmla="*/ 11207 w 27750"/>
                <a:gd name="connsiteY2" fmla="*/ 5741 h 46604"/>
                <a:gd name="connsiteX3" fmla="*/ 0 w 27750"/>
                <a:gd name="connsiteY3" fmla="*/ 7991 h 46604"/>
                <a:gd name="connsiteX4" fmla="*/ 0 w 27750"/>
                <a:gd name="connsiteY4" fmla="*/ 2250 h 46604"/>
                <a:gd name="connsiteX5" fmla="*/ 11144 w 27750"/>
                <a:gd name="connsiteY5" fmla="*/ 0 h 46604"/>
                <a:gd name="connsiteX6" fmla="*/ 17450 w 27750"/>
                <a:gd name="connsiteY6" fmla="*/ 0 h 46604"/>
                <a:gd name="connsiteX7" fmla="*/ 17450 w 27750"/>
                <a:gd name="connsiteY7" fmla="*/ 41295 h 46604"/>
                <a:gd name="connsiteX8" fmla="*/ 27751 w 27750"/>
                <a:gd name="connsiteY8" fmla="*/ 41295 h 46604"/>
                <a:gd name="connsiteX9" fmla="*/ 27751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5"/>
                  </a:moveTo>
                  <a:lnTo>
                    <a:pt x="11207" y="41295"/>
                  </a:lnTo>
                  <a:lnTo>
                    <a:pt x="11207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4" y="0"/>
                  </a:lnTo>
                  <a:lnTo>
                    <a:pt x="17450" y="0"/>
                  </a:lnTo>
                  <a:lnTo>
                    <a:pt x="17450" y="41295"/>
                  </a:lnTo>
                  <a:lnTo>
                    <a:pt x="27751" y="41295"/>
                  </a:lnTo>
                  <a:lnTo>
                    <a:pt x="27751" y="46605"/>
                  </a:lnTo>
                  <a:lnTo>
                    <a:pt x="905" y="46605"/>
                  </a:lnTo>
                  <a:lnTo>
                    <a:pt x="905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6D07BD-3AB5-E4BF-9A72-9670EAA60FE9}"/>
                </a:ext>
              </a:extLst>
            </p:cNvPr>
            <p:cNvSpPr/>
            <p:nvPr/>
          </p:nvSpPr>
          <p:spPr>
            <a:xfrm>
              <a:off x="7778184" y="3633445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B82CA45-E0A6-F11F-2BE5-0410A9D6CFF9}"/>
                </a:ext>
              </a:extLst>
            </p:cNvPr>
            <p:cNvSpPr/>
            <p:nvPr/>
          </p:nvSpPr>
          <p:spPr>
            <a:xfrm>
              <a:off x="7795884" y="3593929"/>
              <a:ext cx="32214" cy="48346"/>
            </a:xfrm>
            <a:custGeom>
              <a:avLst/>
              <a:gdLst>
                <a:gd name="connsiteX0" fmla="*/ 16107 w 32214"/>
                <a:gd name="connsiteY0" fmla="*/ 4993 h 48346"/>
                <a:gd name="connsiteX1" fmla="*/ 8771 w 32214"/>
                <a:gd name="connsiteY1" fmla="*/ 9802 h 48346"/>
                <a:gd name="connsiteX2" fmla="*/ 6336 w 32214"/>
                <a:gd name="connsiteY2" fmla="*/ 24188 h 48346"/>
                <a:gd name="connsiteX3" fmla="*/ 8771 w 32214"/>
                <a:gd name="connsiteY3" fmla="*/ 38583 h 48346"/>
                <a:gd name="connsiteX4" fmla="*/ 16107 w 32214"/>
                <a:gd name="connsiteY4" fmla="*/ 43353 h 48346"/>
                <a:gd name="connsiteX5" fmla="*/ 23443 w 32214"/>
                <a:gd name="connsiteY5" fmla="*/ 38583 h 48346"/>
                <a:gd name="connsiteX6" fmla="*/ 25908 w 32214"/>
                <a:gd name="connsiteY6" fmla="*/ 24188 h 48346"/>
                <a:gd name="connsiteX7" fmla="*/ 23443 w 32214"/>
                <a:gd name="connsiteY7" fmla="*/ 9802 h 48346"/>
                <a:gd name="connsiteX8" fmla="*/ 16107 w 32214"/>
                <a:gd name="connsiteY8" fmla="*/ 4993 h 48346"/>
                <a:gd name="connsiteX9" fmla="*/ 16107 w 32214"/>
                <a:gd name="connsiteY9" fmla="*/ 0 h 48346"/>
                <a:gd name="connsiteX10" fmla="*/ 28063 w 32214"/>
                <a:gd name="connsiteY10" fmla="*/ 6211 h 48346"/>
                <a:gd name="connsiteX11" fmla="*/ 32214 w 32214"/>
                <a:gd name="connsiteY11" fmla="*/ 24188 h 48346"/>
                <a:gd name="connsiteX12" fmla="*/ 28063 w 32214"/>
                <a:gd name="connsiteY12" fmla="*/ 42166 h 48346"/>
                <a:gd name="connsiteX13" fmla="*/ 16107 w 32214"/>
                <a:gd name="connsiteY13" fmla="*/ 48346 h 48346"/>
                <a:gd name="connsiteX14" fmla="*/ 4120 w 32214"/>
                <a:gd name="connsiteY14" fmla="*/ 42166 h 48346"/>
                <a:gd name="connsiteX15" fmla="*/ 0 w 32214"/>
                <a:gd name="connsiteY15" fmla="*/ 24188 h 48346"/>
                <a:gd name="connsiteX16" fmla="*/ 4120 w 32214"/>
                <a:gd name="connsiteY16" fmla="*/ 6211 h 48346"/>
                <a:gd name="connsiteX17" fmla="*/ 16107 w 32214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46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77"/>
                    <a:pt x="6336" y="24188"/>
                  </a:cubicBezTo>
                  <a:cubicBezTo>
                    <a:pt x="6336" y="30576"/>
                    <a:pt x="7148" y="35377"/>
                    <a:pt x="8771" y="38583"/>
                  </a:cubicBezTo>
                  <a:cubicBezTo>
                    <a:pt x="10415" y="41765"/>
                    <a:pt x="12861" y="43353"/>
                    <a:pt x="16107" y="43353"/>
                  </a:cubicBezTo>
                  <a:cubicBezTo>
                    <a:pt x="19374" y="43353"/>
                    <a:pt x="21819" y="41765"/>
                    <a:pt x="23443" y="38583"/>
                  </a:cubicBezTo>
                  <a:cubicBezTo>
                    <a:pt x="25086" y="35377"/>
                    <a:pt x="25908" y="30576"/>
                    <a:pt x="25908" y="24188"/>
                  </a:cubicBezTo>
                  <a:cubicBezTo>
                    <a:pt x="25908" y="17777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33"/>
                    <a:pt x="30830" y="38028"/>
                    <a:pt x="28063" y="42166"/>
                  </a:cubicBezTo>
                  <a:cubicBezTo>
                    <a:pt x="25316" y="46289"/>
                    <a:pt x="21330" y="48346"/>
                    <a:pt x="16107" y="48346"/>
                  </a:cubicBezTo>
                  <a:cubicBezTo>
                    <a:pt x="10884" y="48346"/>
                    <a:pt x="6888" y="46289"/>
                    <a:pt x="4120" y="42166"/>
                  </a:cubicBezTo>
                  <a:cubicBezTo>
                    <a:pt x="1373" y="38028"/>
                    <a:pt x="0" y="32033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8212590-73EE-AA33-7B95-35A014BA18C0}"/>
                </a:ext>
              </a:extLst>
            </p:cNvPr>
            <p:cNvSpPr/>
            <p:nvPr/>
          </p:nvSpPr>
          <p:spPr>
            <a:xfrm>
              <a:off x="8067352" y="3594769"/>
              <a:ext cx="27748" cy="46604"/>
            </a:xfrm>
            <a:custGeom>
              <a:avLst/>
              <a:gdLst>
                <a:gd name="connsiteX0" fmla="*/ 902 w 27748"/>
                <a:gd name="connsiteY0" fmla="*/ 41295 h 46604"/>
                <a:gd name="connsiteX1" fmla="*/ 11204 w 27748"/>
                <a:gd name="connsiteY1" fmla="*/ 41295 h 46604"/>
                <a:gd name="connsiteX2" fmla="*/ 11204 w 27748"/>
                <a:gd name="connsiteY2" fmla="*/ 5741 h 46604"/>
                <a:gd name="connsiteX3" fmla="*/ 0 w 27748"/>
                <a:gd name="connsiteY3" fmla="*/ 7991 h 46604"/>
                <a:gd name="connsiteX4" fmla="*/ 0 w 27748"/>
                <a:gd name="connsiteY4" fmla="*/ 2250 h 46604"/>
                <a:gd name="connsiteX5" fmla="*/ 11143 w 27748"/>
                <a:gd name="connsiteY5" fmla="*/ 0 h 46604"/>
                <a:gd name="connsiteX6" fmla="*/ 17446 w 27748"/>
                <a:gd name="connsiteY6" fmla="*/ 0 h 46604"/>
                <a:gd name="connsiteX7" fmla="*/ 17446 w 27748"/>
                <a:gd name="connsiteY7" fmla="*/ 41295 h 46604"/>
                <a:gd name="connsiteX8" fmla="*/ 27749 w 27748"/>
                <a:gd name="connsiteY8" fmla="*/ 41295 h 46604"/>
                <a:gd name="connsiteX9" fmla="*/ 27749 w 27748"/>
                <a:gd name="connsiteY9" fmla="*/ 46605 h 46604"/>
                <a:gd name="connsiteX10" fmla="*/ 902 w 27748"/>
                <a:gd name="connsiteY10" fmla="*/ 46605 h 46604"/>
                <a:gd name="connsiteX11" fmla="*/ 902 w 27748"/>
                <a:gd name="connsiteY11" fmla="*/ 41295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48" h="46604">
                  <a:moveTo>
                    <a:pt x="902" y="41295"/>
                  </a:moveTo>
                  <a:lnTo>
                    <a:pt x="11204" y="41295"/>
                  </a:lnTo>
                  <a:lnTo>
                    <a:pt x="11204" y="5741"/>
                  </a:lnTo>
                  <a:lnTo>
                    <a:pt x="0" y="7991"/>
                  </a:lnTo>
                  <a:lnTo>
                    <a:pt x="0" y="2250"/>
                  </a:lnTo>
                  <a:lnTo>
                    <a:pt x="11143" y="0"/>
                  </a:lnTo>
                  <a:lnTo>
                    <a:pt x="17446" y="0"/>
                  </a:lnTo>
                  <a:lnTo>
                    <a:pt x="17446" y="41295"/>
                  </a:lnTo>
                  <a:lnTo>
                    <a:pt x="27749" y="41295"/>
                  </a:lnTo>
                  <a:lnTo>
                    <a:pt x="27749" y="46605"/>
                  </a:lnTo>
                  <a:lnTo>
                    <a:pt x="902" y="46605"/>
                  </a:lnTo>
                  <a:lnTo>
                    <a:pt x="902" y="41295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CA14AD7-6865-D78D-4903-18B194E9CC80}"/>
                </a:ext>
              </a:extLst>
            </p:cNvPr>
            <p:cNvSpPr/>
            <p:nvPr/>
          </p:nvSpPr>
          <p:spPr>
            <a:xfrm>
              <a:off x="8107839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1BD324-5784-BBFF-A7DF-6901E8DD7B1A}"/>
                </a:ext>
              </a:extLst>
            </p:cNvPr>
            <p:cNvSpPr/>
            <p:nvPr/>
          </p:nvSpPr>
          <p:spPr>
            <a:xfrm>
              <a:off x="8126255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24 w 30152"/>
                <a:gd name="connsiteY1" fmla="*/ 0 h 47506"/>
                <a:gd name="connsiteX2" fmla="*/ 26724 w 30152"/>
                <a:gd name="connsiteY2" fmla="*/ 5309 h 47506"/>
                <a:gd name="connsiteX3" fmla="*/ 7744 w 30152"/>
                <a:gd name="connsiteY3" fmla="*/ 5309 h 47506"/>
                <a:gd name="connsiteX4" fmla="*/ 7744 w 30152"/>
                <a:gd name="connsiteY4" fmla="*/ 16729 h 47506"/>
                <a:gd name="connsiteX5" fmla="*/ 10488 w 30152"/>
                <a:gd name="connsiteY5" fmla="*/ 16043 h 47506"/>
                <a:gd name="connsiteX6" fmla="*/ 13239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75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9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24" y="0"/>
                  </a:lnTo>
                  <a:lnTo>
                    <a:pt x="26724" y="5309"/>
                  </a:lnTo>
                  <a:lnTo>
                    <a:pt x="7744" y="5309"/>
                  </a:lnTo>
                  <a:lnTo>
                    <a:pt x="7744" y="16729"/>
                  </a:lnTo>
                  <a:cubicBezTo>
                    <a:pt x="8661" y="16421"/>
                    <a:pt x="9571" y="16190"/>
                    <a:pt x="10488" y="16043"/>
                  </a:cubicBezTo>
                  <a:cubicBezTo>
                    <a:pt x="11405" y="15882"/>
                    <a:pt x="12322" y="15797"/>
                    <a:pt x="13239" y="15797"/>
                  </a:cubicBezTo>
                  <a:cubicBezTo>
                    <a:pt x="18440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96" y="40571"/>
                    <a:pt x="25475" y="43360"/>
                  </a:cubicBezTo>
                  <a:cubicBezTo>
                    <a:pt x="22354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3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77" y="21283"/>
                    <a:pt x="7089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93280CD-4B6F-AF7C-3219-451D88A15479}"/>
                </a:ext>
              </a:extLst>
            </p:cNvPr>
            <p:cNvSpPr/>
            <p:nvPr/>
          </p:nvSpPr>
          <p:spPr>
            <a:xfrm>
              <a:off x="8394494" y="3593929"/>
              <a:ext cx="29590" cy="47444"/>
            </a:xfrm>
            <a:custGeom>
              <a:avLst/>
              <a:gdLst>
                <a:gd name="connsiteX0" fmla="*/ 7582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2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2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3" y="25306"/>
                    <a:pt x="17577" y="24096"/>
                  </a:cubicBezTo>
                  <a:cubicBezTo>
                    <a:pt x="19588" y="21823"/>
                    <a:pt x="20991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4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69" y="27171"/>
                    <a:pt x="19388" y="30060"/>
                  </a:cubicBezTo>
                  <a:cubicBezTo>
                    <a:pt x="16598" y="32935"/>
                    <a:pt x="12661" y="36957"/>
                    <a:pt x="7582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CC5AF42-4D03-6C94-A80D-2A2ACDF43EEA}"/>
                </a:ext>
              </a:extLst>
            </p:cNvPr>
            <p:cNvSpPr/>
            <p:nvPr/>
          </p:nvSpPr>
          <p:spPr>
            <a:xfrm>
              <a:off x="8437322" y="3633445"/>
              <a:ext cx="6580" cy="7929"/>
            </a:xfrm>
            <a:custGeom>
              <a:avLst/>
              <a:gdLst>
                <a:gd name="connsiteX0" fmla="*/ 0 w 6580"/>
                <a:gd name="connsiteY0" fmla="*/ 0 h 7929"/>
                <a:gd name="connsiteX1" fmla="*/ 6581 w 6580"/>
                <a:gd name="connsiteY1" fmla="*/ 0 h 7929"/>
                <a:gd name="connsiteX2" fmla="*/ 6581 w 6580"/>
                <a:gd name="connsiteY2" fmla="*/ 7929 h 7929"/>
                <a:gd name="connsiteX3" fmla="*/ 0 w 6580"/>
                <a:gd name="connsiteY3" fmla="*/ 7929 h 7929"/>
                <a:gd name="connsiteX4" fmla="*/ 0 w 6580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0" h="7929">
                  <a:moveTo>
                    <a:pt x="0" y="0"/>
                  </a:moveTo>
                  <a:lnTo>
                    <a:pt x="6581" y="0"/>
                  </a:lnTo>
                  <a:lnTo>
                    <a:pt x="6581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18D92E7-3A82-00BA-9700-02745633A3FE}"/>
                </a:ext>
              </a:extLst>
            </p:cNvPr>
            <p:cNvSpPr/>
            <p:nvPr/>
          </p:nvSpPr>
          <p:spPr>
            <a:xfrm>
              <a:off x="8455023" y="3593929"/>
              <a:ext cx="32210" cy="48346"/>
            </a:xfrm>
            <a:custGeom>
              <a:avLst/>
              <a:gdLst>
                <a:gd name="connsiteX0" fmla="*/ 16105 w 32210"/>
                <a:gd name="connsiteY0" fmla="*/ 4993 h 48346"/>
                <a:gd name="connsiteX1" fmla="*/ 8769 w 32210"/>
                <a:gd name="connsiteY1" fmla="*/ 9802 h 48346"/>
                <a:gd name="connsiteX2" fmla="*/ 6334 w 32210"/>
                <a:gd name="connsiteY2" fmla="*/ 24188 h 48346"/>
                <a:gd name="connsiteX3" fmla="*/ 8769 w 32210"/>
                <a:gd name="connsiteY3" fmla="*/ 38583 h 48346"/>
                <a:gd name="connsiteX4" fmla="*/ 16105 w 32210"/>
                <a:gd name="connsiteY4" fmla="*/ 43353 h 48346"/>
                <a:gd name="connsiteX5" fmla="*/ 23441 w 32210"/>
                <a:gd name="connsiteY5" fmla="*/ 38583 h 48346"/>
                <a:gd name="connsiteX6" fmla="*/ 25907 w 32210"/>
                <a:gd name="connsiteY6" fmla="*/ 24188 h 48346"/>
                <a:gd name="connsiteX7" fmla="*/ 23441 w 32210"/>
                <a:gd name="connsiteY7" fmla="*/ 9802 h 48346"/>
                <a:gd name="connsiteX8" fmla="*/ 16105 w 32210"/>
                <a:gd name="connsiteY8" fmla="*/ 4993 h 48346"/>
                <a:gd name="connsiteX9" fmla="*/ 16105 w 32210"/>
                <a:gd name="connsiteY9" fmla="*/ 0 h 48346"/>
                <a:gd name="connsiteX10" fmla="*/ 28057 w 32210"/>
                <a:gd name="connsiteY10" fmla="*/ 6211 h 48346"/>
                <a:gd name="connsiteX11" fmla="*/ 32210 w 32210"/>
                <a:gd name="connsiteY11" fmla="*/ 24188 h 48346"/>
                <a:gd name="connsiteX12" fmla="*/ 28057 w 32210"/>
                <a:gd name="connsiteY12" fmla="*/ 42166 h 48346"/>
                <a:gd name="connsiteX13" fmla="*/ 16105 w 32210"/>
                <a:gd name="connsiteY13" fmla="*/ 48346 h 48346"/>
                <a:gd name="connsiteX14" fmla="*/ 4115 w 32210"/>
                <a:gd name="connsiteY14" fmla="*/ 42166 h 48346"/>
                <a:gd name="connsiteX15" fmla="*/ 0 w 32210"/>
                <a:gd name="connsiteY15" fmla="*/ 24188 h 48346"/>
                <a:gd name="connsiteX16" fmla="*/ 4115 w 32210"/>
                <a:gd name="connsiteY16" fmla="*/ 6211 h 48346"/>
                <a:gd name="connsiteX17" fmla="*/ 16105 w 32210"/>
                <a:gd name="connsiteY17" fmla="*/ 0 h 4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0" h="48346">
                  <a:moveTo>
                    <a:pt x="16105" y="4993"/>
                  </a:moveTo>
                  <a:cubicBezTo>
                    <a:pt x="12861" y="4993"/>
                    <a:pt x="10411" y="6596"/>
                    <a:pt x="8769" y="9802"/>
                  </a:cubicBezTo>
                  <a:cubicBezTo>
                    <a:pt x="7143" y="12984"/>
                    <a:pt x="6334" y="17777"/>
                    <a:pt x="6334" y="24188"/>
                  </a:cubicBezTo>
                  <a:cubicBezTo>
                    <a:pt x="6334" y="30576"/>
                    <a:pt x="7143" y="35377"/>
                    <a:pt x="8769" y="38583"/>
                  </a:cubicBezTo>
                  <a:cubicBezTo>
                    <a:pt x="10411" y="41765"/>
                    <a:pt x="12861" y="43353"/>
                    <a:pt x="16105" y="43353"/>
                  </a:cubicBezTo>
                  <a:cubicBezTo>
                    <a:pt x="19372" y="43353"/>
                    <a:pt x="21815" y="41765"/>
                    <a:pt x="23441" y="38583"/>
                  </a:cubicBezTo>
                  <a:cubicBezTo>
                    <a:pt x="25082" y="35377"/>
                    <a:pt x="25907" y="30576"/>
                    <a:pt x="25907" y="24188"/>
                  </a:cubicBezTo>
                  <a:cubicBezTo>
                    <a:pt x="25907" y="17777"/>
                    <a:pt x="25082" y="12984"/>
                    <a:pt x="23441" y="9802"/>
                  </a:cubicBezTo>
                  <a:cubicBezTo>
                    <a:pt x="21815" y="6596"/>
                    <a:pt x="19372" y="4993"/>
                    <a:pt x="16105" y="4993"/>
                  </a:cubicBezTo>
                  <a:moveTo>
                    <a:pt x="16105" y="0"/>
                  </a:moveTo>
                  <a:cubicBezTo>
                    <a:pt x="21330" y="0"/>
                    <a:pt x="25313" y="2073"/>
                    <a:pt x="28057" y="6211"/>
                  </a:cubicBezTo>
                  <a:cubicBezTo>
                    <a:pt x="30823" y="10333"/>
                    <a:pt x="32210" y="16321"/>
                    <a:pt x="32210" y="24188"/>
                  </a:cubicBezTo>
                  <a:cubicBezTo>
                    <a:pt x="32210" y="32033"/>
                    <a:pt x="30823" y="38028"/>
                    <a:pt x="28057" y="42166"/>
                  </a:cubicBezTo>
                  <a:cubicBezTo>
                    <a:pt x="25313" y="46289"/>
                    <a:pt x="21330" y="48346"/>
                    <a:pt x="16105" y="48346"/>
                  </a:cubicBezTo>
                  <a:cubicBezTo>
                    <a:pt x="10881" y="48346"/>
                    <a:pt x="6881" y="46289"/>
                    <a:pt x="4115" y="42166"/>
                  </a:cubicBezTo>
                  <a:cubicBezTo>
                    <a:pt x="1372" y="38028"/>
                    <a:pt x="0" y="32033"/>
                    <a:pt x="0" y="24188"/>
                  </a:cubicBezTo>
                  <a:cubicBezTo>
                    <a:pt x="0" y="16321"/>
                    <a:pt x="1372" y="10333"/>
                    <a:pt x="4115" y="6211"/>
                  </a:cubicBezTo>
                  <a:cubicBezTo>
                    <a:pt x="6881" y="2073"/>
                    <a:pt x="10881" y="0"/>
                    <a:pt x="16105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5B08B72-D6C2-7E53-2C4C-B8A87B097208}"/>
                </a:ext>
              </a:extLst>
            </p:cNvPr>
            <p:cNvSpPr/>
            <p:nvPr/>
          </p:nvSpPr>
          <p:spPr>
            <a:xfrm>
              <a:off x="8724147" y="3593929"/>
              <a:ext cx="29590" cy="47444"/>
            </a:xfrm>
            <a:custGeom>
              <a:avLst/>
              <a:gdLst>
                <a:gd name="connsiteX0" fmla="*/ 7583 w 29590"/>
                <a:gd name="connsiteY0" fmla="*/ 42135 h 47444"/>
                <a:gd name="connsiteX1" fmla="*/ 29590 w 29590"/>
                <a:gd name="connsiteY1" fmla="*/ 42135 h 47444"/>
                <a:gd name="connsiteX2" fmla="*/ 29590 w 29590"/>
                <a:gd name="connsiteY2" fmla="*/ 47444 h 47444"/>
                <a:gd name="connsiteX3" fmla="*/ 0 w 29590"/>
                <a:gd name="connsiteY3" fmla="*/ 47444 h 47444"/>
                <a:gd name="connsiteX4" fmla="*/ 0 w 29590"/>
                <a:gd name="connsiteY4" fmla="*/ 42135 h 47444"/>
                <a:gd name="connsiteX5" fmla="*/ 9771 w 29590"/>
                <a:gd name="connsiteY5" fmla="*/ 32179 h 47444"/>
                <a:gd name="connsiteX6" fmla="*/ 17577 w 29590"/>
                <a:gd name="connsiteY6" fmla="*/ 24096 h 47444"/>
                <a:gd name="connsiteX7" fmla="*/ 21784 w 29590"/>
                <a:gd name="connsiteY7" fmla="*/ 18355 h 47444"/>
                <a:gd name="connsiteX8" fmla="*/ 23002 w 29590"/>
                <a:gd name="connsiteY8" fmla="*/ 13701 h 47444"/>
                <a:gd name="connsiteX9" fmla="*/ 20382 w 29590"/>
                <a:gd name="connsiteY9" fmla="*/ 7644 h 47444"/>
                <a:gd name="connsiteX10" fmla="*/ 13608 w 29590"/>
                <a:gd name="connsiteY10" fmla="*/ 5302 h 47444"/>
                <a:gd name="connsiteX11" fmla="*/ 7336 w 29590"/>
                <a:gd name="connsiteY11" fmla="*/ 6334 h 47444"/>
                <a:gd name="connsiteX12" fmla="*/ 308 w 29590"/>
                <a:gd name="connsiteY12" fmla="*/ 9455 h 47444"/>
                <a:gd name="connsiteX13" fmla="*/ 308 w 29590"/>
                <a:gd name="connsiteY13" fmla="*/ 3090 h 47444"/>
                <a:gd name="connsiteX14" fmla="*/ 7428 w 29590"/>
                <a:gd name="connsiteY14" fmla="*/ 778 h 47444"/>
                <a:gd name="connsiteX15" fmla="*/ 13485 w 29590"/>
                <a:gd name="connsiteY15" fmla="*/ 0 h 47444"/>
                <a:gd name="connsiteX16" fmla="*/ 25036 w 29590"/>
                <a:gd name="connsiteY16" fmla="*/ 3622 h 47444"/>
                <a:gd name="connsiteX17" fmla="*/ 29344 w 29590"/>
                <a:gd name="connsiteY17" fmla="*/ 13292 h 47444"/>
                <a:gd name="connsiteX18" fmla="*/ 28249 w 29590"/>
                <a:gd name="connsiteY18" fmla="*/ 18756 h 47444"/>
                <a:gd name="connsiteX19" fmla="*/ 24350 w 29590"/>
                <a:gd name="connsiteY19" fmla="*/ 24813 h 47444"/>
                <a:gd name="connsiteX20" fmla="*/ 19388 w 29590"/>
                <a:gd name="connsiteY20" fmla="*/ 30060 h 47444"/>
                <a:gd name="connsiteX21" fmla="*/ 7583 w 29590"/>
                <a:gd name="connsiteY21" fmla="*/ 42135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0" h="47444">
                  <a:moveTo>
                    <a:pt x="7583" y="42135"/>
                  </a:moveTo>
                  <a:lnTo>
                    <a:pt x="29590" y="42135"/>
                  </a:lnTo>
                  <a:lnTo>
                    <a:pt x="29590" y="47444"/>
                  </a:lnTo>
                  <a:lnTo>
                    <a:pt x="0" y="47444"/>
                  </a:lnTo>
                  <a:lnTo>
                    <a:pt x="0" y="42135"/>
                  </a:lnTo>
                  <a:cubicBezTo>
                    <a:pt x="2396" y="39662"/>
                    <a:pt x="5648" y="36340"/>
                    <a:pt x="9771" y="32179"/>
                  </a:cubicBezTo>
                  <a:cubicBezTo>
                    <a:pt x="13909" y="27995"/>
                    <a:pt x="16514" y="25306"/>
                    <a:pt x="17577" y="24096"/>
                  </a:cubicBezTo>
                  <a:cubicBezTo>
                    <a:pt x="19596" y="21823"/>
                    <a:pt x="20998" y="19912"/>
                    <a:pt x="21784" y="18355"/>
                  </a:cubicBezTo>
                  <a:cubicBezTo>
                    <a:pt x="22593" y="16776"/>
                    <a:pt x="23002" y="15219"/>
                    <a:pt x="23002" y="13701"/>
                  </a:cubicBezTo>
                  <a:cubicBezTo>
                    <a:pt x="23002" y="11227"/>
                    <a:pt x="22131" y="9208"/>
                    <a:pt x="20382" y="7644"/>
                  </a:cubicBezTo>
                  <a:cubicBezTo>
                    <a:pt x="18656" y="6080"/>
                    <a:pt x="16398" y="5302"/>
                    <a:pt x="13608" y="5302"/>
                  </a:cubicBezTo>
                  <a:cubicBezTo>
                    <a:pt x="11628" y="5302"/>
                    <a:pt x="9540" y="5648"/>
                    <a:pt x="7336" y="6334"/>
                  </a:cubicBezTo>
                  <a:cubicBezTo>
                    <a:pt x="5155" y="7020"/>
                    <a:pt x="2813" y="8060"/>
                    <a:pt x="308" y="9455"/>
                  </a:cubicBezTo>
                  <a:lnTo>
                    <a:pt x="308" y="3090"/>
                  </a:lnTo>
                  <a:cubicBezTo>
                    <a:pt x="2851" y="2065"/>
                    <a:pt x="5225" y="1295"/>
                    <a:pt x="7428" y="778"/>
                  </a:cubicBezTo>
                  <a:cubicBezTo>
                    <a:pt x="9632" y="262"/>
                    <a:pt x="11651" y="0"/>
                    <a:pt x="13485" y="0"/>
                  </a:cubicBezTo>
                  <a:cubicBezTo>
                    <a:pt x="18317" y="0"/>
                    <a:pt x="22162" y="1210"/>
                    <a:pt x="25036" y="3622"/>
                  </a:cubicBezTo>
                  <a:cubicBezTo>
                    <a:pt x="27910" y="6034"/>
                    <a:pt x="29344" y="9255"/>
                    <a:pt x="29344" y="13292"/>
                  </a:cubicBezTo>
                  <a:cubicBezTo>
                    <a:pt x="29344" y="15211"/>
                    <a:pt x="28981" y="17030"/>
                    <a:pt x="28249" y="18756"/>
                  </a:cubicBezTo>
                  <a:cubicBezTo>
                    <a:pt x="27540" y="20459"/>
                    <a:pt x="26238" y="22478"/>
                    <a:pt x="24350" y="24813"/>
                  </a:cubicBezTo>
                  <a:cubicBezTo>
                    <a:pt x="23826" y="25421"/>
                    <a:pt x="22170" y="27171"/>
                    <a:pt x="19388" y="30060"/>
                  </a:cubicBezTo>
                  <a:cubicBezTo>
                    <a:pt x="16598" y="32935"/>
                    <a:pt x="12661" y="36957"/>
                    <a:pt x="7583" y="42135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5492A19-16F7-BD3C-3129-A180FCDF7FFD}"/>
                </a:ext>
              </a:extLst>
            </p:cNvPr>
            <p:cNvSpPr/>
            <p:nvPr/>
          </p:nvSpPr>
          <p:spPr>
            <a:xfrm>
              <a:off x="8766976" y="3633445"/>
              <a:ext cx="6588" cy="7929"/>
            </a:xfrm>
            <a:custGeom>
              <a:avLst/>
              <a:gdLst>
                <a:gd name="connsiteX0" fmla="*/ 0 w 6588"/>
                <a:gd name="connsiteY0" fmla="*/ 0 h 7929"/>
                <a:gd name="connsiteX1" fmla="*/ 6588 w 6588"/>
                <a:gd name="connsiteY1" fmla="*/ 0 h 7929"/>
                <a:gd name="connsiteX2" fmla="*/ 6588 w 6588"/>
                <a:gd name="connsiteY2" fmla="*/ 7929 h 7929"/>
                <a:gd name="connsiteX3" fmla="*/ 0 w 6588"/>
                <a:gd name="connsiteY3" fmla="*/ 7929 h 7929"/>
                <a:gd name="connsiteX4" fmla="*/ 0 w 6588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8" h="7929">
                  <a:moveTo>
                    <a:pt x="0" y="0"/>
                  </a:moveTo>
                  <a:lnTo>
                    <a:pt x="6588" y="0"/>
                  </a:lnTo>
                  <a:lnTo>
                    <a:pt x="6588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D597738-19D7-D9BF-CF80-45B910C8E75D}"/>
                </a:ext>
              </a:extLst>
            </p:cNvPr>
            <p:cNvSpPr/>
            <p:nvPr/>
          </p:nvSpPr>
          <p:spPr>
            <a:xfrm>
              <a:off x="8785393" y="3594769"/>
              <a:ext cx="30152" cy="47506"/>
            </a:xfrm>
            <a:custGeom>
              <a:avLst/>
              <a:gdLst>
                <a:gd name="connsiteX0" fmla="*/ 1965 w 30152"/>
                <a:gd name="connsiteY0" fmla="*/ 0 h 47506"/>
                <a:gd name="connsiteX1" fmla="*/ 26716 w 30152"/>
                <a:gd name="connsiteY1" fmla="*/ 0 h 47506"/>
                <a:gd name="connsiteX2" fmla="*/ 26716 w 30152"/>
                <a:gd name="connsiteY2" fmla="*/ 5309 h 47506"/>
                <a:gd name="connsiteX3" fmla="*/ 7737 w 30152"/>
                <a:gd name="connsiteY3" fmla="*/ 5309 h 47506"/>
                <a:gd name="connsiteX4" fmla="*/ 7737 w 30152"/>
                <a:gd name="connsiteY4" fmla="*/ 16729 h 47506"/>
                <a:gd name="connsiteX5" fmla="*/ 10488 w 30152"/>
                <a:gd name="connsiteY5" fmla="*/ 16043 h 47506"/>
                <a:gd name="connsiteX6" fmla="*/ 13231 w 30152"/>
                <a:gd name="connsiteY6" fmla="*/ 15797 h 47506"/>
                <a:gd name="connsiteX7" fmla="*/ 25599 w 30152"/>
                <a:gd name="connsiteY7" fmla="*/ 20074 h 47506"/>
                <a:gd name="connsiteX8" fmla="*/ 30153 w 30152"/>
                <a:gd name="connsiteY8" fmla="*/ 31655 h 47506"/>
                <a:gd name="connsiteX9" fmla="*/ 25468 w 30152"/>
                <a:gd name="connsiteY9" fmla="*/ 43360 h 47506"/>
                <a:gd name="connsiteX10" fmla="*/ 12268 w 30152"/>
                <a:gd name="connsiteY10" fmla="*/ 47506 h 47506"/>
                <a:gd name="connsiteX11" fmla="*/ 6273 w 30152"/>
                <a:gd name="connsiteY11" fmla="*/ 47013 h 47506"/>
                <a:gd name="connsiteX12" fmla="*/ 0 w 30152"/>
                <a:gd name="connsiteY12" fmla="*/ 45510 h 47506"/>
                <a:gd name="connsiteX13" fmla="*/ 0 w 30152"/>
                <a:gd name="connsiteY13" fmla="*/ 39176 h 47506"/>
                <a:gd name="connsiteX14" fmla="*/ 5802 w 30152"/>
                <a:gd name="connsiteY14" fmla="*/ 41457 h 47506"/>
                <a:gd name="connsiteX15" fmla="*/ 12144 w 30152"/>
                <a:gd name="connsiteY15" fmla="*/ 42205 h 47506"/>
                <a:gd name="connsiteX16" fmla="*/ 20698 w 30152"/>
                <a:gd name="connsiteY16" fmla="*/ 39361 h 47506"/>
                <a:gd name="connsiteX17" fmla="*/ 23849 w 30152"/>
                <a:gd name="connsiteY17" fmla="*/ 31655 h 47506"/>
                <a:gd name="connsiteX18" fmla="*/ 20698 w 30152"/>
                <a:gd name="connsiteY18" fmla="*/ 23942 h 47506"/>
                <a:gd name="connsiteX19" fmla="*/ 12144 w 30152"/>
                <a:gd name="connsiteY19" fmla="*/ 21098 h 47506"/>
                <a:gd name="connsiteX20" fmla="*/ 7082 w 30152"/>
                <a:gd name="connsiteY20" fmla="*/ 21661 h 47506"/>
                <a:gd name="connsiteX21" fmla="*/ 1965 w 30152"/>
                <a:gd name="connsiteY21" fmla="*/ 23410 h 47506"/>
                <a:gd name="connsiteX22" fmla="*/ 1965 w 30152"/>
                <a:gd name="connsiteY22" fmla="*/ 0 h 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2" h="47506">
                  <a:moveTo>
                    <a:pt x="1965" y="0"/>
                  </a:moveTo>
                  <a:lnTo>
                    <a:pt x="26716" y="0"/>
                  </a:lnTo>
                  <a:lnTo>
                    <a:pt x="26716" y="5309"/>
                  </a:lnTo>
                  <a:lnTo>
                    <a:pt x="7737" y="5309"/>
                  </a:lnTo>
                  <a:lnTo>
                    <a:pt x="7737" y="16729"/>
                  </a:lnTo>
                  <a:cubicBezTo>
                    <a:pt x="8654" y="16421"/>
                    <a:pt x="9571" y="16190"/>
                    <a:pt x="10488" y="16043"/>
                  </a:cubicBezTo>
                  <a:cubicBezTo>
                    <a:pt x="11405" y="15882"/>
                    <a:pt x="12314" y="15797"/>
                    <a:pt x="13231" y="15797"/>
                  </a:cubicBezTo>
                  <a:cubicBezTo>
                    <a:pt x="18432" y="15797"/>
                    <a:pt x="22555" y="17222"/>
                    <a:pt x="25599" y="20074"/>
                  </a:cubicBezTo>
                  <a:cubicBezTo>
                    <a:pt x="28635" y="22925"/>
                    <a:pt x="30153" y="26785"/>
                    <a:pt x="30153" y="31655"/>
                  </a:cubicBezTo>
                  <a:cubicBezTo>
                    <a:pt x="30153" y="36672"/>
                    <a:pt x="28589" y="40571"/>
                    <a:pt x="25468" y="43360"/>
                  </a:cubicBezTo>
                  <a:cubicBezTo>
                    <a:pt x="22347" y="46127"/>
                    <a:pt x="17947" y="47506"/>
                    <a:pt x="12268" y="47506"/>
                  </a:cubicBezTo>
                  <a:cubicBezTo>
                    <a:pt x="10310" y="47506"/>
                    <a:pt x="8315" y="47344"/>
                    <a:pt x="6273" y="47013"/>
                  </a:cubicBezTo>
                  <a:cubicBezTo>
                    <a:pt x="4254" y="46682"/>
                    <a:pt x="2165" y="46181"/>
                    <a:pt x="0" y="45510"/>
                  </a:cubicBezTo>
                  <a:lnTo>
                    <a:pt x="0" y="39176"/>
                  </a:lnTo>
                  <a:cubicBezTo>
                    <a:pt x="1872" y="40193"/>
                    <a:pt x="3807" y="40956"/>
                    <a:pt x="5802" y="41457"/>
                  </a:cubicBezTo>
                  <a:cubicBezTo>
                    <a:pt x="7798" y="41958"/>
                    <a:pt x="9917" y="42205"/>
                    <a:pt x="12144" y="42205"/>
                  </a:cubicBezTo>
                  <a:cubicBezTo>
                    <a:pt x="15743" y="42205"/>
                    <a:pt x="18594" y="41257"/>
                    <a:pt x="20698" y="39361"/>
                  </a:cubicBezTo>
                  <a:cubicBezTo>
                    <a:pt x="22801" y="37473"/>
                    <a:pt x="23849" y="34900"/>
                    <a:pt x="23849" y="31655"/>
                  </a:cubicBezTo>
                  <a:cubicBezTo>
                    <a:pt x="23849" y="28411"/>
                    <a:pt x="22801" y="25838"/>
                    <a:pt x="20698" y="23942"/>
                  </a:cubicBezTo>
                  <a:cubicBezTo>
                    <a:pt x="18594" y="22046"/>
                    <a:pt x="15743" y="21098"/>
                    <a:pt x="12144" y="21098"/>
                  </a:cubicBezTo>
                  <a:cubicBezTo>
                    <a:pt x="10457" y="21098"/>
                    <a:pt x="8769" y="21283"/>
                    <a:pt x="7082" y="21661"/>
                  </a:cubicBezTo>
                  <a:cubicBezTo>
                    <a:pt x="5417" y="22039"/>
                    <a:pt x="3714" y="22616"/>
                    <a:pt x="1965" y="23410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04934D-221F-6D51-10A1-9D99BAC54E18}"/>
                </a:ext>
              </a:extLst>
            </p:cNvPr>
            <p:cNvSpPr/>
            <p:nvPr/>
          </p:nvSpPr>
          <p:spPr>
            <a:xfrm>
              <a:off x="8202311" y="3681028"/>
              <a:ext cx="36818" cy="33497"/>
            </a:xfrm>
            <a:custGeom>
              <a:avLst/>
              <a:gdLst>
                <a:gd name="connsiteX0" fmla="*/ 36818 w 36818"/>
                <a:gd name="connsiteY0" fmla="*/ 4870 h 33497"/>
                <a:gd name="connsiteX1" fmla="*/ 35554 w 36818"/>
                <a:gd name="connsiteY1" fmla="*/ 8045 h 33497"/>
                <a:gd name="connsiteX2" fmla="*/ 32842 w 36818"/>
                <a:gd name="connsiteY2" fmla="*/ 9170 h 33497"/>
                <a:gd name="connsiteX3" fmla="*/ 30754 w 36818"/>
                <a:gd name="connsiteY3" fmla="*/ 8376 h 33497"/>
                <a:gd name="connsiteX4" fmla="*/ 30029 w 36818"/>
                <a:gd name="connsiteY4" fmla="*/ 6565 h 33497"/>
                <a:gd name="connsiteX5" fmla="*/ 31039 w 36818"/>
                <a:gd name="connsiteY5" fmla="*/ 4007 h 33497"/>
                <a:gd name="connsiteX6" fmla="*/ 33566 w 36818"/>
                <a:gd name="connsiteY6" fmla="*/ 2558 h 33497"/>
                <a:gd name="connsiteX7" fmla="*/ 29883 w 36818"/>
                <a:gd name="connsiteY7" fmla="*/ 1626 h 33497"/>
                <a:gd name="connsiteX8" fmla="*/ 27178 w 36818"/>
                <a:gd name="connsiteY8" fmla="*/ 2381 h 33497"/>
                <a:gd name="connsiteX9" fmla="*/ 25190 w 36818"/>
                <a:gd name="connsiteY9" fmla="*/ 4115 h 33497"/>
                <a:gd name="connsiteX10" fmla="*/ 23819 w 36818"/>
                <a:gd name="connsiteY10" fmla="*/ 6496 h 33497"/>
                <a:gd name="connsiteX11" fmla="*/ 22956 w 36818"/>
                <a:gd name="connsiteY11" fmla="*/ 8700 h 33497"/>
                <a:gd name="connsiteX12" fmla="*/ 22555 w 36818"/>
                <a:gd name="connsiteY12" fmla="*/ 10357 h 33497"/>
                <a:gd name="connsiteX13" fmla="*/ 20027 w 36818"/>
                <a:gd name="connsiteY13" fmla="*/ 20467 h 33497"/>
                <a:gd name="connsiteX14" fmla="*/ 18802 w 36818"/>
                <a:gd name="connsiteY14" fmla="*/ 26963 h 33497"/>
                <a:gd name="connsiteX15" fmla="*/ 19812 w 36818"/>
                <a:gd name="connsiteY15" fmla="*/ 30469 h 33497"/>
                <a:gd name="connsiteX16" fmla="*/ 22848 w 36818"/>
                <a:gd name="connsiteY16" fmla="*/ 31840 h 33497"/>
                <a:gd name="connsiteX17" fmla="*/ 24543 w 36818"/>
                <a:gd name="connsiteY17" fmla="*/ 31617 h 33497"/>
                <a:gd name="connsiteX18" fmla="*/ 26600 w 36818"/>
                <a:gd name="connsiteY18" fmla="*/ 30715 h 33497"/>
                <a:gd name="connsiteX19" fmla="*/ 28835 w 36818"/>
                <a:gd name="connsiteY19" fmla="*/ 29020 h 33497"/>
                <a:gd name="connsiteX20" fmla="*/ 30969 w 36818"/>
                <a:gd name="connsiteY20" fmla="*/ 26207 h 33497"/>
                <a:gd name="connsiteX21" fmla="*/ 32703 w 36818"/>
                <a:gd name="connsiteY21" fmla="*/ 22162 h 33497"/>
                <a:gd name="connsiteX22" fmla="*/ 33643 w 36818"/>
                <a:gd name="connsiteY22" fmla="*/ 21368 h 33497"/>
                <a:gd name="connsiteX23" fmla="*/ 34545 w 36818"/>
                <a:gd name="connsiteY23" fmla="*/ 22092 h 33497"/>
                <a:gd name="connsiteX24" fmla="*/ 34036 w 36818"/>
                <a:gd name="connsiteY24" fmla="*/ 24003 h 33497"/>
                <a:gd name="connsiteX25" fmla="*/ 32518 w 36818"/>
                <a:gd name="connsiteY25" fmla="*/ 26924 h 33497"/>
                <a:gd name="connsiteX26" fmla="*/ 30176 w 36818"/>
                <a:gd name="connsiteY26" fmla="*/ 30029 h 33497"/>
                <a:gd name="connsiteX27" fmla="*/ 26855 w 36818"/>
                <a:gd name="connsiteY27" fmla="*/ 32488 h 33497"/>
                <a:gd name="connsiteX28" fmla="*/ 22701 w 36818"/>
                <a:gd name="connsiteY28" fmla="*/ 33497 h 33497"/>
                <a:gd name="connsiteX29" fmla="*/ 17538 w 36818"/>
                <a:gd name="connsiteY29" fmla="*/ 31840 h 33497"/>
                <a:gd name="connsiteX30" fmla="*/ 14726 w 36818"/>
                <a:gd name="connsiteY30" fmla="*/ 27864 h 33497"/>
                <a:gd name="connsiteX31" fmla="*/ 14294 w 36818"/>
                <a:gd name="connsiteY31" fmla="*/ 28627 h 33497"/>
                <a:gd name="connsiteX32" fmla="*/ 13277 w 36818"/>
                <a:gd name="connsiteY32" fmla="*/ 30029 h 33497"/>
                <a:gd name="connsiteX33" fmla="*/ 11728 w 36818"/>
                <a:gd name="connsiteY33" fmla="*/ 31694 h 33497"/>
                <a:gd name="connsiteX34" fmla="*/ 9601 w 36818"/>
                <a:gd name="connsiteY34" fmla="*/ 32919 h 33497"/>
                <a:gd name="connsiteX35" fmla="*/ 6966 w 36818"/>
                <a:gd name="connsiteY35" fmla="*/ 33497 h 33497"/>
                <a:gd name="connsiteX36" fmla="*/ 3676 w 36818"/>
                <a:gd name="connsiteY36" fmla="*/ 32988 h 33497"/>
                <a:gd name="connsiteX37" fmla="*/ 1079 w 36818"/>
                <a:gd name="connsiteY37" fmla="*/ 31332 h 33497"/>
                <a:gd name="connsiteX38" fmla="*/ 0 w 36818"/>
                <a:gd name="connsiteY38" fmla="*/ 28588 h 33497"/>
                <a:gd name="connsiteX39" fmla="*/ 1187 w 36818"/>
                <a:gd name="connsiteY39" fmla="*/ 25591 h 33497"/>
                <a:gd name="connsiteX40" fmla="*/ 4076 w 36818"/>
                <a:gd name="connsiteY40" fmla="*/ 24327 h 33497"/>
                <a:gd name="connsiteX41" fmla="*/ 5957 w 36818"/>
                <a:gd name="connsiteY41" fmla="*/ 24944 h 33497"/>
                <a:gd name="connsiteX42" fmla="*/ 6820 w 36818"/>
                <a:gd name="connsiteY42" fmla="*/ 26893 h 33497"/>
                <a:gd name="connsiteX43" fmla="*/ 5810 w 36818"/>
                <a:gd name="connsiteY43" fmla="*/ 29490 h 33497"/>
                <a:gd name="connsiteX44" fmla="*/ 3352 w 36818"/>
                <a:gd name="connsiteY44" fmla="*/ 30900 h 33497"/>
                <a:gd name="connsiteX45" fmla="*/ 7035 w 36818"/>
                <a:gd name="connsiteY45" fmla="*/ 31840 h 33497"/>
                <a:gd name="connsiteX46" fmla="*/ 11297 w 36818"/>
                <a:gd name="connsiteY46" fmla="*/ 29744 h 33497"/>
                <a:gd name="connsiteX47" fmla="*/ 14078 w 36818"/>
                <a:gd name="connsiteY47" fmla="*/ 24150 h 33497"/>
                <a:gd name="connsiteX48" fmla="*/ 17176 w 36818"/>
                <a:gd name="connsiteY48" fmla="*/ 11982 h 33497"/>
                <a:gd name="connsiteX49" fmla="*/ 18047 w 36818"/>
                <a:gd name="connsiteY49" fmla="*/ 6565 h 33497"/>
                <a:gd name="connsiteX50" fmla="*/ 17646 w 36818"/>
                <a:gd name="connsiteY50" fmla="*/ 4007 h 33497"/>
                <a:gd name="connsiteX51" fmla="*/ 16567 w 36818"/>
                <a:gd name="connsiteY51" fmla="*/ 2489 h 33497"/>
                <a:gd name="connsiteX52" fmla="*/ 15304 w 36818"/>
                <a:gd name="connsiteY52" fmla="*/ 1803 h 33497"/>
                <a:gd name="connsiteX53" fmla="*/ 14078 w 36818"/>
                <a:gd name="connsiteY53" fmla="*/ 1626 h 33497"/>
                <a:gd name="connsiteX54" fmla="*/ 11767 w 36818"/>
                <a:gd name="connsiteY54" fmla="*/ 2057 h 33497"/>
                <a:gd name="connsiteX55" fmla="*/ 9131 w 36818"/>
                <a:gd name="connsiteY55" fmla="*/ 3498 h 33497"/>
                <a:gd name="connsiteX56" fmla="*/ 6388 w 36818"/>
                <a:gd name="connsiteY56" fmla="*/ 6496 h 33497"/>
                <a:gd name="connsiteX57" fmla="*/ 4146 w 36818"/>
                <a:gd name="connsiteY57" fmla="*/ 11297 h 33497"/>
                <a:gd name="connsiteX58" fmla="*/ 3175 w 36818"/>
                <a:gd name="connsiteY58" fmla="*/ 12129 h 33497"/>
                <a:gd name="connsiteX59" fmla="*/ 2304 w 36818"/>
                <a:gd name="connsiteY59" fmla="*/ 11366 h 33497"/>
                <a:gd name="connsiteX60" fmla="*/ 2774 w 36818"/>
                <a:gd name="connsiteY60" fmla="*/ 9493 h 33497"/>
                <a:gd name="connsiteX61" fmla="*/ 4292 w 36818"/>
                <a:gd name="connsiteY61" fmla="*/ 6565 h 33497"/>
                <a:gd name="connsiteX62" fmla="*/ 6673 w 36818"/>
                <a:gd name="connsiteY62" fmla="*/ 3498 h 33497"/>
                <a:gd name="connsiteX63" fmla="*/ 10033 w 36818"/>
                <a:gd name="connsiteY63" fmla="*/ 1009 h 33497"/>
                <a:gd name="connsiteX64" fmla="*/ 14217 w 36818"/>
                <a:gd name="connsiteY64" fmla="*/ 0 h 33497"/>
                <a:gd name="connsiteX65" fmla="*/ 16136 w 36818"/>
                <a:gd name="connsiteY65" fmla="*/ 216 h 33497"/>
                <a:gd name="connsiteX66" fmla="*/ 18263 w 36818"/>
                <a:gd name="connsiteY66" fmla="*/ 940 h 33497"/>
                <a:gd name="connsiteX67" fmla="*/ 20497 w 36818"/>
                <a:gd name="connsiteY67" fmla="*/ 2666 h 33497"/>
                <a:gd name="connsiteX68" fmla="*/ 22200 w 36818"/>
                <a:gd name="connsiteY68" fmla="*/ 5594 h 33497"/>
                <a:gd name="connsiteX69" fmla="*/ 23210 w 36818"/>
                <a:gd name="connsiteY69" fmla="*/ 3968 h 33497"/>
                <a:gd name="connsiteX70" fmla="*/ 24759 w 36818"/>
                <a:gd name="connsiteY70" fmla="*/ 2204 h 33497"/>
                <a:gd name="connsiteX71" fmla="*/ 27070 w 36818"/>
                <a:gd name="connsiteY71" fmla="*/ 609 h 33497"/>
                <a:gd name="connsiteX72" fmla="*/ 29960 w 36818"/>
                <a:gd name="connsiteY72" fmla="*/ 0 h 33497"/>
                <a:gd name="connsiteX73" fmla="*/ 32881 w 36818"/>
                <a:gd name="connsiteY73" fmla="*/ 393 h 33497"/>
                <a:gd name="connsiteX74" fmla="*/ 35554 w 36818"/>
                <a:gd name="connsiteY74" fmla="*/ 1949 h 33497"/>
                <a:gd name="connsiteX75" fmla="*/ 36818 w 36818"/>
                <a:gd name="connsiteY75" fmla="*/ 4870 h 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818" h="33497">
                  <a:moveTo>
                    <a:pt x="36818" y="4870"/>
                  </a:moveTo>
                  <a:cubicBezTo>
                    <a:pt x="36818" y="6219"/>
                    <a:pt x="36394" y="7282"/>
                    <a:pt x="35554" y="8045"/>
                  </a:cubicBezTo>
                  <a:cubicBezTo>
                    <a:pt x="34714" y="8792"/>
                    <a:pt x="33805" y="9170"/>
                    <a:pt x="32842" y="9170"/>
                  </a:cubicBezTo>
                  <a:cubicBezTo>
                    <a:pt x="31925" y="9170"/>
                    <a:pt x="31232" y="8908"/>
                    <a:pt x="30754" y="8376"/>
                  </a:cubicBezTo>
                  <a:cubicBezTo>
                    <a:pt x="30268" y="7844"/>
                    <a:pt x="30029" y="7243"/>
                    <a:pt x="30029" y="6565"/>
                  </a:cubicBezTo>
                  <a:cubicBezTo>
                    <a:pt x="30029" y="5648"/>
                    <a:pt x="30369" y="4801"/>
                    <a:pt x="31039" y="4007"/>
                  </a:cubicBezTo>
                  <a:cubicBezTo>
                    <a:pt x="31709" y="3213"/>
                    <a:pt x="32557" y="2728"/>
                    <a:pt x="33566" y="2558"/>
                  </a:cubicBezTo>
                  <a:cubicBezTo>
                    <a:pt x="32580" y="1934"/>
                    <a:pt x="31355" y="1626"/>
                    <a:pt x="29883" y="1626"/>
                  </a:cubicBezTo>
                  <a:cubicBezTo>
                    <a:pt x="28920" y="1626"/>
                    <a:pt x="28018" y="1880"/>
                    <a:pt x="27178" y="2381"/>
                  </a:cubicBezTo>
                  <a:cubicBezTo>
                    <a:pt x="26361" y="2882"/>
                    <a:pt x="25699" y="3460"/>
                    <a:pt x="25190" y="4115"/>
                  </a:cubicBezTo>
                  <a:cubicBezTo>
                    <a:pt x="24712" y="4762"/>
                    <a:pt x="24258" y="5556"/>
                    <a:pt x="23819" y="6496"/>
                  </a:cubicBezTo>
                  <a:cubicBezTo>
                    <a:pt x="23410" y="7413"/>
                    <a:pt x="23125" y="8145"/>
                    <a:pt x="22956" y="8700"/>
                  </a:cubicBezTo>
                  <a:cubicBezTo>
                    <a:pt x="22809" y="9232"/>
                    <a:pt x="22678" y="9779"/>
                    <a:pt x="22555" y="10357"/>
                  </a:cubicBezTo>
                  <a:lnTo>
                    <a:pt x="20027" y="20467"/>
                  </a:lnTo>
                  <a:cubicBezTo>
                    <a:pt x="19210" y="23664"/>
                    <a:pt x="18802" y="25830"/>
                    <a:pt x="18802" y="26963"/>
                  </a:cubicBezTo>
                  <a:cubicBezTo>
                    <a:pt x="18802" y="28357"/>
                    <a:pt x="19141" y="29529"/>
                    <a:pt x="19812" y="30469"/>
                  </a:cubicBezTo>
                  <a:cubicBezTo>
                    <a:pt x="20490" y="31386"/>
                    <a:pt x="21499" y="31840"/>
                    <a:pt x="22848" y="31840"/>
                  </a:cubicBezTo>
                  <a:cubicBezTo>
                    <a:pt x="23379" y="31840"/>
                    <a:pt x="23942" y="31763"/>
                    <a:pt x="24543" y="31617"/>
                  </a:cubicBezTo>
                  <a:cubicBezTo>
                    <a:pt x="25144" y="31455"/>
                    <a:pt x="25830" y="31154"/>
                    <a:pt x="26600" y="30715"/>
                  </a:cubicBezTo>
                  <a:cubicBezTo>
                    <a:pt x="27394" y="30261"/>
                    <a:pt x="28142" y="29690"/>
                    <a:pt x="28835" y="29020"/>
                  </a:cubicBezTo>
                  <a:cubicBezTo>
                    <a:pt x="29559" y="28319"/>
                    <a:pt x="30268" y="27386"/>
                    <a:pt x="30969" y="26207"/>
                  </a:cubicBezTo>
                  <a:cubicBezTo>
                    <a:pt x="31671" y="25028"/>
                    <a:pt x="32249" y="23680"/>
                    <a:pt x="32703" y="22162"/>
                  </a:cubicBezTo>
                  <a:cubicBezTo>
                    <a:pt x="32850" y="21630"/>
                    <a:pt x="33158" y="21368"/>
                    <a:pt x="33643" y="21368"/>
                  </a:cubicBezTo>
                  <a:cubicBezTo>
                    <a:pt x="34244" y="21368"/>
                    <a:pt x="34545" y="21607"/>
                    <a:pt x="34545" y="22092"/>
                  </a:cubicBezTo>
                  <a:cubicBezTo>
                    <a:pt x="34545" y="22501"/>
                    <a:pt x="34375" y="23133"/>
                    <a:pt x="34036" y="24003"/>
                  </a:cubicBezTo>
                  <a:cubicBezTo>
                    <a:pt x="33721" y="24843"/>
                    <a:pt x="33220" y="25822"/>
                    <a:pt x="32518" y="26924"/>
                  </a:cubicBezTo>
                  <a:cubicBezTo>
                    <a:pt x="31848" y="28010"/>
                    <a:pt x="31062" y="29043"/>
                    <a:pt x="30176" y="30029"/>
                  </a:cubicBezTo>
                  <a:cubicBezTo>
                    <a:pt x="29282" y="30993"/>
                    <a:pt x="28172" y="31817"/>
                    <a:pt x="26855" y="32488"/>
                  </a:cubicBezTo>
                  <a:cubicBezTo>
                    <a:pt x="25529" y="33158"/>
                    <a:pt x="24142" y="33497"/>
                    <a:pt x="22701" y="33497"/>
                  </a:cubicBezTo>
                  <a:cubicBezTo>
                    <a:pt x="20628" y="33497"/>
                    <a:pt x="18910" y="32942"/>
                    <a:pt x="17538" y="31840"/>
                  </a:cubicBezTo>
                  <a:cubicBezTo>
                    <a:pt x="16167" y="30731"/>
                    <a:pt x="15227" y="29405"/>
                    <a:pt x="14726" y="27864"/>
                  </a:cubicBezTo>
                  <a:cubicBezTo>
                    <a:pt x="14602" y="28080"/>
                    <a:pt x="14456" y="28334"/>
                    <a:pt x="14294" y="28627"/>
                  </a:cubicBezTo>
                  <a:cubicBezTo>
                    <a:pt x="14125" y="28912"/>
                    <a:pt x="13786" y="29382"/>
                    <a:pt x="13277" y="30029"/>
                  </a:cubicBezTo>
                  <a:cubicBezTo>
                    <a:pt x="12799" y="30654"/>
                    <a:pt x="12283" y="31208"/>
                    <a:pt x="11728" y="31694"/>
                  </a:cubicBezTo>
                  <a:cubicBezTo>
                    <a:pt x="11173" y="32148"/>
                    <a:pt x="10464" y="32557"/>
                    <a:pt x="9601" y="32919"/>
                  </a:cubicBezTo>
                  <a:cubicBezTo>
                    <a:pt x="8761" y="33304"/>
                    <a:pt x="7883" y="33497"/>
                    <a:pt x="6966" y="33497"/>
                  </a:cubicBezTo>
                  <a:cubicBezTo>
                    <a:pt x="5810" y="33497"/>
                    <a:pt x="4716" y="33328"/>
                    <a:pt x="3676" y="32988"/>
                  </a:cubicBezTo>
                  <a:cubicBezTo>
                    <a:pt x="2666" y="32657"/>
                    <a:pt x="1803" y="32102"/>
                    <a:pt x="1079" y="31332"/>
                  </a:cubicBezTo>
                  <a:cubicBezTo>
                    <a:pt x="362" y="30561"/>
                    <a:pt x="0" y="29644"/>
                    <a:pt x="0" y="28588"/>
                  </a:cubicBezTo>
                  <a:cubicBezTo>
                    <a:pt x="0" y="27409"/>
                    <a:pt x="393" y="26408"/>
                    <a:pt x="1187" y="25591"/>
                  </a:cubicBezTo>
                  <a:cubicBezTo>
                    <a:pt x="2003" y="24751"/>
                    <a:pt x="2967" y="24327"/>
                    <a:pt x="4076" y="24327"/>
                  </a:cubicBezTo>
                  <a:cubicBezTo>
                    <a:pt x="4778" y="24327"/>
                    <a:pt x="5402" y="24535"/>
                    <a:pt x="5957" y="24944"/>
                  </a:cubicBezTo>
                  <a:cubicBezTo>
                    <a:pt x="6534" y="25352"/>
                    <a:pt x="6820" y="25999"/>
                    <a:pt x="6820" y="26893"/>
                  </a:cubicBezTo>
                  <a:cubicBezTo>
                    <a:pt x="6820" y="27879"/>
                    <a:pt x="6481" y="28743"/>
                    <a:pt x="5810" y="29490"/>
                  </a:cubicBezTo>
                  <a:cubicBezTo>
                    <a:pt x="5140" y="30237"/>
                    <a:pt x="4315" y="30708"/>
                    <a:pt x="3352" y="30900"/>
                  </a:cubicBezTo>
                  <a:cubicBezTo>
                    <a:pt x="4338" y="31524"/>
                    <a:pt x="5564" y="31840"/>
                    <a:pt x="7035" y="31840"/>
                  </a:cubicBezTo>
                  <a:cubicBezTo>
                    <a:pt x="8623" y="31840"/>
                    <a:pt x="10041" y="31139"/>
                    <a:pt x="11297" y="29744"/>
                  </a:cubicBezTo>
                  <a:cubicBezTo>
                    <a:pt x="12545" y="28350"/>
                    <a:pt x="13470" y="26485"/>
                    <a:pt x="14078" y="24150"/>
                  </a:cubicBezTo>
                  <a:cubicBezTo>
                    <a:pt x="15566" y="18540"/>
                    <a:pt x="16598" y="14487"/>
                    <a:pt x="17176" y="11982"/>
                  </a:cubicBezTo>
                  <a:cubicBezTo>
                    <a:pt x="17754" y="9455"/>
                    <a:pt x="18047" y="7652"/>
                    <a:pt x="18047" y="6565"/>
                  </a:cubicBezTo>
                  <a:cubicBezTo>
                    <a:pt x="18047" y="5556"/>
                    <a:pt x="17916" y="4708"/>
                    <a:pt x="17646" y="4007"/>
                  </a:cubicBezTo>
                  <a:cubicBezTo>
                    <a:pt x="17384" y="3306"/>
                    <a:pt x="17022" y="2805"/>
                    <a:pt x="16567" y="2489"/>
                  </a:cubicBezTo>
                  <a:cubicBezTo>
                    <a:pt x="16128" y="2150"/>
                    <a:pt x="15712" y="1919"/>
                    <a:pt x="15304" y="1803"/>
                  </a:cubicBezTo>
                  <a:cubicBezTo>
                    <a:pt x="14918" y="1688"/>
                    <a:pt x="14510" y="1626"/>
                    <a:pt x="14078" y="1626"/>
                  </a:cubicBezTo>
                  <a:cubicBezTo>
                    <a:pt x="13354" y="1626"/>
                    <a:pt x="12584" y="1772"/>
                    <a:pt x="11767" y="2057"/>
                  </a:cubicBezTo>
                  <a:cubicBezTo>
                    <a:pt x="10973" y="2342"/>
                    <a:pt x="10095" y="2828"/>
                    <a:pt x="9131" y="3498"/>
                  </a:cubicBezTo>
                  <a:cubicBezTo>
                    <a:pt x="8191" y="4153"/>
                    <a:pt x="7274" y="5147"/>
                    <a:pt x="6388" y="6496"/>
                  </a:cubicBezTo>
                  <a:cubicBezTo>
                    <a:pt x="5494" y="7844"/>
                    <a:pt x="4747" y="9440"/>
                    <a:pt x="4146" y="11297"/>
                  </a:cubicBezTo>
                  <a:cubicBezTo>
                    <a:pt x="4030" y="11851"/>
                    <a:pt x="3706" y="12129"/>
                    <a:pt x="3175" y="12129"/>
                  </a:cubicBezTo>
                  <a:cubicBezTo>
                    <a:pt x="2597" y="12106"/>
                    <a:pt x="2304" y="11851"/>
                    <a:pt x="2304" y="11366"/>
                  </a:cubicBezTo>
                  <a:cubicBezTo>
                    <a:pt x="2304" y="10958"/>
                    <a:pt x="2458" y="10333"/>
                    <a:pt x="2774" y="9493"/>
                  </a:cubicBezTo>
                  <a:cubicBezTo>
                    <a:pt x="3113" y="8623"/>
                    <a:pt x="3622" y="7652"/>
                    <a:pt x="4292" y="6565"/>
                  </a:cubicBezTo>
                  <a:cubicBezTo>
                    <a:pt x="4993" y="5487"/>
                    <a:pt x="5787" y="4462"/>
                    <a:pt x="6673" y="3498"/>
                  </a:cubicBezTo>
                  <a:cubicBezTo>
                    <a:pt x="7590" y="2512"/>
                    <a:pt x="8707" y="1680"/>
                    <a:pt x="10033" y="1009"/>
                  </a:cubicBezTo>
                  <a:cubicBezTo>
                    <a:pt x="11381" y="339"/>
                    <a:pt x="12776" y="0"/>
                    <a:pt x="14217" y="0"/>
                  </a:cubicBezTo>
                  <a:cubicBezTo>
                    <a:pt x="14872" y="0"/>
                    <a:pt x="15512" y="69"/>
                    <a:pt x="16136" y="216"/>
                  </a:cubicBezTo>
                  <a:cubicBezTo>
                    <a:pt x="16783" y="331"/>
                    <a:pt x="17492" y="578"/>
                    <a:pt x="18263" y="940"/>
                  </a:cubicBezTo>
                  <a:cubicBezTo>
                    <a:pt x="19056" y="1302"/>
                    <a:pt x="19804" y="1872"/>
                    <a:pt x="20497" y="2666"/>
                  </a:cubicBezTo>
                  <a:cubicBezTo>
                    <a:pt x="21199" y="3460"/>
                    <a:pt x="21761" y="4439"/>
                    <a:pt x="22200" y="5594"/>
                  </a:cubicBezTo>
                  <a:cubicBezTo>
                    <a:pt x="22485" y="5040"/>
                    <a:pt x="22825" y="4500"/>
                    <a:pt x="23210" y="3968"/>
                  </a:cubicBezTo>
                  <a:cubicBezTo>
                    <a:pt x="23618" y="3437"/>
                    <a:pt x="24134" y="2851"/>
                    <a:pt x="24759" y="2204"/>
                  </a:cubicBezTo>
                  <a:cubicBezTo>
                    <a:pt x="25414" y="1526"/>
                    <a:pt x="26184" y="994"/>
                    <a:pt x="27070" y="609"/>
                  </a:cubicBezTo>
                  <a:cubicBezTo>
                    <a:pt x="27987" y="200"/>
                    <a:pt x="28951" y="0"/>
                    <a:pt x="29960" y="0"/>
                  </a:cubicBezTo>
                  <a:cubicBezTo>
                    <a:pt x="30946" y="0"/>
                    <a:pt x="31917" y="131"/>
                    <a:pt x="32881" y="393"/>
                  </a:cubicBezTo>
                  <a:cubicBezTo>
                    <a:pt x="33844" y="632"/>
                    <a:pt x="34738" y="1156"/>
                    <a:pt x="35554" y="1949"/>
                  </a:cubicBezTo>
                  <a:cubicBezTo>
                    <a:pt x="36394" y="2720"/>
                    <a:pt x="36818" y="3691"/>
                    <a:pt x="36818" y="487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016717C-3986-3A6C-F3D5-D128678B4C45}"/>
                </a:ext>
              </a:extLst>
            </p:cNvPr>
            <p:cNvSpPr/>
            <p:nvPr/>
          </p:nvSpPr>
          <p:spPr>
            <a:xfrm>
              <a:off x="7449906" y="353934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6766EA7-9AA9-167A-CB75-C45742D16127}"/>
                </a:ext>
              </a:extLst>
            </p:cNvPr>
            <p:cNvSpPr/>
            <p:nvPr/>
          </p:nvSpPr>
          <p:spPr>
            <a:xfrm>
              <a:off x="7449906" y="3297927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136790-C534-D268-5A17-BA500BC552F7}"/>
                </a:ext>
              </a:extLst>
            </p:cNvPr>
            <p:cNvSpPr/>
            <p:nvPr/>
          </p:nvSpPr>
          <p:spPr>
            <a:xfrm>
              <a:off x="7449906" y="3056499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9245ACB-9429-BF4B-7C69-B75BD9441190}"/>
                </a:ext>
              </a:extLst>
            </p:cNvPr>
            <p:cNvSpPr/>
            <p:nvPr/>
          </p:nvSpPr>
          <p:spPr>
            <a:xfrm>
              <a:off x="7449906" y="2815072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E78B16-22E0-567B-E39D-8D7BBD346926}"/>
                </a:ext>
              </a:extLst>
            </p:cNvPr>
            <p:cNvSpPr/>
            <p:nvPr/>
          </p:nvSpPr>
          <p:spPr>
            <a:xfrm>
              <a:off x="7449906" y="2573646"/>
              <a:ext cx="1546671" cy="770"/>
            </a:xfrm>
            <a:custGeom>
              <a:avLst/>
              <a:gdLst>
                <a:gd name="connsiteX0" fmla="*/ 0 w 1546671"/>
                <a:gd name="connsiteY0" fmla="*/ 0 h 770"/>
                <a:gd name="connsiteX1" fmla="*/ 1546672 w 1546671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6671" h="770">
                  <a:moveTo>
                    <a:pt x="0" y="0"/>
                  </a:moveTo>
                  <a:lnTo>
                    <a:pt x="1546672" y="0"/>
                  </a:lnTo>
                </a:path>
              </a:pathLst>
            </a:custGeom>
            <a:noFill/>
            <a:ln w="15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627988B-E528-7E1F-8AD9-D5A1467E9E98}"/>
                </a:ext>
              </a:extLst>
            </p:cNvPr>
            <p:cNvSpPr/>
            <p:nvPr/>
          </p:nvSpPr>
          <p:spPr>
            <a:xfrm>
              <a:off x="7449906" y="2544675"/>
              <a:ext cx="770" cy="1023648"/>
            </a:xfrm>
            <a:custGeom>
              <a:avLst/>
              <a:gdLst>
                <a:gd name="connsiteX0" fmla="*/ 0 w 770"/>
                <a:gd name="connsiteY0" fmla="*/ 1023648 h 1023648"/>
                <a:gd name="connsiteX1" fmla="*/ 0 w 770"/>
                <a:gd name="connsiteY1" fmla="*/ 0 h 10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0" h="1023648">
                  <a:moveTo>
                    <a:pt x="0" y="1023648"/>
                  </a:move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EDA2E51-BF43-7F8F-EE53-39D4BB7CAA0E}"/>
                </a:ext>
              </a:extLst>
            </p:cNvPr>
            <p:cNvSpPr/>
            <p:nvPr/>
          </p:nvSpPr>
          <p:spPr>
            <a:xfrm>
              <a:off x="7449906" y="353934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F88FF9-27CE-B290-2CA5-99B3844413BE}"/>
                </a:ext>
              </a:extLst>
            </p:cNvPr>
            <p:cNvSpPr/>
            <p:nvPr/>
          </p:nvSpPr>
          <p:spPr>
            <a:xfrm>
              <a:off x="7449906" y="3297927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A799AA4-839C-E070-2906-F9313026B28F}"/>
                </a:ext>
              </a:extLst>
            </p:cNvPr>
            <p:cNvSpPr/>
            <p:nvPr/>
          </p:nvSpPr>
          <p:spPr>
            <a:xfrm>
              <a:off x="7449906" y="3056499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93AF92B-5674-7C07-75A2-5BF04C93F1A7}"/>
                </a:ext>
              </a:extLst>
            </p:cNvPr>
            <p:cNvSpPr/>
            <p:nvPr/>
          </p:nvSpPr>
          <p:spPr>
            <a:xfrm>
              <a:off x="7449906" y="2815072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E455526-3DC3-B9EC-6D55-18491D3C27DA}"/>
                </a:ext>
              </a:extLst>
            </p:cNvPr>
            <p:cNvSpPr/>
            <p:nvPr/>
          </p:nvSpPr>
          <p:spPr>
            <a:xfrm>
              <a:off x="7449906" y="2573646"/>
              <a:ext cx="14562" cy="770"/>
            </a:xfrm>
            <a:custGeom>
              <a:avLst/>
              <a:gdLst>
                <a:gd name="connsiteX0" fmla="*/ 0 w 14562"/>
                <a:gd name="connsiteY0" fmla="*/ 0 h 770"/>
                <a:gd name="connsiteX1" fmla="*/ 14562 w 14562"/>
                <a:gd name="connsiteY1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2" h="770">
                  <a:moveTo>
                    <a:pt x="0" y="0"/>
                  </a:moveTo>
                  <a:lnTo>
                    <a:pt x="14562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20809F8-8285-0F74-9587-7E85D6C103C6}"/>
                </a:ext>
              </a:extLst>
            </p:cNvPr>
            <p:cNvSpPr/>
            <p:nvPr/>
          </p:nvSpPr>
          <p:spPr>
            <a:xfrm>
              <a:off x="7288282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3818BDA-D7AD-5C83-F01C-99F4721F1E26}"/>
                </a:ext>
              </a:extLst>
            </p:cNvPr>
            <p:cNvSpPr/>
            <p:nvPr/>
          </p:nvSpPr>
          <p:spPr>
            <a:xfrm>
              <a:off x="7331578" y="3554722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7D1A2A-8CD9-A3B7-415C-F0834A4B11EB}"/>
                </a:ext>
              </a:extLst>
            </p:cNvPr>
            <p:cNvSpPr/>
            <p:nvPr/>
          </p:nvSpPr>
          <p:spPr>
            <a:xfrm>
              <a:off x="7349277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8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2 w 32214"/>
                <a:gd name="connsiteY10" fmla="*/ 6211 h 48353"/>
                <a:gd name="connsiteX11" fmla="*/ 32214 w 32214"/>
                <a:gd name="connsiteY11" fmla="*/ 24188 h 48353"/>
                <a:gd name="connsiteX12" fmla="*/ 28062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0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0" y="43360"/>
                    <a:pt x="16107" y="43360"/>
                  </a:cubicBezTo>
                  <a:cubicBezTo>
                    <a:pt x="19374" y="43360"/>
                    <a:pt x="21819" y="41765"/>
                    <a:pt x="23443" y="38583"/>
                  </a:cubicBezTo>
                  <a:cubicBezTo>
                    <a:pt x="25086" y="35377"/>
                    <a:pt x="25908" y="30577"/>
                    <a:pt x="25908" y="24188"/>
                  </a:cubicBezTo>
                  <a:cubicBezTo>
                    <a:pt x="25908" y="17785"/>
                    <a:pt x="25086" y="12984"/>
                    <a:pt x="23443" y="9802"/>
                  </a:cubicBezTo>
                  <a:cubicBezTo>
                    <a:pt x="21819" y="6596"/>
                    <a:pt x="19374" y="4993"/>
                    <a:pt x="16107" y="4993"/>
                  </a:cubicBezTo>
                  <a:moveTo>
                    <a:pt x="16107" y="0"/>
                  </a:moveTo>
                  <a:cubicBezTo>
                    <a:pt x="21330" y="0"/>
                    <a:pt x="25315" y="2073"/>
                    <a:pt x="28062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2" y="42174"/>
                  </a:cubicBezTo>
                  <a:cubicBezTo>
                    <a:pt x="25315" y="46296"/>
                    <a:pt x="21330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7B2E3E1-BBC5-7F54-704F-797355E2C705}"/>
                </a:ext>
              </a:extLst>
            </p:cNvPr>
            <p:cNvSpPr/>
            <p:nvPr/>
          </p:nvSpPr>
          <p:spPr>
            <a:xfrm>
              <a:off x="7389951" y="3515207"/>
              <a:ext cx="32214" cy="48353"/>
            </a:xfrm>
            <a:custGeom>
              <a:avLst/>
              <a:gdLst>
                <a:gd name="connsiteX0" fmla="*/ 16107 w 32214"/>
                <a:gd name="connsiteY0" fmla="*/ 4993 h 48353"/>
                <a:gd name="connsiteX1" fmla="*/ 8771 w 32214"/>
                <a:gd name="connsiteY1" fmla="*/ 9802 h 48353"/>
                <a:gd name="connsiteX2" fmla="*/ 6336 w 32214"/>
                <a:gd name="connsiteY2" fmla="*/ 24188 h 48353"/>
                <a:gd name="connsiteX3" fmla="*/ 8771 w 32214"/>
                <a:gd name="connsiteY3" fmla="*/ 38583 h 48353"/>
                <a:gd name="connsiteX4" fmla="*/ 16107 w 32214"/>
                <a:gd name="connsiteY4" fmla="*/ 43360 h 48353"/>
                <a:gd name="connsiteX5" fmla="*/ 23443 w 32214"/>
                <a:gd name="connsiteY5" fmla="*/ 38583 h 48353"/>
                <a:gd name="connsiteX6" fmla="*/ 25909 w 32214"/>
                <a:gd name="connsiteY6" fmla="*/ 24188 h 48353"/>
                <a:gd name="connsiteX7" fmla="*/ 23443 w 32214"/>
                <a:gd name="connsiteY7" fmla="*/ 9802 h 48353"/>
                <a:gd name="connsiteX8" fmla="*/ 16107 w 32214"/>
                <a:gd name="connsiteY8" fmla="*/ 4993 h 48353"/>
                <a:gd name="connsiteX9" fmla="*/ 16107 w 32214"/>
                <a:gd name="connsiteY9" fmla="*/ 0 h 48353"/>
                <a:gd name="connsiteX10" fmla="*/ 28063 w 32214"/>
                <a:gd name="connsiteY10" fmla="*/ 6211 h 48353"/>
                <a:gd name="connsiteX11" fmla="*/ 32214 w 32214"/>
                <a:gd name="connsiteY11" fmla="*/ 24188 h 48353"/>
                <a:gd name="connsiteX12" fmla="*/ 28063 w 32214"/>
                <a:gd name="connsiteY12" fmla="*/ 42174 h 48353"/>
                <a:gd name="connsiteX13" fmla="*/ 16107 w 32214"/>
                <a:gd name="connsiteY13" fmla="*/ 48354 h 48353"/>
                <a:gd name="connsiteX14" fmla="*/ 4120 w 32214"/>
                <a:gd name="connsiteY14" fmla="*/ 42174 h 48353"/>
                <a:gd name="connsiteX15" fmla="*/ 0 w 32214"/>
                <a:gd name="connsiteY15" fmla="*/ 24188 h 48353"/>
                <a:gd name="connsiteX16" fmla="*/ 4120 w 32214"/>
                <a:gd name="connsiteY16" fmla="*/ 6211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3"/>
                  </a:moveTo>
                  <a:cubicBezTo>
                    <a:pt x="12861" y="4993"/>
                    <a:pt x="10415" y="6596"/>
                    <a:pt x="8771" y="9802"/>
                  </a:cubicBezTo>
                  <a:cubicBezTo>
                    <a:pt x="7148" y="12984"/>
                    <a:pt x="6336" y="17785"/>
                    <a:pt x="6336" y="24188"/>
                  </a:cubicBezTo>
                  <a:cubicBezTo>
                    <a:pt x="6336" y="30577"/>
                    <a:pt x="7148" y="35377"/>
                    <a:pt x="8771" y="38583"/>
                  </a:cubicBezTo>
                  <a:cubicBezTo>
                    <a:pt x="10415" y="41765"/>
                    <a:pt x="12861" y="43360"/>
                    <a:pt x="16107" y="43360"/>
                  </a:cubicBezTo>
                  <a:cubicBezTo>
                    <a:pt x="19375" y="43360"/>
                    <a:pt x="21820" y="41765"/>
                    <a:pt x="23443" y="38583"/>
                  </a:cubicBezTo>
                  <a:cubicBezTo>
                    <a:pt x="25087" y="35377"/>
                    <a:pt x="25909" y="30577"/>
                    <a:pt x="25909" y="24188"/>
                  </a:cubicBezTo>
                  <a:cubicBezTo>
                    <a:pt x="25909" y="17785"/>
                    <a:pt x="25087" y="12984"/>
                    <a:pt x="23443" y="9802"/>
                  </a:cubicBezTo>
                  <a:cubicBezTo>
                    <a:pt x="21820" y="6596"/>
                    <a:pt x="19375" y="4993"/>
                    <a:pt x="16107" y="4993"/>
                  </a:cubicBezTo>
                  <a:moveTo>
                    <a:pt x="16107" y="0"/>
                  </a:moveTo>
                  <a:cubicBezTo>
                    <a:pt x="21331" y="0"/>
                    <a:pt x="25316" y="2073"/>
                    <a:pt x="28063" y="6211"/>
                  </a:cubicBezTo>
                  <a:cubicBezTo>
                    <a:pt x="30830" y="10333"/>
                    <a:pt x="32214" y="16321"/>
                    <a:pt x="32214" y="24188"/>
                  </a:cubicBezTo>
                  <a:cubicBezTo>
                    <a:pt x="32214" y="32041"/>
                    <a:pt x="30830" y="38036"/>
                    <a:pt x="28063" y="42174"/>
                  </a:cubicBezTo>
                  <a:cubicBezTo>
                    <a:pt x="25316" y="46296"/>
                    <a:pt x="21331" y="48354"/>
                    <a:pt x="16107" y="48354"/>
                  </a:cubicBezTo>
                  <a:cubicBezTo>
                    <a:pt x="10884" y="48354"/>
                    <a:pt x="6888" y="46296"/>
                    <a:pt x="4120" y="42174"/>
                  </a:cubicBezTo>
                  <a:cubicBezTo>
                    <a:pt x="1373" y="38036"/>
                    <a:pt x="0" y="32041"/>
                    <a:pt x="0" y="24188"/>
                  </a:cubicBezTo>
                  <a:cubicBezTo>
                    <a:pt x="0" y="16321"/>
                    <a:pt x="1373" y="10333"/>
                    <a:pt x="4120" y="6211"/>
                  </a:cubicBezTo>
                  <a:cubicBezTo>
                    <a:pt x="6888" y="2073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C293CAE-C229-32D8-73EE-EF10D638E2BD}"/>
                </a:ext>
              </a:extLst>
            </p:cNvPr>
            <p:cNvSpPr/>
            <p:nvPr/>
          </p:nvSpPr>
          <p:spPr>
            <a:xfrm>
              <a:off x="7289625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9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3 w 32214"/>
                <a:gd name="connsiteY10" fmla="*/ 6215 h 48350"/>
                <a:gd name="connsiteX11" fmla="*/ 32214 w 32214"/>
                <a:gd name="connsiteY11" fmla="*/ 24193 h 48350"/>
                <a:gd name="connsiteX12" fmla="*/ 28063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1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1" y="43357"/>
                    <a:pt x="16107" y="43357"/>
                  </a:cubicBezTo>
                  <a:cubicBezTo>
                    <a:pt x="19375" y="43357"/>
                    <a:pt x="21820" y="41762"/>
                    <a:pt x="23443" y="38580"/>
                  </a:cubicBezTo>
                  <a:cubicBezTo>
                    <a:pt x="25087" y="35374"/>
                    <a:pt x="25909" y="30581"/>
                    <a:pt x="25909" y="24193"/>
                  </a:cubicBezTo>
                  <a:cubicBezTo>
                    <a:pt x="25909" y="17782"/>
                    <a:pt x="25087" y="12981"/>
                    <a:pt x="23443" y="9799"/>
                  </a:cubicBezTo>
                  <a:cubicBezTo>
                    <a:pt x="21820" y="6593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2"/>
                    <a:pt x="28063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3" y="42171"/>
                  </a:cubicBezTo>
                  <a:cubicBezTo>
                    <a:pt x="25316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2178EDF-AE34-3D74-3519-01E241932F98}"/>
                </a:ext>
              </a:extLst>
            </p:cNvPr>
            <p:cNvSpPr/>
            <p:nvPr/>
          </p:nvSpPr>
          <p:spPr>
            <a:xfrm>
              <a:off x="7332920" y="3313300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6 w 6586"/>
                <a:gd name="connsiteY1" fmla="*/ 0 h 7929"/>
                <a:gd name="connsiteX2" fmla="*/ 6586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6" y="0"/>
                  </a:lnTo>
                  <a:lnTo>
                    <a:pt x="6586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7BDAF9-89BD-968A-49C3-21F4010EE1C0}"/>
                </a:ext>
              </a:extLst>
            </p:cNvPr>
            <p:cNvSpPr/>
            <p:nvPr/>
          </p:nvSpPr>
          <p:spPr>
            <a:xfrm>
              <a:off x="7350620" y="3273780"/>
              <a:ext cx="32214" cy="48350"/>
            </a:xfrm>
            <a:custGeom>
              <a:avLst/>
              <a:gdLst>
                <a:gd name="connsiteX0" fmla="*/ 16107 w 32214"/>
                <a:gd name="connsiteY0" fmla="*/ 4994 h 48350"/>
                <a:gd name="connsiteX1" fmla="*/ 8771 w 32214"/>
                <a:gd name="connsiteY1" fmla="*/ 9799 h 48350"/>
                <a:gd name="connsiteX2" fmla="*/ 6336 w 32214"/>
                <a:gd name="connsiteY2" fmla="*/ 24193 h 48350"/>
                <a:gd name="connsiteX3" fmla="*/ 8771 w 32214"/>
                <a:gd name="connsiteY3" fmla="*/ 38580 h 48350"/>
                <a:gd name="connsiteX4" fmla="*/ 16107 w 32214"/>
                <a:gd name="connsiteY4" fmla="*/ 43357 h 48350"/>
                <a:gd name="connsiteX5" fmla="*/ 23443 w 32214"/>
                <a:gd name="connsiteY5" fmla="*/ 38580 h 48350"/>
                <a:gd name="connsiteX6" fmla="*/ 25908 w 32214"/>
                <a:gd name="connsiteY6" fmla="*/ 24193 h 48350"/>
                <a:gd name="connsiteX7" fmla="*/ 23443 w 32214"/>
                <a:gd name="connsiteY7" fmla="*/ 9799 h 48350"/>
                <a:gd name="connsiteX8" fmla="*/ 16107 w 32214"/>
                <a:gd name="connsiteY8" fmla="*/ 4994 h 48350"/>
                <a:gd name="connsiteX9" fmla="*/ 16107 w 32214"/>
                <a:gd name="connsiteY9" fmla="*/ 0 h 48350"/>
                <a:gd name="connsiteX10" fmla="*/ 28062 w 32214"/>
                <a:gd name="connsiteY10" fmla="*/ 6215 h 48350"/>
                <a:gd name="connsiteX11" fmla="*/ 32214 w 32214"/>
                <a:gd name="connsiteY11" fmla="*/ 24193 h 48350"/>
                <a:gd name="connsiteX12" fmla="*/ 28062 w 32214"/>
                <a:gd name="connsiteY12" fmla="*/ 42171 h 48350"/>
                <a:gd name="connsiteX13" fmla="*/ 16107 w 32214"/>
                <a:gd name="connsiteY13" fmla="*/ 48351 h 48350"/>
                <a:gd name="connsiteX14" fmla="*/ 4120 w 32214"/>
                <a:gd name="connsiteY14" fmla="*/ 42171 h 48350"/>
                <a:gd name="connsiteX15" fmla="*/ 0 w 32214"/>
                <a:gd name="connsiteY15" fmla="*/ 24193 h 48350"/>
                <a:gd name="connsiteX16" fmla="*/ 4120 w 32214"/>
                <a:gd name="connsiteY16" fmla="*/ 6215 h 48350"/>
                <a:gd name="connsiteX17" fmla="*/ 16107 w 32214"/>
                <a:gd name="connsiteY17" fmla="*/ 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0">
                  <a:moveTo>
                    <a:pt x="16107" y="4994"/>
                  </a:moveTo>
                  <a:cubicBezTo>
                    <a:pt x="12860" y="4994"/>
                    <a:pt x="10415" y="6593"/>
                    <a:pt x="8771" y="9799"/>
                  </a:cubicBezTo>
                  <a:cubicBezTo>
                    <a:pt x="7148" y="12981"/>
                    <a:pt x="6336" y="17782"/>
                    <a:pt x="6336" y="24193"/>
                  </a:cubicBezTo>
                  <a:cubicBezTo>
                    <a:pt x="6336" y="30581"/>
                    <a:pt x="7148" y="35374"/>
                    <a:pt x="8771" y="38580"/>
                  </a:cubicBezTo>
                  <a:cubicBezTo>
                    <a:pt x="10415" y="41762"/>
                    <a:pt x="12860" y="43357"/>
                    <a:pt x="16107" y="43357"/>
                  </a:cubicBezTo>
                  <a:cubicBezTo>
                    <a:pt x="19374" y="43357"/>
                    <a:pt x="21819" y="41762"/>
                    <a:pt x="23443" y="38580"/>
                  </a:cubicBezTo>
                  <a:cubicBezTo>
                    <a:pt x="25086" y="35374"/>
                    <a:pt x="25908" y="30581"/>
                    <a:pt x="25908" y="24193"/>
                  </a:cubicBezTo>
                  <a:cubicBezTo>
                    <a:pt x="25908" y="17782"/>
                    <a:pt x="25086" y="12981"/>
                    <a:pt x="23443" y="9799"/>
                  </a:cubicBezTo>
                  <a:cubicBezTo>
                    <a:pt x="21819" y="6593"/>
                    <a:pt x="19374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5" y="2072"/>
                    <a:pt x="28062" y="6215"/>
                  </a:cubicBezTo>
                  <a:cubicBezTo>
                    <a:pt x="30830" y="10338"/>
                    <a:pt x="32214" y="16325"/>
                    <a:pt x="32214" y="24193"/>
                  </a:cubicBezTo>
                  <a:cubicBezTo>
                    <a:pt x="32214" y="32038"/>
                    <a:pt x="30830" y="38033"/>
                    <a:pt x="28062" y="42171"/>
                  </a:cubicBezTo>
                  <a:cubicBezTo>
                    <a:pt x="25315" y="46293"/>
                    <a:pt x="21330" y="48351"/>
                    <a:pt x="16107" y="48351"/>
                  </a:cubicBezTo>
                  <a:cubicBezTo>
                    <a:pt x="10884" y="48351"/>
                    <a:pt x="6888" y="46293"/>
                    <a:pt x="4120" y="42171"/>
                  </a:cubicBezTo>
                  <a:cubicBezTo>
                    <a:pt x="1373" y="38033"/>
                    <a:pt x="0" y="32038"/>
                    <a:pt x="0" y="24193"/>
                  </a:cubicBezTo>
                  <a:cubicBezTo>
                    <a:pt x="0" y="16325"/>
                    <a:pt x="1373" y="10338"/>
                    <a:pt x="4120" y="6215"/>
                  </a:cubicBezTo>
                  <a:cubicBezTo>
                    <a:pt x="6888" y="2072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32C5A21-A222-3A4C-9095-F2D4FBB23418}"/>
                </a:ext>
              </a:extLst>
            </p:cNvPr>
            <p:cNvSpPr/>
            <p:nvPr/>
          </p:nvSpPr>
          <p:spPr>
            <a:xfrm>
              <a:off x="7392011" y="3274623"/>
              <a:ext cx="30153" cy="47507"/>
            </a:xfrm>
            <a:custGeom>
              <a:avLst/>
              <a:gdLst>
                <a:gd name="connsiteX0" fmla="*/ 1967 w 30153"/>
                <a:gd name="connsiteY0" fmla="*/ 0 h 47507"/>
                <a:gd name="connsiteX1" fmla="*/ 26720 w 30153"/>
                <a:gd name="connsiteY1" fmla="*/ 0 h 47507"/>
                <a:gd name="connsiteX2" fmla="*/ 26720 w 30153"/>
                <a:gd name="connsiteY2" fmla="*/ 5303 h 47507"/>
                <a:gd name="connsiteX3" fmla="*/ 7741 w 30153"/>
                <a:gd name="connsiteY3" fmla="*/ 5303 h 47507"/>
                <a:gd name="connsiteX4" fmla="*/ 7741 w 30153"/>
                <a:gd name="connsiteY4" fmla="*/ 16731 h 47507"/>
                <a:gd name="connsiteX5" fmla="*/ 10488 w 30153"/>
                <a:gd name="connsiteY5" fmla="*/ 16045 h 47507"/>
                <a:gd name="connsiteX6" fmla="*/ 13235 w 30153"/>
                <a:gd name="connsiteY6" fmla="*/ 15798 h 47507"/>
                <a:gd name="connsiteX7" fmla="*/ 25596 w 30153"/>
                <a:gd name="connsiteY7" fmla="*/ 20067 h 47507"/>
                <a:gd name="connsiteX8" fmla="*/ 30154 w 30153"/>
                <a:gd name="connsiteY8" fmla="*/ 31649 h 47507"/>
                <a:gd name="connsiteX9" fmla="*/ 25471 w 30153"/>
                <a:gd name="connsiteY9" fmla="*/ 43354 h 47507"/>
                <a:gd name="connsiteX10" fmla="*/ 12268 w 30153"/>
                <a:gd name="connsiteY10" fmla="*/ 47508 h 47507"/>
                <a:gd name="connsiteX11" fmla="*/ 6274 w 30153"/>
                <a:gd name="connsiteY11" fmla="*/ 47007 h 47507"/>
                <a:gd name="connsiteX12" fmla="*/ 0 w 30153"/>
                <a:gd name="connsiteY12" fmla="*/ 45512 h 47507"/>
                <a:gd name="connsiteX13" fmla="*/ 0 w 30153"/>
                <a:gd name="connsiteY13" fmla="*/ 39178 h 47507"/>
                <a:gd name="connsiteX14" fmla="*/ 5806 w 30153"/>
                <a:gd name="connsiteY14" fmla="*/ 41451 h 47507"/>
                <a:gd name="connsiteX15" fmla="*/ 12143 w 30153"/>
                <a:gd name="connsiteY15" fmla="*/ 42206 h 47507"/>
                <a:gd name="connsiteX16" fmla="*/ 20695 w 30153"/>
                <a:gd name="connsiteY16" fmla="*/ 39363 h 47507"/>
                <a:gd name="connsiteX17" fmla="*/ 23849 w 30153"/>
                <a:gd name="connsiteY17" fmla="*/ 31649 h 47507"/>
                <a:gd name="connsiteX18" fmla="*/ 20695 w 30153"/>
                <a:gd name="connsiteY18" fmla="*/ 23943 h 47507"/>
                <a:gd name="connsiteX19" fmla="*/ 12143 w 30153"/>
                <a:gd name="connsiteY19" fmla="*/ 21100 h 47507"/>
                <a:gd name="connsiteX20" fmla="*/ 7085 w 30153"/>
                <a:gd name="connsiteY20" fmla="*/ 21662 h 47507"/>
                <a:gd name="connsiteX21" fmla="*/ 1967 w 30153"/>
                <a:gd name="connsiteY21" fmla="*/ 23412 h 47507"/>
                <a:gd name="connsiteX22" fmla="*/ 1967 w 30153"/>
                <a:gd name="connsiteY22" fmla="*/ 0 h 4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7">
                  <a:moveTo>
                    <a:pt x="1967" y="0"/>
                  </a:moveTo>
                  <a:lnTo>
                    <a:pt x="26720" y="0"/>
                  </a:lnTo>
                  <a:lnTo>
                    <a:pt x="26720" y="5303"/>
                  </a:lnTo>
                  <a:lnTo>
                    <a:pt x="7741" y="5303"/>
                  </a:lnTo>
                  <a:lnTo>
                    <a:pt x="7741" y="16731"/>
                  </a:lnTo>
                  <a:cubicBezTo>
                    <a:pt x="8657" y="16415"/>
                    <a:pt x="9572" y="16191"/>
                    <a:pt x="10488" y="16045"/>
                  </a:cubicBezTo>
                  <a:cubicBezTo>
                    <a:pt x="11404" y="15883"/>
                    <a:pt x="12319" y="15798"/>
                    <a:pt x="13235" y="15798"/>
                  </a:cubicBezTo>
                  <a:cubicBezTo>
                    <a:pt x="18438" y="15798"/>
                    <a:pt x="22558" y="17224"/>
                    <a:pt x="25596" y="20067"/>
                  </a:cubicBezTo>
                  <a:cubicBezTo>
                    <a:pt x="28635" y="22919"/>
                    <a:pt x="30154" y="26779"/>
                    <a:pt x="30154" y="31649"/>
                  </a:cubicBezTo>
                  <a:cubicBezTo>
                    <a:pt x="30154" y="36666"/>
                    <a:pt x="28593" y="40573"/>
                    <a:pt x="25471" y="43354"/>
                  </a:cubicBezTo>
                  <a:cubicBezTo>
                    <a:pt x="22350" y="46121"/>
                    <a:pt x="17949" y="47508"/>
                    <a:pt x="12268" y="47508"/>
                  </a:cubicBezTo>
                  <a:cubicBezTo>
                    <a:pt x="10311" y="47508"/>
                    <a:pt x="8314" y="47338"/>
                    <a:pt x="6274" y="47007"/>
                  </a:cubicBezTo>
                  <a:cubicBezTo>
                    <a:pt x="4256" y="46675"/>
                    <a:pt x="2165" y="46182"/>
                    <a:pt x="0" y="45512"/>
                  </a:cubicBezTo>
                  <a:lnTo>
                    <a:pt x="0" y="39178"/>
                  </a:lnTo>
                  <a:cubicBezTo>
                    <a:pt x="1873" y="40195"/>
                    <a:pt x="3808" y="40950"/>
                    <a:pt x="5806" y="41451"/>
                  </a:cubicBezTo>
                  <a:cubicBezTo>
                    <a:pt x="7804" y="41952"/>
                    <a:pt x="9916" y="42206"/>
                    <a:pt x="12143" y="42206"/>
                  </a:cubicBezTo>
                  <a:cubicBezTo>
                    <a:pt x="15743" y="42206"/>
                    <a:pt x="18594" y="41258"/>
                    <a:pt x="20695" y="39363"/>
                  </a:cubicBezTo>
                  <a:cubicBezTo>
                    <a:pt x="22798" y="37467"/>
                    <a:pt x="23849" y="34893"/>
                    <a:pt x="23849" y="31649"/>
                  </a:cubicBezTo>
                  <a:cubicBezTo>
                    <a:pt x="23849" y="28405"/>
                    <a:pt x="22798" y="25831"/>
                    <a:pt x="20695" y="23943"/>
                  </a:cubicBezTo>
                  <a:cubicBezTo>
                    <a:pt x="18594" y="22048"/>
                    <a:pt x="15743" y="21100"/>
                    <a:pt x="12143" y="21100"/>
                  </a:cubicBezTo>
                  <a:cubicBezTo>
                    <a:pt x="10457" y="21100"/>
                    <a:pt x="8771" y="21285"/>
                    <a:pt x="7085" y="21662"/>
                  </a:cubicBezTo>
                  <a:cubicBezTo>
                    <a:pt x="5421" y="22040"/>
                    <a:pt x="3715" y="22618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8939B88-B0FF-40FB-CD03-0D86E955CE64}"/>
                </a:ext>
              </a:extLst>
            </p:cNvPr>
            <p:cNvSpPr/>
            <p:nvPr/>
          </p:nvSpPr>
          <p:spPr>
            <a:xfrm>
              <a:off x="7288282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3314442-B5FE-5AAA-3548-E3E2D89F23C2}"/>
                </a:ext>
              </a:extLst>
            </p:cNvPr>
            <p:cNvSpPr/>
            <p:nvPr/>
          </p:nvSpPr>
          <p:spPr>
            <a:xfrm>
              <a:off x="7331578" y="3071873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7 w 6586"/>
                <a:gd name="connsiteY1" fmla="*/ 0 h 7928"/>
                <a:gd name="connsiteX2" fmla="*/ 6587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7" y="0"/>
                  </a:lnTo>
                  <a:lnTo>
                    <a:pt x="6587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58C067C-F8FD-1941-996A-027A5401EF99}"/>
                </a:ext>
              </a:extLst>
            </p:cNvPr>
            <p:cNvSpPr/>
            <p:nvPr/>
          </p:nvSpPr>
          <p:spPr>
            <a:xfrm>
              <a:off x="7352087" y="3033197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1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1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CDF2AA-FD36-F063-74C2-4785A6DC5878}"/>
                </a:ext>
              </a:extLst>
            </p:cNvPr>
            <p:cNvSpPr/>
            <p:nvPr/>
          </p:nvSpPr>
          <p:spPr>
            <a:xfrm>
              <a:off x="7389951" y="3032354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3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3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3"/>
                    <a:pt x="32214" y="16325"/>
                    <a:pt x="32214" y="24192"/>
                  </a:cubicBezTo>
                  <a:cubicBezTo>
                    <a:pt x="32214" y="32038"/>
                    <a:pt x="30830" y="38031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1"/>
                    <a:pt x="0" y="32038"/>
                    <a:pt x="0" y="24192"/>
                  </a:cubicBezTo>
                  <a:cubicBezTo>
                    <a:pt x="0" y="16325"/>
                    <a:pt x="1373" y="10333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BF35DA4-34BC-4D20-8876-08EB21005E71}"/>
                </a:ext>
              </a:extLst>
            </p:cNvPr>
            <p:cNvSpPr/>
            <p:nvPr/>
          </p:nvSpPr>
          <p:spPr>
            <a:xfrm>
              <a:off x="7289625" y="2790928"/>
              <a:ext cx="32214" cy="48352"/>
            </a:xfrm>
            <a:custGeom>
              <a:avLst/>
              <a:gdLst>
                <a:gd name="connsiteX0" fmla="*/ 16107 w 32214"/>
                <a:gd name="connsiteY0" fmla="*/ 4994 h 48352"/>
                <a:gd name="connsiteX1" fmla="*/ 8771 w 32214"/>
                <a:gd name="connsiteY1" fmla="*/ 9801 h 48352"/>
                <a:gd name="connsiteX2" fmla="*/ 6336 w 32214"/>
                <a:gd name="connsiteY2" fmla="*/ 24192 h 48352"/>
                <a:gd name="connsiteX3" fmla="*/ 8771 w 32214"/>
                <a:gd name="connsiteY3" fmla="*/ 38582 h 48352"/>
                <a:gd name="connsiteX4" fmla="*/ 16107 w 32214"/>
                <a:gd name="connsiteY4" fmla="*/ 43358 h 48352"/>
                <a:gd name="connsiteX5" fmla="*/ 23443 w 32214"/>
                <a:gd name="connsiteY5" fmla="*/ 38582 h 48352"/>
                <a:gd name="connsiteX6" fmla="*/ 25909 w 32214"/>
                <a:gd name="connsiteY6" fmla="*/ 24192 h 48352"/>
                <a:gd name="connsiteX7" fmla="*/ 23443 w 32214"/>
                <a:gd name="connsiteY7" fmla="*/ 9801 h 48352"/>
                <a:gd name="connsiteX8" fmla="*/ 16107 w 32214"/>
                <a:gd name="connsiteY8" fmla="*/ 4994 h 48352"/>
                <a:gd name="connsiteX9" fmla="*/ 16107 w 32214"/>
                <a:gd name="connsiteY9" fmla="*/ 0 h 48352"/>
                <a:gd name="connsiteX10" fmla="*/ 28063 w 32214"/>
                <a:gd name="connsiteY10" fmla="*/ 6212 h 48352"/>
                <a:gd name="connsiteX11" fmla="*/ 32214 w 32214"/>
                <a:gd name="connsiteY11" fmla="*/ 24192 h 48352"/>
                <a:gd name="connsiteX12" fmla="*/ 28063 w 32214"/>
                <a:gd name="connsiteY12" fmla="*/ 42171 h 48352"/>
                <a:gd name="connsiteX13" fmla="*/ 16107 w 32214"/>
                <a:gd name="connsiteY13" fmla="*/ 48352 h 48352"/>
                <a:gd name="connsiteX14" fmla="*/ 4120 w 32214"/>
                <a:gd name="connsiteY14" fmla="*/ 42171 h 48352"/>
                <a:gd name="connsiteX15" fmla="*/ 0 w 32214"/>
                <a:gd name="connsiteY15" fmla="*/ 24192 h 48352"/>
                <a:gd name="connsiteX16" fmla="*/ 4120 w 32214"/>
                <a:gd name="connsiteY16" fmla="*/ 6212 h 48352"/>
                <a:gd name="connsiteX17" fmla="*/ 16107 w 32214"/>
                <a:gd name="connsiteY17" fmla="*/ 0 h 4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2">
                  <a:moveTo>
                    <a:pt x="16107" y="4994"/>
                  </a:moveTo>
                  <a:cubicBezTo>
                    <a:pt x="12861" y="4994"/>
                    <a:pt x="10415" y="6596"/>
                    <a:pt x="8771" y="9801"/>
                  </a:cubicBezTo>
                  <a:cubicBezTo>
                    <a:pt x="7148" y="12985"/>
                    <a:pt x="6336" y="17782"/>
                    <a:pt x="6336" y="24192"/>
                  </a:cubicBezTo>
                  <a:cubicBezTo>
                    <a:pt x="6336" y="30580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0"/>
                    <a:pt x="25909" y="24192"/>
                  </a:cubicBezTo>
                  <a:cubicBezTo>
                    <a:pt x="25909" y="17782"/>
                    <a:pt x="25087" y="12985"/>
                    <a:pt x="23443" y="9801"/>
                  </a:cubicBezTo>
                  <a:cubicBezTo>
                    <a:pt x="21820" y="6596"/>
                    <a:pt x="19375" y="4994"/>
                    <a:pt x="16107" y="4994"/>
                  </a:cubicBezTo>
                  <a:moveTo>
                    <a:pt x="16107" y="0"/>
                  </a:moveTo>
                  <a:cubicBezTo>
                    <a:pt x="21330" y="0"/>
                    <a:pt x="25316" y="2071"/>
                    <a:pt x="28063" y="6212"/>
                  </a:cubicBezTo>
                  <a:cubicBezTo>
                    <a:pt x="30830" y="10332"/>
                    <a:pt x="32214" y="16325"/>
                    <a:pt x="32214" y="24192"/>
                  </a:cubicBezTo>
                  <a:cubicBezTo>
                    <a:pt x="32214" y="32037"/>
                    <a:pt x="30830" y="38030"/>
                    <a:pt x="28063" y="42171"/>
                  </a:cubicBezTo>
                  <a:cubicBezTo>
                    <a:pt x="25316" y="46292"/>
                    <a:pt x="21330" y="48352"/>
                    <a:pt x="16107" y="48352"/>
                  </a:cubicBezTo>
                  <a:cubicBezTo>
                    <a:pt x="10884" y="48352"/>
                    <a:pt x="6888" y="46292"/>
                    <a:pt x="4120" y="42171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5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3F69E7F-C498-67E8-7FB3-744D865EDEE9}"/>
                </a:ext>
              </a:extLst>
            </p:cNvPr>
            <p:cNvSpPr/>
            <p:nvPr/>
          </p:nvSpPr>
          <p:spPr>
            <a:xfrm>
              <a:off x="7332920" y="2830446"/>
              <a:ext cx="6586" cy="7928"/>
            </a:xfrm>
            <a:custGeom>
              <a:avLst/>
              <a:gdLst>
                <a:gd name="connsiteX0" fmla="*/ 0 w 6586"/>
                <a:gd name="connsiteY0" fmla="*/ 0 h 7928"/>
                <a:gd name="connsiteX1" fmla="*/ 6586 w 6586"/>
                <a:gd name="connsiteY1" fmla="*/ 0 h 7928"/>
                <a:gd name="connsiteX2" fmla="*/ 6586 w 6586"/>
                <a:gd name="connsiteY2" fmla="*/ 7928 h 7928"/>
                <a:gd name="connsiteX3" fmla="*/ 0 w 6586"/>
                <a:gd name="connsiteY3" fmla="*/ 7928 h 7928"/>
                <a:gd name="connsiteX4" fmla="*/ 0 w 6586"/>
                <a:gd name="connsiteY4" fmla="*/ 0 h 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8">
                  <a:moveTo>
                    <a:pt x="0" y="0"/>
                  </a:moveTo>
                  <a:lnTo>
                    <a:pt x="6586" y="0"/>
                  </a:lnTo>
                  <a:lnTo>
                    <a:pt x="6586" y="7928"/>
                  </a:lnTo>
                  <a:lnTo>
                    <a:pt x="0" y="7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4A1951-E76F-9C7E-A703-57ECFCF4BD2F}"/>
                </a:ext>
              </a:extLst>
            </p:cNvPr>
            <p:cNvSpPr/>
            <p:nvPr/>
          </p:nvSpPr>
          <p:spPr>
            <a:xfrm>
              <a:off x="7353429" y="2791770"/>
              <a:ext cx="27750" cy="46604"/>
            </a:xfrm>
            <a:custGeom>
              <a:avLst/>
              <a:gdLst>
                <a:gd name="connsiteX0" fmla="*/ 905 w 27750"/>
                <a:gd name="connsiteY0" fmla="*/ 41298 h 46604"/>
                <a:gd name="connsiteX1" fmla="*/ 11206 w 27750"/>
                <a:gd name="connsiteY1" fmla="*/ 41298 h 46604"/>
                <a:gd name="connsiteX2" fmla="*/ 11206 w 27750"/>
                <a:gd name="connsiteY2" fmla="*/ 5744 h 46604"/>
                <a:gd name="connsiteX3" fmla="*/ 0 w 27750"/>
                <a:gd name="connsiteY3" fmla="*/ 7992 h 46604"/>
                <a:gd name="connsiteX4" fmla="*/ 0 w 27750"/>
                <a:gd name="connsiteY4" fmla="*/ 2248 h 46604"/>
                <a:gd name="connsiteX5" fmla="*/ 11143 w 27750"/>
                <a:gd name="connsiteY5" fmla="*/ 0 h 46604"/>
                <a:gd name="connsiteX6" fmla="*/ 17449 w 27750"/>
                <a:gd name="connsiteY6" fmla="*/ 0 h 46604"/>
                <a:gd name="connsiteX7" fmla="*/ 17449 w 27750"/>
                <a:gd name="connsiteY7" fmla="*/ 41298 h 46604"/>
                <a:gd name="connsiteX8" fmla="*/ 27750 w 27750"/>
                <a:gd name="connsiteY8" fmla="*/ 41298 h 46604"/>
                <a:gd name="connsiteX9" fmla="*/ 27750 w 27750"/>
                <a:gd name="connsiteY9" fmla="*/ 46605 h 46604"/>
                <a:gd name="connsiteX10" fmla="*/ 905 w 27750"/>
                <a:gd name="connsiteY10" fmla="*/ 46605 h 46604"/>
                <a:gd name="connsiteX11" fmla="*/ 905 w 27750"/>
                <a:gd name="connsiteY11" fmla="*/ 41298 h 4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50" h="46604">
                  <a:moveTo>
                    <a:pt x="905" y="41298"/>
                  </a:moveTo>
                  <a:lnTo>
                    <a:pt x="11206" y="41298"/>
                  </a:lnTo>
                  <a:lnTo>
                    <a:pt x="11206" y="5744"/>
                  </a:lnTo>
                  <a:lnTo>
                    <a:pt x="0" y="7992"/>
                  </a:lnTo>
                  <a:lnTo>
                    <a:pt x="0" y="2248"/>
                  </a:lnTo>
                  <a:lnTo>
                    <a:pt x="11143" y="0"/>
                  </a:lnTo>
                  <a:lnTo>
                    <a:pt x="17449" y="0"/>
                  </a:lnTo>
                  <a:lnTo>
                    <a:pt x="17449" y="41298"/>
                  </a:lnTo>
                  <a:lnTo>
                    <a:pt x="27750" y="41298"/>
                  </a:lnTo>
                  <a:lnTo>
                    <a:pt x="27750" y="46605"/>
                  </a:lnTo>
                  <a:lnTo>
                    <a:pt x="905" y="46605"/>
                  </a:lnTo>
                  <a:lnTo>
                    <a:pt x="905" y="41298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3EB126A4-CDC6-D865-6F83-EFAC7FFF3EF7}"/>
                </a:ext>
              </a:extLst>
            </p:cNvPr>
            <p:cNvSpPr/>
            <p:nvPr/>
          </p:nvSpPr>
          <p:spPr>
            <a:xfrm>
              <a:off x="7392011" y="2791770"/>
              <a:ext cx="30153" cy="47509"/>
            </a:xfrm>
            <a:custGeom>
              <a:avLst/>
              <a:gdLst>
                <a:gd name="connsiteX0" fmla="*/ 1967 w 30153"/>
                <a:gd name="connsiteY0" fmla="*/ 0 h 47509"/>
                <a:gd name="connsiteX1" fmla="*/ 26720 w 30153"/>
                <a:gd name="connsiteY1" fmla="*/ 0 h 47509"/>
                <a:gd name="connsiteX2" fmla="*/ 26720 w 30153"/>
                <a:gd name="connsiteY2" fmla="*/ 5307 h 47509"/>
                <a:gd name="connsiteX3" fmla="*/ 7741 w 30153"/>
                <a:gd name="connsiteY3" fmla="*/ 5307 h 47509"/>
                <a:gd name="connsiteX4" fmla="*/ 7741 w 30153"/>
                <a:gd name="connsiteY4" fmla="*/ 16732 h 47509"/>
                <a:gd name="connsiteX5" fmla="*/ 10488 w 30153"/>
                <a:gd name="connsiteY5" fmla="*/ 16045 h 47509"/>
                <a:gd name="connsiteX6" fmla="*/ 13235 w 30153"/>
                <a:gd name="connsiteY6" fmla="*/ 15795 h 47509"/>
                <a:gd name="connsiteX7" fmla="*/ 25596 w 30153"/>
                <a:gd name="connsiteY7" fmla="*/ 20072 h 47509"/>
                <a:gd name="connsiteX8" fmla="*/ 30154 w 30153"/>
                <a:gd name="connsiteY8" fmla="*/ 31653 h 47509"/>
                <a:gd name="connsiteX9" fmla="*/ 25471 w 30153"/>
                <a:gd name="connsiteY9" fmla="*/ 43358 h 47509"/>
                <a:gd name="connsiteX10" fmla="*/ 12268 w 30153"/>
                <a:gd name="connsiteY10" fmla="*/ 47510 h 47509"/>
                <a:gd name="connsiteX11" fmla="*/ 6274 w 30153"/>
                <a:gd name="connsiteY11" fmla="*/ 47011 h 47509"/>
                <a:gd name="connsiteX12" fmla="*/ 0 w 30153"/>
                <a:gd name="connsiteY12" fmla="*/ 45513 h 47509"/>
                <a:gd name="connsiteX13" fmla="*/ 0 w 30153"/>
                <a:gd name="connsiteY13" fmla="*/ 39175 h 47509"/>
                <a:gd name="connsiteX14" fmla="*/ 5806 w 30153"/>
                <a:gd name="connsiteY14" fmla="*/ 41454 h 47509"/>
                <a:gd name="connsiteX15" fmla="*/ 12143 w 30153"/>
                <a:gd name="connsiteY15" fmla="*/ 42204 h 47509"/>
                <a:gd name="connsiteX16" fmla="*/ 20695 w 30153"/>
                <a:gd name="connsiteY16" fmla="*/ 39363 h 47509"/>
                <a:gd name="connsiteX17" fmla="*/ 23849 w 30153"/>
                <a:gd name="connsiteY17" fmla="*/ 31653 h 47509"/>
                <a:gd name="connsiteX18" fmla="*/ 20695 w 30153"/>
                <a:gd name="connsiteY18" fmla="*/ 23943 h 47509"/>
                <a:gd name="connsiteX19" fmla="*/ 12143 w 30153"/>
                <a:gd name="connsiteY19" fmla="*/ 21102 h 47509"/>
                <a:gd name="connsiteX20" fmla="*/ 7085 w 30153"/>
                <a:gd name="connsiteY20" fmla="*/ 21664 h 47509"/>
                <a:gd name="connsiteX21" fmla="*/ 1967 w 30153"/>
                <a:gd name="connsiteY21" fmla="*/ 23412 h 47509"/>
                <a:gd name="connsiteX22" fmla="*/ 1967 w 30153"/>
                <a:gd name="connsiteY22" fmla="*/ 0 h 4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153" h="47509">
                  <a:moveTo>
                    <a:pt x="1967" y="0"/>
                  </a:moveTo>
                  <a:lnTo>
                    <a:pt x="26720" y="0"/>
                  </a:lnTo>
                  <a:lnTo>
                    <a:pt x="26720" y="5307"/>
                  </a:lnTo>
                  <a:lnTo>
                    <a:pt x="7741" y="5307"/>
                  </a:lnTo>
                  <a:lnTo>
                    <a:pt x="7741" y="16732"/>
                  </a:lnTo>
                  <a:cubicBezTo>
                    <a:pt x="8657" y="16419"/>
                    <a:pt x="9572" y="16191"/>
                    <a:pt x="10488" y="16045"/>
                  </a:cubicBezTo>
                  <a:cubicBezTo>
                    <a:pt x="11404" y="15879"/>
                    <a:pt x="12319" y="15795"/>
                    <a:pt x="13235" y="15795"/>
                  </a:cubicBezTo>
                  <a:cubicBezTo>
                    <a:pt x="18438" y="15795"/>
                    <a:pt x="22558" y="17221"/>
                    <a:pt x="25596" y="20072"/>
                  </a:cubicBezTo>
                  <a:cubicBezTo>
                    <a:pt x="28635" y="22922"/>
                    <a:pt x="30154" y="26783"/>
                    <a:pt x="30154" y="31653"/>
                  </a:cubicBezTo>
                  <a:cubicBezTo>
                    <a:pt x="30154" y="36668"/>
                    <a:pt x="28593" y="40569"/>
                    <a:pt x="25471" y="43358"/>
                  </a:cubicBezTo>
                  <a:cubicBezTo>
                    <a:pt x="22350" y="46126"/>
                    <a:pt x="17949" y="47510"/>
                    <a:pt x="12268" y="47510"/>
                  </a:cubicBezTo>
                  <a:cubicBezTo>
                    <a:pt x="10311" y="47510"/>
                    <a:pt x="8314" y="47344"/>
                    <a:pt x="6274" y="47011"/>
                  </a:cubicBezTo>
                  <a:cubicBezTo>
                    <a:pt x="4256" y="46678"/>
                    <a:pt x="2165" y="46178"/>
                    <a:pt x="0" y="45513"/>
                  </a:cubicBezTo>
                  <a:lnTo>
                    <a:pt x="0" y="39175"/>
                  </a:lnTo>
                  <a:cubicBezTo>
                    <a:pt x="1873" y="40195"/>
                    <a:pt x="3808" y="40955"/>
                    <a:pt x="5806" y="41454"/>
                  </a:cubicBezTo>
                  <a:cubicBezTo>
                    <a:pt x="7804" y="41954"/>
                    <a:pt x="9916" y="42204"/>
                    <a:pt x="12143" y="42204"/>
                  </a:cubicBezTo>
                  <a:cubicBezTo>
                    <a:pt x="15743" y="42204"/>
                    <a:pt x="18594" y="41257"/>
                    <a:pt x="20695" y="39363"/>
                  </a:cubicBezTo>
                  <a:cubicBezTo>
                    <a:pt x="22798" y="37469"/>
                    <a:pt x="23849" y="34899"/>
                    <a:pt x="23849" y="31653"/>
                  </a:cubicBezTo>
                  <a:cubicBezTo>
                    <a:pt x="23849" y="28407"/>
                    <a:pt x="22798" y="25836"/>
                    <a:pt x="20695" y="23943"/>
                  </a:cubicBezTo>
                  <a:cubicBezTo>
                    <a:pt x="18594" y="22049"/>
                    <a:pt x="15743" y="21102"/>
                    <a:pt x="12143" y="21102"/>
                  </a:cubicBezTo>
                  <a:cubicBezTo>
                    <a:pt x="10457" y="21102"/>
                    <a:pt x="8771" y="21289"/>
                    <a:pt x="7085" y="21664"/>
                  </a:cubicBezTo>
                  <a:cubicBezTo>
                    <a:pt x="5421" y="22039"/>
                    <a:pt x="3715" y="22621"/>
                    <a:pt x="1967" y="23412"/>
                  </a:cubicBezTo>
                  <a:lnTo>
                    <a:pt x="1967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A8A1FE4-E8B2-EB80-CAA5-6E4005DE7095}"/>
                </a:ext>
              </a:extLst>
            </p:cNvPr>
            <p:cNvSpPr/>
            <p:nvPr/>
          </p:nvSpPr>
          <p:spPr>
            <a:xfrm>
              <a:off x="7288282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474F0D2-F4D3-3AE7-A7FD-0BF67C7AEB34}"/>
                </a:ext>
              </a:extLst>
            </p:cNvPr>
            <p:cNvSpPr/>
            <p:nvPr/>
          </p:nvSpPr>
          <p:spPr>
            <a:xfrm>
              <a:off x="7331578" y="2589019"/>
              <a:ext cx="6586" cy="7929"/>
            </a:xfrm>
            <a:custGeom>
              <a:avLst/>
              <a:gdLst>
                <a:gd name="connsiteX0" fmla="*/ 0 w 6586"/>
                <a:gd name="connsiteY0" fmla="*/ 0 h 7929"/>
                <a:gd name="connsiteX1" fmla="*/ 6587 w 6586"/>
                <a:gd name="connsiteY1" fmla="*/ 0 h 7929"/>
                <a:gd name="connsiteX2" fmla="*/ 6587 w 6586"/>
                <a:gd name="connsiteY2" fmla="*/ 7929 h 7929"/>
                <a:gd name="connsiteX3" fmla="*/ 0 w 6586"/>
                <a:gd name="connsiteY3" fmla="*/ 7929 h 7929"/>
                <a:gd name="connsiteX4" fmla="*/ 0 w 6586"/>
                <a:gd name="connsiteY4" fmla="*/ 0 h 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6" h="7929">
                  <a:moveTo>
                    <a:pt x="0" y="0"/>
                  </a:moveTo>
                  <a:lnTo>
                    <a:pt x="6587" y="0"/>
                  </a:lnTo>
                  <a:lnTo>
                    <a:pt x="6587" y="7929"/>
                  </a:lnTo>
                  <a:lnTo>
                    <a:pt x="0" y="7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1849B1B-2C77-60C2-A394-3A8C8FB98ED7}"/>
                </a:ext>
              </a:extLst>
            </p:cNvPr>
            <p:cNvSpPr/>
            <p:nvPr/>
          </p:nvSpPr>
          <p:spPr>
            <a:xfrm>
              <a:off x="7349745" y="2549501"/>
              <a:ext cx="29592" cy="47447"/>
            </a:xfrm>
            <a:custGeom>
              <a:avLst/>
              <a:gdLst>
                <a:gd name="connsiteX0" fmla="*/ 7586 w 29592"/>
                <a:gd name="connsiteY0" fmla="*/ 42141 h 47447"/>
                <a:gd name="connsiteX1" fmla="*/ 29593 w 29592"/>
                <a:gd name="connsiteY1" fmla="*/ 42141 h 47447"/>
                <a:gd name="connsiteX2" fmla="*/ 29593 w 29592"/>
                <a:gd name="connsiteY2" fmla="*/ 47448 h 47447"/>
                <a:gd name="connsiteX3" fmla="*/ 0 w 29592"/>
                <a:gd name="connsiteY3" fmla="*/ 47448 h 47447"/>
                <a:gd name="connsiteX4" fmla="*/ 0 w 29592"/>
                <a:gd name="connsiteY4" fmla="*/ 42141 h 47447"/>
                <a:gd name="connsiteX5" fmla="*/ 9771 w 29592"/>
                <a:gd name="connsiteY5" fmla="*/ 32183 h 47447"/>
                <a:gd name="connsiteX6" fmla="*/ 17575 w 29592"/>
                <a:gd name="connsiteY6" fmla="*/ 24098 h 47447"/>
                <a:gd name="connsiteX7" fmla="*/ 21789 w 29592"/>
                <a:gd name="connsiteY7" fmla="*/ 18355 h 47447"/>
                <a:gd name="connsiteX8" fmla="*/ 23006 w 29592"/>
                <a:gd name="connsiteY8" fmla="*/ 13704 h 47447"/>
                <a:gd name="connsiteX9" fmla="*/ 20384 w 29592"/>
                <a:gd name="connsiteY9" fmla="*/ 7648 h 47447"/>
                <a:gd name="connsiteX10" fmla="*/ 13610 w 29592"/>
                <a:gd name="connsiteY10" fmla="*/ 5307 h 47447"/>
                <a:gd name="connsiteX11" fmla="*/ 7336 w 29592"/>
                <a:gd name="connsiteY11" fmla="*/ 6337 h 47447"/>
                <a:gd name="connsiteX12" fmla="*/ 313 w 29592"/>
                <a:gd name="connsiteY12" fmla="*/ 9458 h 47447"/>
                <a:gd name="connsiteX13" fmla="*/ 313 w 29592"/>
                <a:gd name="connsiteY13" fmla="*/ 3090 h 47447"/>
                <a:gd name="connsiteX14" fmla="*/ 7430 w 29592"/>
                <a:gd name="connsiteY14" fmla="*/ 780 h 47447"/>
                <a:gd name="connsiteX15" fmla="*/ 13485 w 29592"/>
                <a:gd name="connsiteY15" fmla="*/ 0 h 47447"/>
                <a:gd name="connsiteX16" fmla="*/ 25035 w 29592"/>
                <a:gd name="connsiteY16" fmla="*/ 3621 h 47447"/>
                <a:gd name="connsiteX17" fmla="*/ 29343 w 29592"/>
                <a:gd name="connsiteY17" fmla="*/ 13298 h 47447"/>
                <a:gd name="connsiteX18" fmla="*/ 28250 w 29592"/>
                <a:gd name="connsiteY18" fmla="*/ 18760 h 47447"/>
                <a:gd name="connsiteX19" fmla="*/ 24349 w 29592"/>
                <a:gd name="connsiteY19" fmla="*/ 24816 h 47447"/>
                <a:gd name="connsiteX20" fmla="*/ 19385 w 29592"/>
                <a:gd name="connsiteY20" fmla="*/ 30060 h 47447"/>
                <a:gd name="connsiteX21" fmla="*/ 7586 w 29592"/>
                <a:gd name="connsiteY21" fmla="*/ 42141 h 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592" h="47447">
                  <a:moveTo>
                    <a:pt x="7586" y="42141"/>
                  </a:moveTo>
                  <a:lnTo>
                    <a:pt x="29593" y="42141"/>
                  </a:lnTo>
                  <a:lnTo>
                    <a:pt x="29593" y="47448"/>
                  </a:lnTo>
                  <a:lnTo>
                    <a:pt x="0" y="47448"/>
                  </a:lnTo>
                  <a:lnTo>
                    <a:pt x="0" y="42141"/>
                  </a:lnTo>
                  <a:cubicBezTo>
                    <a:pt x="2393" y="39665"/>
                    <a:pt x="5651" y="36345"/>
                    <a:pt x="9771" y="32183"/>
                  </a:cubicBezTo>
                  <a:cubicBezTo>
                    <a:pt x="13912" y="28000"/>
                    <a:pt x="16514" y="25305"/>
                    <a:pt x="17575" y="24098"/>
                  </a:cubicBezTo>
                  <a:cubicBezTo>
                    <a:pt x="19593" y="21830"/>
                    <a:pt x="20997" y="19915"/>
                    <a:pt x="21789" y="18355"/>
                  </a:cubicBezTo>
                  <a:cubicBezTo>
                    <a:pt x="22600" y="16773"/>
                    <a:pt x="23006" y="15223"/>
                    <a:pt x="23006" y="13704"/>
                  </a:cubicBezTo>
                  <a:cubicBezTo>
                    <a:pt x="23006" y="11227"/>
                    <a:pt x="22133" y="9209"/>
                    <a:pt x="20384" y="7648"/>
                  </a:cubicBezTo>
                  <a:cubicBezTo>
                    <a:pt x="18657" y="6087"/>
                    <a:pt x="16399" y="5307"/>
                    <a:pt x="13610" y="5307"/>
                  </a:cubicBezTo>
                  <a:cubicBezTo>
                    <a:pt x="11633" y="5307"/>
                    <a:pt x="9542" y="5650"/>
                    <a:pt x="7336" y="6337"/>
                  </a:cubicBezTo>
                  <a:cubicBezTo>
                    <a:pt x="5151" y="7024"/>
                    <a:pt x="2810" y="8064"/>
                    <a:pt x="313" y="9458"/>
                  </a:cubicBezTo>
                  <a:lnTo>
                    <a:pt x="313" y="3090"/>
                  </a:lnTo>
                  <a:cubicBezTo>
                    <a:pt x="2852" y="2071"/>
                    <a:pt x="5224" y="1301"/>
                    <a:pt x="7430" y="780"/>
                  </a:cubicBezTo>
                  <a:cubicBezTo>
                    <a:pt x="9636" y="260"/>
                    <a:pt x="11654" y="0"/>
                    <a:pt x="13485" y="0"/>
                  </a:cubicBezTo>
                  <a:cubicBezTo>
                    <a:pt x="18313" y="0"/>
                    <a:pt x="22163" y="1207"/>
                    <a:pt x="25035" y="3621"/>
                  </a:cubicBezTo>
                  <a:cubicBezTo>
                    <a:pt x="27907" y="6035"/>
                    <a:pt x="29343" y="9261"/>
                    <a:pt x="29343" y="13298"/>
                  </a:cubicBezTo>
                  <a:cubicBezTo>
                    <a:pt x="29343" y="15212"/>
                    <a:pt x="28978" y="17033"/>
                    <a:pt x="28250" y="18760"/>
                  </a:cubicBezTo>
                  <a:cubicBezTo>
                    <a:pt x="27543" y="20467"/>
                    <a:pt x="26242" y="22485"/>
                    <a:pt x="24349" y="24816"/>
                  </a:cubicBezTo>
                  <a:cubicBezTo>
                    <a:pt x="23829" y="25420"/>
                    <a:pt x="22174" y="27168"/>
                    <a:pt x="19385" y="30060"/>
                  </a:cubicBezTo>
                  <a:cubicBezTo>
                    <a:pt x="16597" y="32932"/>
                    <a:pt x="12663" y="36959"/>
                    <a:pt x="7586" y="42141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79103CA-2F90-1243-2195-77D728CB41A3}"/>
                </a:ext>
              </a:extLst>
            </p:cNvPr>
            <p:cNvSpPr/>
            <p:nvPr/>
          </p:nvSpPr>
          <p:spPr>
            <a:xfrm>
              <a:off x="7389951" y="2549501"/>
              <a:ext cx="32214" cy="48353"/>
            </a:xfrm>
            <a:custGeom>
              <a:avLst/>
              <a:gdLst>
                <a:gd name="connsiteX0" fmla="*/ 16107 w 32214"/>
                <a:gd name="connsiteY0" fmla="*/ 4995 h 48353"/>
                <a:gd name="connsiteX1" fmla="*/ 8771 w 32214"/>
                <a:gd name="connsiteY1" fmla="*/ 9802 h 48353"/>
                <a:gd name="connsiteX2" fmla="*/ 6336 w 32214"/>
                <a:gd name="connsiteY2" fmla="*/ 24192 h 48353"/>
                <a:gd name="connsiteX3" fmla="*/ 8771 w 32214"/>
                <a:gd name="connsiteY3" fmla="*/ 38582 h 48353"/>
                <a:gd name="connsiteX4" fmla="*/ 16107 w 32214"/>
                <a:gd name="connsiteY4" fmla="*/ 43358 h 48353"/>
                <a:gd name="connsiteX5" fmla="*/ 23443 w 32214"/>
                <a:gd name="connsiteY5" fmla="*/ 38582 h 48353"/>
                <a:gd name="connsiteX6" fmla="*/ 25909 w 32214"/>
                <a:gd name="connsiteY6" fmla="*/ 24192 h 48353"/>
                <a:gd name="connsiteX7" fmla="*/ 23443 w 32214"/>
                <a:gd name="connsiteY7" fmla="*/ 9802 h 48353"/>
                <a:gd name="connsiteX8" fmla="*/ 16107 w 32214"/>
                <a:gd name="connsiteY8" fmla="*/ 4995 h 48353"/>
                <a:gd name="connsiteX9" fmla="*/ 16107 w 32214"/>
                <a:gd name="connsiteY9" fmla="*/ 0 h 48353"/>
                <a:gd name="connsiteX10" fmla="*/ 28063 w 32214"/>
                <a:gd name="connsiteY10" fmla="*/ 6212 h 48353"/>
                <a:gd name="connsiteX11" fmla="*/ 32214 w 32214"/>
                <a:gd name="connsiteY11" fmla="*/ 24192 h 48353"/>
                <a:gd name="connsiteX12" fmla="*/ 28063 w 32214"/>
                <a:gd name="connsiteY12" fmla="*/ 42172 h 48353"/>
                <a:gd name="connsiteX13" fmla="*/ 16107 w 32214"/>
                <a:gd name="connsiteY13" fmla="*/ 48353 h 48353"/>
                <a:gd name="connsiteX14" fmla="*/ 4120 w 32214"/>
                <a:gd name="connsiteY14" fmla="*/ 42172 h 48353"/>
                <a:gd name="connsiteX15" fmla="*/ 0 w 32214"/>
                <a:gd name="connsiteY15" fmla="*/ 24192 h 48353"/>
                <a:gd name="connsiteX16" fmla="*/ 4120 w 32214"/>
                <a:gd name="connsiteY16" fmla="*/ 6212 h 48353"/>
                <a:gd name="connsiteX17" fmla="*/ 16107 w 32214"/>
                <a:gd name="connsiteY17" fmla="*/ 0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14" h="48353">
                  <a:moveTo>
                    <a:pt x="16107" y="4995"/>
                  </a:moveTo>
                  <a:cubicBezTo>
                    <a:pt x="12861" y="4995"/>
                    <a:pt x="10415" y="6597"/>
                    <a:pt x="8771" y="9802"/>
                  </a:cubicBezTo>
                  <a:cubicBezTo>
                    <a:pt x="7148" y="12986"/>
                    <a:pt x="6336" y="17782"/>
                    <a:pt x="6336" y="24192"/>
                  </a:cubicBezTo>
                  <a:cubicBezTo>
                    <a:pt x="6336" y="30581"/>
                    <a:pt x="7148" y="35377"/>
                    <a:pt x="8771" y="38582"/>
                  </a:cubicBezTo>
                  <a:cubicBezTo>
                    <a:pt x="10415" y="41766"/>
                    <a:pt x="12861" y="43358"/>
                    <a:pt x="16107" y="43358"/>
                  </a:cubicBezTo>
                  <a:cubicBezTo>
                    <a:pt x="19375" y="43358"/>
                    <a:pt x="21820" y="41766"/>
                    <a:pt x="23443" y="38582"/>
                  </a:cubicBezTo>
                  <a:cubicBezTo>
                    <a:pt x="25087" y="35377"/>
                    <a:pt x="25909" y="30581"/>
                    <a:pt x="25909" y="24192"/>
                  </a:cubicBezTo>
                  <a:cubicBezTo>
                    <a:pt x="25909" y="17782"/>
                    <a:pt x="25087" y="12986"/>
                    <a:pt x="23443" y="9802"/>
                  </a:cubicBezTo>
                  <a:cubicBezTo>
                    <a:pt x="21820" y="6597"/>
                    <a:pt x="19375" y="4995"/>
                    <a:pt x="16107" y="4995"/>
                  </a:cubicBezTo>
                  <a:moveTo>
                    <a:pt x="16107" y="0"/>
                  </a:moveTo>
                  <a:cubicBezTo>
                    <a:pt x="21331" y="0"/>
                    <a:pt x="25316" y="2071"/>
                    <a:pt x="28063" y="6212"/>
                  </a:cubicBezTo>
                  <a:cubicBezTo>
                    <a:pt x="30830" y="10332"/>
                    <a:pt x="32214" y="16326"/>
                    <a:pt x="32214" y="24192"/>
                  </a:cubicBezTo>
                  <a:cubicBezTo>
                    <a:pt x="32214" y="32037"/>
                    <a:pt x="30830" y="38030"/>
                    <a:pt x="28063" y="42172"/>
                  </a:cubicBezTo>
                  <a:cubicBezTo>
                    <a:pt x="25316" y="46292"/>
                    <a:pt x="21331" y="48353"/>
                    <a:pt x="16107" y="48353"/>
                  </a:cubicBezTo>
                  <a:cubicBezTo>
                    <a:pt x="10884" y="48353"/>
                    <a:pt x="6888" y="46292"/>
                    <a:pt x="4120" y="42172"/>
                  </a:cubicBezTo>
                  <a:cubicBezTo>
                    <a:pt x="1373" y="38030"/>
                    <a:pt x="0" y="32037"/>
                    <a:pt x="0" y="24192"/>
                  </a:cubicBezTo>
                  <a:cubicBezTo>
                    <a:pt x="0" y="16326"/>
                    <a:pt x="1373" y="10332"/>
                    <a:pt x="4120" y="6212"/>
                  </a:cubicBezTo>
                  <a:cubicBezTo>
                    <a:pt x="6888" y="2071"/>
                    <a:pt x="10884" y="0"/>
                    <a:pt x="16107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1A40E4A-42CC-5CAA-2B50-C4AA1B23ECAC}"/>
                </a:ext>
              </a:extLst>
            </p:cNvPr>
            <p:cNvSpPr/>
            <p:nvPr/>
          </p:nvSpPr>
          <p:spPr>
            <a:xfrm>
              <a:off x="7214223" y="3088858"/>
              <a:ext cx="46998" cy="38624"/>
            </a:xfrm>
            <a:custGeom>
              <a:avLst/>
              <a:gdLst>
                <a:gd name="connsiteX0" fmla="*/ 11804 w 46998"/>
                <a:gd name="connsiteY0" fmla="*/ 0 h 38624"/>
                <a:gd name="connsiteX1" fmla="*/ 22164 w 46998"/>
                <a:gd name="connsiteY1" fmla="*/ 2672 h 38624"/>
                <a:gd name="connsiteX2" fmla="*/ 30394 w 46998"/>
                <a:gd name="connsiteY2" fmla="*/ 9457 h 38624"/>
                <a:gd name="connsiteX3" fmla="*/ 33499 w 46998"/>
                <a:gd name="connsiteY3" fmla="*/ 17832 h 38624"/>
                <a:gd name="connsiteX4" fmla="*/ 32127 w 46998"/>
                <a:gd name="connsiteY4" fmla="*/ 22055 h 38624"/>
                <a:gd name="connsiteX5" fmla="*/ 28734 w 46998"/>
                <a:gd name="connsiteY5" fmla="*/ 24618 h 38624"/>
                <a:gd name="connsiteX6" fmla="*/ 37072 w 46998"/>
                <a:gd name="connsiteY6" fmla="*/ 26785 h 38624"/>
                <a:gd name="connsiteX7" fmla="*/ 43534 w 46998"/>
                <a:gd name="connsiteY7" fmla="*/ 28265 h 38624"/>
                <a:gd name="connsiteX8" fmla="*/ 44003 w 46998"/>
                <a:gd name="connsiteY8" fmla="*/ 28192 h 38624"/>
                <a:gd name="connsiteX9" fmla="*/ 44328 w 46998"/>
                <a:gd name="connsiteY9" fmla="*/ 27796 h 38624"/>
                <a:gd name="connsiteX10" fmla="*/ 44617 w 46998"/>
                <a:gd name="connsiteY10" fmla="*/ 26676 h 38624"/>
                <a:gd name="connsiteX11" fmla="*/ 44725 w 46998"/>
                <a:gd name="connsiteY11" fmla="*/ 24547 h 38624"/>
                <a:gd name="connsiteX12" fmla="*/ 44725 w 46998"/>
                <a:gd name="connsiteY12" fmla="*/ 23608 h 38624"/>
                <a:gd name="connsiteX13" fmla="*/ 44942 w 46998"/>
                <a:gd name="connsiteY13" fmla="*/ 23067 h 38624"/>
                <a:gd name="connsiteX14" fmla="*/ 45519 w 46998"/>
                <a:gd name="connsiteY14" fmla="*/ 22778 h 38624"/>
                <a:gd name="connsiteX15" fmla="*/ 46999 w 46998"/>
                <a:gd name="connsiteY15" fmla="*/ 24113 h 38624"/>
                <a:gd name="connsiteX16" fmla="*/ 46891 w 46998"/>
                <a:gd name="connsiteY16" fmla="*/ 27759 h 38624"/>
                <a:gd name="connsiteX17" fmla="*/ 46782 w 46998"/>
                <a:gd name="connsiteY17" fmla="*/ 31441 h 38624"/>
                <a:gd name="connsiteX18" fmla="*/ 46891 w 46998"/>
                <a:gd name="connsiteY18" fmla="*/ 34581 h 38624"/>
                <a:gd name="connsiteX19" fmla="*/ 46999 w 46998"/>
                <a:gd name="connsiteY19" fmla="*/ 37650 h 38624"/>
                <a:gd name="connsiteX20" fmla="*/ 46133 w 46998"/>
                <a:gd name="connsiteY20" fmla="*/ 38624 h 38624"/>
                <a:gd name="connsiteX21" fmla="*/ 45303 w 46998"/>
                <a:gd name="connsiteY21" fmla="*/ 38480 h 38624"/>
                <a:gd name="connsiteX22" fmla="*/ 44869 w 46998"/>
                <a:gd name="connsiteY22" fmla="*/ 38083 h 38624"/>
                <a:gd name="connsiteX23" fmla="*/ 44725 w 46998"/>
                <a:gd name="connsiteY23" fmla="*/ 37542 h 38624"/>
                <a:gd name="connsiteX24" fmla="*/ 44725 w 46998"/>
                <a:gd name="connsiteY24" fmla="*/ 36892 h 38624"/>
                <a:gd name="connsiteX25" fmla="*/ 44436 w 46998"/>
                <a:gd name="connsiteY25" fmla="*/ 34510 h 38624"/>
                <a:gd name="connsiteX26" fmla="*/ 43642 w 46998"/>
                <a:gd name="connsiteY26" fmla="*/ 33535 h 38624"/>
                <a:gd name="connsiteX27" fmla="*/ 41693 w 46998"/>
                <a:gd name="connsiteY27" fmla="*/ 32921 h 38624"/>
                <a:gd name="connsiteX28" fmla="*/ 8772 w 46998"/>
                <a:gd name="connsiteY28" fmla="*/ 24618 h 38624"/>
                <a:gd name="connsiteX29" fmla="*/ 5018 w 46998"/>
                <a:gd name="connsiteY29" fmla="*/ 24113 h 38624"/>
                <a:gd name="connsiteX30" fmla="*/ 2346 w 46998"/>
                <a:gd name="connsiteY30" fmla="*/ 24727 h 38624"/>
                <a:gd name="connsiteX31" fmla="*/ 1624 w 46998"/>
                <a:gd name="connsiteY31" fmla="*/ 26423 h 38624"/>
                <a:gd name="connsiteX32" fmla="*/ 3862 w 46998"/>
                <a:gd name="connsiteY32" fmla="*/ 29528 h 38624"/>
                <a:gd name="connsiteX33" fmla="*/ 10432 w 46998"/>
                <a:gd name="connsiteY33" fmla="*/ 31802 h 38624"/>
                <a:gd name="connsiteX34" fmla="*/ 11876 w 46998"/>
                <a:gd name="connsiteY34" fmla="*/ 32343 h 38624"/>
                <a:gd name="connsiteX35" fmla="*/ 12129 w 46998"/>
                <a:gd name="connsiteY35" fmla="*/ 33066 h 38624"/>
                <a:gd name="connsiteX36" fmla="*/ 11371 w 46998"/>
                <a:gd name="connsiteY36" fmla="*/ 33968 h 38624"/>
                <a:gd name="connsiteX37" fmla="*/ 10035 w 46998"/>
                <a:gd name="connsiteY37" fmla="*/ 33679 h 38624"/>
                <a:gd name="connsiteX38" fmla="*/ 7111 w 46998"/>
                <a:gd name="connsiteY38" fmla="*/ 32849 h 38624"/>
                <a:gd name="connsiteX39" fmla="*/ 4223 w 46998"/>
                <a:gd name="connsiteY39" fmla="*/ 31658 h 38624"/>
                <a:gd name="connsiteX40" fmla="*/ 2960 w 46998"/>
                <a:gd name="connsiteY40" fmla="*/ 30972 h 38624"/>
                <a:gd name="connsiteX41" fmla="*/ 1661 w 46998"/>
                <a:gd name="connsiteY41" fmla="*/ 29997 h 38624"/>
                <a:gd name="connsiteX42" fmla="*/ 433 w 46998"/>
                <a:gd name="connsiteY42" fmla="*/ 28336 h 38624"/>
                <a:gd name="connsiteX43" fmla="*/ 0 w 46998"/>
                <a:gd name="connsiteY43" fmla="*/ 26171 h 38624"/>
                <a:gd name="connsiteX44" fmla="*/ 1372 w 46998"/>
                <a:gd name="connsiteY44" fmla="*/ 21948 h 38624"/>
                <a:gd name="connsiteX45" fmla="*/ 5523 w 46998"/>
                <a:gd name="connsiteY45" fmla="*/ 19529 h 38624"/>
                <a:gd name="connsiteX46" fmla="*/ 1552 w 46998"/>
                <a:gd name="connsiteY46" fmla="*/ 14945 h 38624"/>
                <a:gd name="connsiteX47" fmla="*/ 0 w 46998"/>
                <a:gd name="connsiteY47" fmla="*/ 9855 h 38624"/>
                <a:gd name="connsiteX48" fmla="*/ 3321 w 46998"/>
                <a:gd name="connsiteY48" fmla="*/ 2816 h 38624"/>
                <a:gd name="connsiteX49" fmla="*/ 11804 w 46998"/>
                <a:gd name="connsiteY49" fmla="*/ 0 h 38624"/>
                <a:gd name="connsiteX50" fmla="*/ 8555 w 46998"/>
                <a:gd name="connsiteY50" fmla="*/ 5342 h 38624"/>
                <a:gd name="connsiteX51" fmla="*/ 3465 w 46998"/>
                <a:gd name="connsiteY51" fmla="*/ 6606 h 38624"/>
                <a:gd name="connsiteX52" fmla="*/ 1624 w 46998"/>
                <a:gd name="connsiteY52" fmla="*/ 10071 h 38624"/>
                <a:gd name="connsiteX53" fmla="*/ 4440 w 46998"/>
                <a:gd name="connsiteY53" fmla="*/ 16063 h 38624"/>
                <a:gd name="connsiteX54" fmla="*/ 9602 w 46998"/>
                <a:gd name="connsiteY54" fmla="*/ 19890 h 38624"/>
                <a:gd name="connsiteX55" fmla="*/ 24077 w 46998"/>
                <a:gd name="connsiteY55" fmla="*/ 23536 h 38624"/>
                <a:gd name="connsiteX56" fmla="*/ 25268 w 46998"/>
                <a:gd name="connsiteY56" fmla="*/ 23752 h 38624"/>
                <a:gd name="connsiteX57" fmla="*/ 26135 w 46998"/>
                <a:gd name="connsiteY57" fmla="*/ 23644 h 38624"/>
                <a:gd name="connsiteX58" fmla="*/ 27759 w 46998"/>
                <a:gd name="connsiteY58" fmla="*/ 23103 h 38624"/>
                <a:gd name="connsiteX59" fmla="*/ 29672 w 46998"/>
                <a:gd name="connsiteY59" fmla="*/ 22092 h 38624"/>
                <a:gd name="connsiteX60" fmla="*/ 31188 w 46998"/>
                <a:gd name="connsiteY60" fmla="*/ 20395 h 38624"/>
                <a:gd name="connsiteX61" fmla="*/ 31838 w 46998"/>
                <a:gd name="connsiteY61" fmla="*/ 17904 h 38624"/>
                <a:gd name="connsiteX62" fmla="*/ 29889 w 46998"/>
                <a:gd name="connsiteY62" fmla="*/ 13320 h 38624"/>
                <a:gd name="connsiteX63" fmla="*/ 24258 w 46998"/>
                <a:gd name="connsiteY63" fmla="*/ 9097 h 38624"/>
                <a:gd name="connsiteX64" fmla="*/ 16749 w 46998"/>
                <a:gd name="connsiteY64" fmla="*/ 6678 h 38624"/>
                <a:gd name="connsiteX65" fmla="*/ 8555 w 46998"/>
                <a:gd name="connsiteY65" fmla="*/ 5342 h 38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998" h="38624">
                  <a:moveTo>
                    <a:pt x="11804" y="0"/>
                  </a:moveTo>
                  <a:cubicBezTo>
                    <a:pt x="15317" y="0"/>
                    <a:pt x="18771" y="891"/>
                    <a:pt x="22164" y="2672"/>
                  </a:cubicBezTo>
                  <a:cubicBezTo>
                    <a:pt x="25557" y="4428"/>
                    <a:pt x="28301" y="6690"/>
                    <a:pt x="30394" y="9457"/>
                  </a:cubicBezTo>
                  <a:cubicBezTo>
                    <a:pt x="32464" y="12225"/>
                    <a:pt x="33499" y="15017"/>
                    <a:pt x="33499" y="17832"/>
                  </a:cubicBezTo>
                  <a:cubicBezTo>
                    <a:pt x="33499" y="19517"/>
                    <a:pt x="33041" y="20925"/>
                    <a:pt x="32127" y="22055"/>
                  </a:cubicBezTo>
                  <a:cubicBezTo>
                    <a:pt x="31188" y="23163"/>
                    <a:pt x="30057" y="24017"/>
                    <a:pt x="28734" y="24618"/>
                  </a:cubicBezTo>
                  <a:cubicBezTo>
                    <a:pt x="30370" y="25075"/>
                    <a:pt x="33150" y="25797"/>
                    <a:pt x="37072" y="26785"/>
                  </a:cubicBezTo>
                  <a:cubicBezTo>
                    <a:pt x="40995" y="27772"/>
                    <a:pt x="43149" y="28265"/>
                    <a:pt x="43534" y="28265"/>
                  </a:cubicBezTo>
                  <a:cubicBezTo>
                    <a:pt x="43750" y="28265"/>
                    <a:pt x="43907" y="28241"/>
                    <a:pt x="44003" y="28192"/>
                  </a:cubicBezTo>
                  <a:cubicBezTo>
                    <a:pt x="44099" y="28144"/>
                    <a:pt x="44208" y="28012"/>
                    <a:pt x="44328" y="27796"/>
                  </a:cubicBezTo>
                  <a:cubicBezTo>
                    <a:pt x="44472" y="27579"/>
                    <a:pt x="44569" y="27205"/>
                    <a:pt x="44617" y="26676"/>
                  </a:cubicBezTo>
                  <a:cubicBezTo>
                    <a:pt x="44689" y="26147"/>
                    <a:pt x="44725" y="25437"/>
                    <a:pt x="44725" y="24547"/>
                  </a:cubicBezTo>
                  <a:cubicBezTo>
                    <a:pt x="44725" y="24089"/>
                    <a:pt x="44725" y="23776"/>
                    <a:pt x="44725" y="23608"/>
                  </a:cubicBezTo>
                  <a:cubicBezTo>
                    <a:pt x="44749" y="23416"/>
                    <a:pt x="44821" y="23235"/>
                    <a:pt x="44942" y="23067"/>
                  </a:cubicBezTo>
                  <a:cubicBezTo>
                    <a:pt x="45062" y="22874"/>
                    <a:pt x="45255" y="22778"/>
                    <a:pt x="45519" y="22778"/>
                  </a:cubicBezTo>
                  <a:cubicBezTo>
                    <a:pt x="46506" y="22778"/>
                    <a:pt x="46999" y="23223"/>
                    <a:pt x="46999" y="24113"/>
                  </a:cubicBezTo>
                  <a:cubicBezTo>
                    <a:pt x="46999" y="24907"/>
                    <a:pt x="46963" y="26123"/>
                    <a:pt x="46891" y="27759"/>
                  </a:cubicBezTo>
                  <a:cubicBezTo>
                    <a:pt x="46819" y="29395"/>
                    <a:pt x="46782" y="30623"/>
                    <a:pt x="46782" y="31441"/>
                  </a:cubicBezTo>
                  <a:cubicBezTo>
                    <a:pt x="46782" y="32139"/>
                    <a:pt x="46819" y="33186"/>
                    <a:pt x="46891" y="34581"/>
                  </a:cubicBezTo>
                  <a:cubicBezTo>
                    <a:pt x="46963" y="35977"/>
                    <a:pt x="46999" y="37000"/>
                    <a:pt x="46999" y="37650"/>
                  </a:cubicBezTo>
                  <a:cubicBezTo>
                    <a:pt x="46999" y="38299"/>
                    <a:pt x="46710" y="38624"/>
                    <a:pt x="46133" y="38624"/>
                  </a:cubicBezTo>
                  <a:cubicBezTo>
                    <a:pt x="45796" y="38624"/>
                    <a:pt x="45519" y="38577"/>
                    <a:pt x="45303" y="38480"/>
                  </a:cubicBezTo>
                  <a:cubicBezTo>
                    <a:pt x="45110" y="38408"/>
                    <a:pt x="44966" y="38275"/>
                    <a:pt x="44869" y="38083"/>
                  </a:cubicBezTo>
                  <a:cubicBezTo>
                    <a:pt x="44797" y="37891"/>
                    <a:pt x="44749" y="37711"/>
                    <a:pt x="44725" y="37542"/>
                  </a:cubicBezTo>
                  <a:cubicBezTo>
                    <a:pt x="44725" y="37398"/>
                    <a:pt x="44725" y="37181"/>
                    <a:pt x="44725" y="36892"/>
                  </a:cubicBezTo>
                  <a:cubicBezTo>
                    <a:pt x="44725" y="35785"/>
                    <a:pt x="44629" y="34991"/>
                    <a:pt x="44436" y="34510"/>
                  </a:cubicBezTo>
                  <a:cubicBezTo>
                    <a:pt x="44268" y="34028"/>
                    <a:pt x="44003" y="33704"/>
                    <a:pt x="43642" y="33535"/>
                  </a:cubicBezTo>
                  <a:cubicBezTo>
                    <a:pt x="43305" y="33342"/>
                    <a:pt x="42655" y="33138"/>
                    <a:pt x="41693" y="32921"/>
                  </a:cubicBezTo>
                  <a:lnTo>
                    <a:pt x="8772" y="24618"/>
                  </a:lnTo>
                  <a:cubicBezTo>
                    <a:pt x="7304" y="24282"/>
                    <a:pt x="6052" y="24113"/>
                    <a:pt x="5018" y="24113"/>
                  </a:cubicBezTo>
                  <a:cubicBezTo>
                    <a:pt x="3718" y="24113"/>
                    <a:pt x="2828" y="24318"/>
                    <a:pt x="2346" y="24727"/>
                  </a:cubicBezTo>
                  <a:cubicBezTo>
                    <a:pt x="1865" y="25136"/>
                    <a:pt x="1624" y="25701"/>
                    <a:pt x="1624" y="26423"/>
                  </a:cubicBezTo>
                  <a:cubicBezTo>
                    <a:pt x="1624" y="27675"/>
                    <a:pt x="2370" y="28709"/>
                    <a:pt x="3862" y="29528"/>
                  </a:cubicBezTo>
                  <a:cubicBezTo>
                    <a:pt x="5355" y="30346"/>
                    <a:pt x="7544" y="31104"/>
                    <a:pt x="10432" y="31802"/>
                  </a:cubicBezTo>
                  <a:cubicBezTo>
                    <a:pt x="11226" y="32018"/>
                    <a:pt x="11708" y="32199"/>
                    <a:pt x="11876" y="32343"/>
                  </a:cubicBezTo>
                  <a:cubicBezTo>
                    <a:pt x="12045" y="32464"/>
                    <a:pt x="12129" y="32704"/>
                    <a:pt x="12129" y="33066"/>
                  </a:cubicBezTo>
                  <a:cubicBezTo>
                    <a:pt x="12105" y="33667"/>
                    <a:pt x="11852" y="33968"/>
                    <a:pt x="11371" y="33968"/>
                  </a:cubicBezTo>
                  <a:cubicBezTo>
                    <a:pt x="11251" y="33968"/>
                    <a:pt x="10805" y="33872"/>
                    <a:pt x="10035" y="33679"/>
                  </a:cubicBezTo>
                  <a:cubicBezTo>
                    <a:pt x="9241" y="33487"/>
                    <a:pt x="8266" y="33210"/>
                    <a:pt x="7111" y="32849"/>
                  </a:cubicBezTo>
                  <a:cubicBezTo>
                    <a:pt x="5932" y="32464"/>
                    <a:pt x="4969" y="32067"/>
                    <a:pt x="4223" y="31658"/>
                  </a:cubicBezTo>
                  <a:cubicBezTo>
                    <a:pt x="3718" y="31417"/>
                    <a:pt x="3297" y="31188"/>
                    <a:pt x="2960" y="30972"/>
                  </a:cubicBezTo>
                  <a:cubicBezTo>
                    <a:pt x="2623" y="30755"/>
                    <a:pt x="2190" y="30430"/>
                    <a:pt x="1661" y="29997"/>
                  </a:cubicBezTo>
                  <a:cubicBezTo>
                    <a:pt x="1131" y="29540"/>
                    <a:pt x="722" y="28986"/>
                    <a:pt x="433" y="28336"/>
                  </a:cubicBezTo>
                  <a:cubicBezTo>
                    <a:pt x="144" y="27687"/>
                    <a:pt x="0" y="26965"/>
                    <a:pt x="0" y="26171"/>
                  </a:cubicBezTo>
                  <a:cubicBezTo>
                    <a:pt x="0" y="24631"/>
                    <a:pt x="457" y="23223"/>
                    <a:pt x="1372" y="21948"/>
                  </a:cubicBezTo>
                  <a:cubicBezTo>
                    <a:pt x="2286" y="20672"/>
                    <a:pt x="3670" y="19866"/>
                    <a:pt x="5523" y="19529"/>
                  </a:cubicBezTo>
                  <a:cubicBezTo>
                    <a:pt x="3911" y="18157"/>
                    <a:pt x="2587" y="16629"/>
                    <a:pt x="1552" y="14945"/>
                  </a:cubicBezTo>
                  <a:cubicBezTo>
                    <a:pt x="517" y="13260"/>
                    <a:pt x="0" y="11563"/>
                    <a:pt x="0" y="9855"/>
                  </a:cubicBezTo>
                  <a:cubicBezTo>
                    <a:pt x="0" y="7015"/>
                    <a:pt x="1107" y="4669"/>
                    <a:pt x="3321" y="2816"/>
                  </a:cubicBezTo>
                  <a:cubicBezTo>
                    <a:pt x="5511" y="939"/>
                    <a:pt x="8339" y="0"/>
                    <a:pt x="11804" y="0"/>
                  </a:cubicBezTo>
                  <a:moveTo>
                    <a:pt x="8555" y="5342"/>
                  </a:moveTo>
                  <a:cubicBezTo>
                    <a:pt x="6365" y="5342"/>
                    <a:pt x="4669" y="5764"/>
                    <a:pt x="3465" y="6606"/>
                  </a:cubicBezTo>
                  <a:cubicBezTo>
                    <a:pt x="2238" y="7424"/>
                    <a:pt x="1624" y="8579"/>
                    <a:pt x="1624" y="10071"/>
                  </a:cubicBezTo>
                  <a:cubicBezTo>
                    <a:pt x="1624" y="11925"/>
                    <a:pt x="2563" y="13922"/>
                    <a:pt x="4440" y="16063"/>
                  </a:cubicBezTo>
                  <a:cubicBezTo>
                    <a:pt x="6221" y="18181"/>
                    <a:pt x="7942" y="19456"/>
                    <a:pt x="9602" y="19890"/>
                  </a:cubicBezTo>
                  <a:lnTo>
                    <a:pt x="24077" y="23536"/>
                  </a:lnTo>
                  <a:lnTo>
                    <a:pt x="25268" y="23752"/>
                  </a:lnTo>
                  <a:cubicBezTo>
                    <a:pt x="25413" y="23752"/>
                    <a:pt x="25702" y="23716"/>
                    <a:pt x="26135" y="23644"/>
                  </a:cubicBezTo>
                  <a:cubicBezTo>
                    <a:pt x="26544" y="23547"/>
                    <a:pt x="27085" y="23367"/>
                    <a:pt x="27759" y="23103"/>
                  </a:cubicBezTo>
                  <a:cubicBezTo>
                    <a:pt x="28433" y="22814"/>
                    <a:pt x="29071" y="22477"/>
                    <a:pt x="29672" y="22092"/>
                  </a:cubicBezTo>
                  <a:cubicBezTo>
                    <a:pt x="30250" y="21683"/>
                    <a:pt x="30755" y="21117"/>
                    <a:pt x="31188" y="20395"/>
                  </a:cubicBezTo>
                  <a:cubicBezTo>
                    <a:pt x="31622" y="19649"/>
                    <a:pt x="31838" y="18819"/>
                    <a:pt x="31838" y="17904"/>
                  </a:cubicBezTo>
                  <a:cubicBezTo>
                    <a:pt x="31838" y="16436"/>
                    <a:pt x="31188" y="14908"/>
                    <a:pt x="29889" y="13320"/>
                  </a:cubicBezTo>
                  <a:cubicBezTo>
                    <a:pt x="28589" y="11707"/>
                    <a:pt x="26712" y="10300"/>
                    <a:pt x="24258" y="9097"/>
                  </a:cubicBezTo>
                  <a:cubicBezTo>
                    <a:pt x="22669" y="8351"/>
                    <a:pt x="20167" y="7545"/>
                    <a:pt x="16749" y="6678"/>
                  </a:cubicBezTo>
                  <a:cubicBezTo>
                    <a:pt x="13308" y="5788"/>
                    <a:pt x="10577" y="5342"/>
                    <a:pt x="8555" y="5342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6E637EF-D061-7A4F-ACB3-B8B71E0C84B3}"/>
                </a:ext>
              </a:extLst>
            </p:cNvPr>
            <p:cNvSpPr/>
            <p:nvPr/>
          </p:nvSpPr>
          <p:spPr>
            <a:xfrm>
              <a:off x="7191445" y="3063453"/>
              <a:ext cx="73928" cy="17146"/>
            </a:xfrm>
            <a:custGeom>
              <a:avLst/>
              <a:gdLst>
                <a:gd name="connsiteX0" fmla="*/ 36964 w 73928"/>
                <a:gd name="connsiteY0" fmla="*/ 17146 h 17146"/>
                <a:gd name="connsiteX1" fmla="*/ 14403 w 73928"/>
                <a:gd name="connsiteY1" fmla="*/ 12490 h 17146"/>
                <a:gd name="connsiteX2" fmla="*/ 6642 w 73928"/>
                <a:gd name="connsiteY2" fmla="*/ 7724 h 17146"/>
                <a:gd name="connsiteX3" fmla="*/ 1552 w 73928"/>
                <a:gd name="connsiteY3" fmla="*/ 3104 h 17146"/>
                <a:gd name="connsiteX4" fmla="*/ 0 w 73928"/>
                <a:gd name="connsiteY4" fmla="*/ 758 h 17146"/>
                <a:gd name="connsiteX5" fmla="*/ 722 w 73928"/>
                <a:gd name="connsiteY5" fmla="*/ 0 h 17146"/>
                <a:gd name="connsiteX6" fmla="*/ 1985 w 73928"/>
                <a:gd name="connsiteY6" fmla="*/ 974 h 17146"/>
                <a:gd name="connsiteX7" fmla="*/ 36964 w 73928"/>
                <a:gd name="connsiteY7" fmla="*/ 12850 h 17146"/>
                <a:gd name="connsiteX8" fmla="*/ 71546 w 73928"/>
                <a:gd name="connsiteY8" fmla="*/ 1263 h 17146"/>
                <a:gd name="connsiteX9" fmla="*/ 73206 w 73928"/>
                <a:gd name="connsiteY9" fmla="*/ 0 h 17146"/>
                <a:gd name="connsiteX10" fmla="*/ 73928 w 73928"/>
                <a:gd name="connsiteY10" fmla="*/ 758 h 17146"/>
                <a:gd name="connsiteX11" fmla="*/ 72448 w 73928"/>
                <a:gd name="connsiteY11" fmla="*/ 3032 h 17146"/>
                <a:gd name="connsiteX12" fmla="*/ 67575 w 73928"/>
                <a:gd name="connsiteY12" fmla="*/ 7544 h 17146"/>
                <a:gd name="connsiteX13" fmla="*/ 60030 w 73928"/>
                <a:gd name="connsiteY13" fmla="*/ 12273 h 17146"/>
                <a:gd name="connsiteX14" fmla="*/ 36964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36964" y="17146"/>
                  </a:moveTo>
                  <a:cubicBezTo>
                    <a:pt x="28638" y="17146"/>
                    <a:pt x="21117" y="15594"/>
                    <a:pt x="14403" y="12490"/>
                  </a:cubicBezTo>
                  <a:cubicBezTo>
                    <a:pt x="11587" y="11166"/>
                    <a:pt x="9000" y="9578"/>
                    <a:pt x="6642" y="7724"/>
                  </a:cubicBezTo>
                  <a:cubicBezTo>
                    <a:pt x="4284" y="5871"/>
                    <a:pt x="2587" y="4331"/>
                    <a:pt x="1552" y="3104"/>
                  </a:cubicBezTo>
                  <a:cubicBezTo>
                    <a:pt x="517" y="1876"/>
                    <a:pt x="0" y="1094"/>
                    <a:pt x="0" y="758"/>
                  </a:cubicBezTo>
                  <a:cubicBezTo>
                    <a:pt x="0" y="276"/>
                    <a:pt x="241" y="24"/>
                    <a:pt x="722" y="0"/>
                  </a:cubicBezTo>
                  <a:cubicBezTo>
                    <a:pt x="963" y="0"/>
                    <a:pt x="1384" y="324"/>
                    <a:pt x="1985" y="974"/>
                  </a:cubicBezTo>
                  <a:cubicBezTo>
                    <a:pt x="10071" y="8916"/>
                    <a:pt x="21731" y="12874"/>
                    <a:pt x="36964" y="12850"/>
                  </a:cubicBezTo>
                  <a:cubicBezTo>
                    <a:pt x="52245" y="12850"/>
                    <a:pt x="63773" y="8988"/>
                    <a:pt x="71546" y="1263"/>
                  </a:cubicBezTo>
                  <a:cubicBezTo>
                    <a:pt x="72388" y="421"/>
                    <a:pt x="72941" y="0"/>
                    <a:pt x="73206" y="0"/>
                  </a:cubicBezTo>
                  <a:cubicBezTo>
                    <a:pt x="73688" y="0"/>
                    <a:pt x="73928" y="253"/>
                    <a:pt x="73928" y="758"/>
                  </a:cubicBezTo>
                  <a:cubicBezTo>
                    <a:pt x="73928" y="1094"/>
                    <a:pt x="73435" y="1852"/>
                    <a:pt x="72448" y="3032"/>
                  </a:cubicBezTo>
                  <a:cubicBezTo>
                    <a:pt x="71461" y="4211"/>
                    <a:pt x="69837" y="5715"/>
                    <a:pt x="67575" y="7544"/>
                  </a:cubicBezTo>
                  <a:cubicBezTo>
                    <a:pt x="65313" y="9373"/>
                    <a:pt x="62798" y="10949"/>
                    <a:pt x="60030" y="12273"/>
                  </a:cubicBezTo>
                  <a:cubicBezTo>
                    <a:pt x="53316" y="15522"/>
                    <a:pt x="45627" y="17146"/>
                    <a:pt x="36964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5F82428-E09C-5576-FB05-BDFFE3ED0317}"/>
                </a:ext>
              </a:extLst>
            </p:cNvPr>
            <p:cNvSpPr/>
            <p:nvPr/>
          </p:nvSpPr>
          <p:spPr>
            <a:xfrm>
              <a:off x="7214223" y="3021016"/>
              <a:ext cx="33498" cy="36819"/>
            </a:xfrm>
            <a:custGeom>
              <a:avLst/>
              <a:gdLst>
                <a:gd name="connsiteX0" fmla="*/ 4873 w 33498"/>
                <a:gd name="connsiteY0" fmla="*/ 0 h 36819"/>
                <a:gd name="connsiteX1" fmla="*/ 8050 w 33498"/>
                <a:gd name="connsiteY1" fmla="*/ 1264 h 36819"/>
                <a:gd name="connsiteX2" fmla="*/ 9169 w 33498"/>
                <a:gd name="connsiteY2" fmla="*/ 3971 h 36819"/>
                <a:gd name="connsiteX3" fmla="*/ 8375 w 33498"/>
                <a:gd name="connsiteY3" fmla="*/ 6064 h 36819"/>
                <a:gd name="connsiteX4" fmla="*/ 6570 w 33498"/>
                <a:gd name="connsiteY4" fmla="*/ 6786 h 36819"/>
                <a:gd name="connsiteX5" fmla="*/ 4007 w 33498"/>
                <a:gd name="connsiteY5" fmla="*/ 5775 h 36819"/>
                <a:gd name="connsiteX6" fmla="*/ 2563 w 33498"/>
                <a:gd name="connsiteY6" fmla="*/ 3249 h 36819"/>
                <a:gd name="connsiteX7" fmla="*/ 1624 w 33498"/>
                <a:gd name="connsiteY7" fmla="*/ 6931 h 36819"/>
                <a:gd name="connsiteX8" fmla="*/ 2382 w 33498"/>
                <a:gd name="connsiteY8" fmla="*/ 9638 h 36819"/>
                <a:gd name="connsiteX9" fmla="*/ 4115 w 33498"/>
                <a:gd name="connsiteY9" fmla="*/ 11623 h 36819"/>
                <a:gd name="connsiteX10" fmla="*/ 6498 w 33498"/>
                <a:gd name="connsiteY10" fmla="*/ 12995 h 36819"/>
                <a:gd name="connsiteX11" fmla="*/ 8700 w 33498"/>
                <a:gd name="connsiteY11" fmla="*/ 13861 h 36819"/>
                <a:gd name="connsiteX12" fmla="*/ 10360 w 33498"/>
                <a:gd name="connsiteY12" fmla="*/ 14259 h 36819"/>
                <a:gd name="connsiteX13" fmla="*/ 20467 w 33498"/>
                <a:gd name="connsiteY13" fmla="*/ 16785 h 36819"/>
                <a:gd name="connsiteX14" fmla="*/ 26965 w 33498"/>
                <a:gd name="connsiteY14" fmla="*/ 18013 h 36819"/>
                <a:gd name="connsiteX15" fmla="*/ 30466 w 33498"/>
                <a:gd name="connsiteY15" fmla="*/ 17002 h 36819"/>
                <a:gd name="connsiteX16" fmla="*/ 31838 w 33498"/>
                <a:gd name="connsiteY16" fmla="*/ 13970 h 36819"/>
                <a:gd name="connsiteX17" fmla="*/ 31622 w 33498"/>
                <a:gd name="connsiteY17" fmla="*/ 12273 h 36819"/>
                <a:gd name="connsiteX18" fmla="*/ 30719 w 33498"/>
                <a:gd name="connsiteY18" fmla="*/ 10216 h 36819"/>
                <a:gd name="connsiteX19" fmla="*/ 29023 w 33498"/>
                <a:gd name="connsiteY19" fmla="*/ 7978 h 36819"/>
                <a:gd name="connsiteX20" fmla="*/ 26207 w 33498"/>
                <a:gd name="connsiteY20" fmla="*/ 5848 h 36819"/>
                <a:gd name="connsiteX21" fmla="*/ 22164 w 33498"/>
                <a:gd name="connsiteY21" fmla="*/ 4115 h 36819"/>
                <a:gd name="connsiteX22" fmla="*/ 21370 w 33498"/>
                <a:gd name="connsiteY22" fmla="*/ 3176 h 36819"/>
                <a:gd name="connsiteX23" fmla="*/ 22092 w 33498"/>
                <a:gd name="connsiteY23" fmla="*/ 2274 h 36819"/>
                <a:gd name="connsiteX24" fmla="*/ 24005 w 33498"/>
                <a:gd name="connsiteY24" fmla="*/ 2779 h 36819"/>
                <a:gd name="connsiteX25" fmla="*/ 26929 w 33498"/>
                <a:gd name="connsiteY25" fmla="*/ 4296 h 36819"/>
                <a:gd name="connsiteX26" fmla="*/ 30033 w 33498"/>
                <a:gd name="connsiteY26" fmla="*/ 6642 h 36819"/>
                <a:gd name="connsiteX27" fmla="*/ 32488 w 33498"/>
                <a:gd name="connsiteY27" fmla="*/ 9963 h 36819"/>
                <a:gd name="connsiteX28" fmla="*/ 33499 w 33498"/>
                <a:gd name="connsiteY28" fmla="*/ 14114 h 36819"/>
                <a:gd name="connsiteX29" fmla="*/ 31838 w 33498"/>
                <a:gd name="connsiteY29" fmla="*/ 19276 h 36819"/>
                <a:gd name="connsiteX30" fmla="*/ 27867 w 33498"/>
                <a:gd name="connsiteY30" fmla="*/ 22092 h 36819"/>
                <a:gd name="connsiteX31" fmla="*/ 28625 w 33498"/>
                <a:gd name="connsiteY31" fmla="*/ 22525 h 36819"/>
                <a:gd name="connsiteX32" fmla="*/ 30033 w 33498"/>
                <a:gd name="connsiteY32" fmla="*/ 23536 h 36819"/>
                <a:gd name="connsiteX33" fmla="*/ 31694 w 33498"/>
                <a:gd name="connsiteY33" fmla="*/ 25088 h 36819"/>
                <a:gd name="connsiteX34" fmla="*/ 32921 w 33498"/>
                <a:gd name="connsiteY34" fmla="*/ 27218 h 36819"/>
                <a:gd name="connsiteX35" fmla="*/ 33499 w 33498"/>
                <a:gd name="connsiteY35" fmla="*/ 29853 h 36819"/>
                <a:gd name="connsiteX36" fmla="*/ 32993 w 33498"/>
                <a:gd name="connsiteY36" fmla="*/ 33138 h 36819"/>
                <a:gd name="connsiteX37" fmla="*/ 31333 w 33498"/>
                <a:gd name="connsiteY37" fmla="*/ 35736 h 36819"/>
                <a:gd name="connsiteX38" fmla="*/ 28589 w 33498"/>
                <a:gd name="connsiteY38" fmla="*/ 36820 h 36819"/>
                <a:gd name="connsiteX39" fmla="*/ 25593 w 33498"/>
                <a:gd name="connsiteY39" fmla="*/ 35628 h 36819"/>
                <a:gd name="connsiteX40" fmla="*/ 24330 w 33498"/>
                <a:gd name="connsiteY40" fmla="*/ 32740 h 36819"/>
                <a:gd name="connsiteX41" fmla="*/ 24944 w 33498"/>
                <a:gd name="connsiteY41" fmla="*/ 30863 h 36819"/>
                <a:gd name="connsiteX42" fmla="*/ 26893 w 33498"/>
                <a:gd name="connsiteY42" fmla="*/ 29997 h 36819"/>
                <a:gd name="connsiteX43" fmla="*/ 29492 w 33498"/>
                <a:gd name="connsiteY43" fmla="*/ 31008 h 36819"/>
                <a:gd name="connsiteX44" fmla="*/ 30900 w 33498"/>
                <a:gd name="connsiteY44" fmla="*/ 33462 h 36819"/>
                <a:gd name="connsiteX45" fmla="*/ 31838 w 33498"/>
                <a:gd name="connsiteY45" fmla="*/ 29781 h 36819"/>
                <a:gd name="connsiteX46" fmla="*/ 29744 w 33498"/>
                <a:gd name="connsiteY46" fmla="*/ 25521 h 36819"/>
                <a:gd name="connsiteX47" fmla="*/ 24149 w 33498"/>
                <a:gd name="connsiteY47" fmla="*/ 22741 h 36819"/>
                <a:gd name="connsiteX48" fmla="*/ 11984 w 33498"/>
                <a:gd name="connsiteY48" fmla="*/ 19637 h 36819"/>
                <a:gd name="connsiteX49" fmla="*/ 6570 w 33498"/>
                <a:gd name="connsiteY49" fmla="*/ 18770 h 36819"/>
                <a:gd name="connsiteX50" fmla="*/ 4007 w 33498"/>
                <a:gd name="connsiteY50" fmla="*/ 19168 h 36819"/>
                <a:gd name="connsiteX51" fmla="*/ 2491 w 33498"/>
                <a:gd name="connsiteY51" fmla="*/ 20251 h 36819"/>
                <a:gd name="connsiteX52" fmla="*/ 1805 w 33498"/>
                <a:gd name="connsiteY52" fmla="*/ 21515 h 36819"/>
                <a:gd name="connsiteX53" fmla="*/ 1624 w 33498"/>
                <a:gd name="connsiteY53" fmla="*/ 22741 h 36819"/>
                <a:gd name="connsiteX54" fmla="*/ 2058 w 33498"/>
                <a:gd name="connsiteY54" fmla="*/ 25051 h 36819"/>
                <a:gd name="connsiteX55" fmla="*/ 3502 w 33498"/>
                <a:gd name="connsiteY55" fmla="*/ 27687 h 36819"/>
                <a:gd name="connsiteX56" fmla="*/ 6498 w 33498"/>
                <a:gd name="connsiteY56" fmla="*/ 30430 h 36819"/>
                <a:gd name="connsiteX57" fmla="*/ 11299 w 33498"/>
                <a:gd name="connsiteY57" fmla="*/ 32669 h 36819"/>
                <a:gd name="connsiteX58" fmla="*/ 12129 w 33498"/>
                <a:gd name="connsiteY58" fmla="*/ 33643 h 36819"/>
                <a:gd name="connsiteX59" fmla="*/ 11371 w 33498"/>
                <a:gd name="connsiteY59" fmla="*/ 34510 h 36819"/>
                <a:gd name="connsiteX60" fmla="*/ 9494 w 33498"/>
                <a:gd name="connsiteY60" fmla="*/ 34040 h 36819"/>
                <a:gd name="connsiteX61" fmla="*/ 6570 w 33498"/>
                <a:gd name="connsiteY61" fmla="*/ 32524 h 36819"/>
                <a:gd name="connsiteX62" fmla="*/ 3502 w 33498"/>
                <a:gd name="connsiteY62" fmla="*/ 30141 h 36819"/>
                <a:gd name="connsiteX63" fmla="*/ 1011 w 33498"/>
                <a:gd name="connsiteY63" fmla="*/ 26785 h 36819"/>
                <a:gd name="connsiteX64" fmla="*/ 0 w 33498"/>
                <a:gd name="connsiteY64" fmla="*/ 22597 h 36819"/>
                <a:gd name="connsiteX65" fmla="*/ 217 w 33498"/>
                <a:gd name="connsiteY65" fmla="*/ 20684 h 36819"/>
                <a:gd name="connsiteX66" fmla="*/ 939 w 33498"/>
                <a:gd name="connsiteY66" fmla="*/ 18554 h 36819"/>
                <a:gd name="connsiteX67" fmla="*/ 2671 w 33498"/>
                <a:gd name="connsiteY67" fmla="*/ 16316 h 36819"/>
                <a:gd name="connsiteX68" fmla="*/ 5595 w 33498"/>
                <a:gd name="connsiteY68" fmla="*/ 14619 h 36819"/>
                <a:gd name="connsiteX69" fmla="*/ 3971 w 33498"/>
                <a:gd name="connsiteY69" fmla="*/ 13609 h 36819"/>
                <a:gd name="connsiteX70" fmla="*/ 2202 w 33498"/>
                <a:gd name="connsiteY70" fmla="*/ 12056 h 36819"/>
                <a:gd name="connsiteX71" fmla="*/ 614 w 33498"/>
                <a:gd name="connsiteY71" fmla="*/ 9746 h 36819"/>
                <a:gd name="connsiteX72" fmla="*/ 0 w 33498"/>
                <a:gd name="connsiteY72" fmla="*/ 6859 h 36819"/>
                <a:gd name="connsiteX73" fmla="*/ 397 w 33498"/>
                <a:gd name="connsiteY73" fmla="*/ 3935 h 36819"/>
                <a:gd name="connsiteX74" fmla="*/ 1949 w 33498"/>
                <a:gd name="connsiteY74" fmla="*/ 1264 h 36819"/>
                <a:gd name="connsiteX75" fmla="*/ 4873 w 33498"/>
                <a:gd name="connsiteY75" fmla="*/ 0 h 36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498" h="36819">
                  <a:moveTo>
                    <a:pt x="4873" y="0"/>
                  </a:moveTo>
                  <a:cubicBezTo>
                    <a:pt x="6221" y="0"/>
                    <a:pt x="7280" y="422"/>
                    <a:pt x="8050" y="1264"/>
                  </a:cubicBezTo>
                  <a:cubicBezTo>
                    <a:pt x="8796" y="2106"/>
                    <a:pt x="9169" y="3008"/>
                    <a:pt x="9169" y="3971"/>
                  </a:cubicBezTo>
                  <a:cubicBezTo>
                    <a:pt x="9169" y="4885"/>
                    <a:pt x="8904" y="5583"/>
                    <a:pt x="8375" y="6064"/>
                  </a:cubicBezTo>
                  <a:cubicBezTo>
                    <a:pt x="7845" y="6546"/>
                    <a:pt x="7244" y="6786"/>
                    <a:pt x="6570" y="6786"/>
                  </a:cubicBezTo>
                  <a:cubicBezTo>
                    <a:pt x="5655" y="6786"/>
                    <a:pt x="4801" y="6450"/>
                    <a:pt x="4007" y="5775"/>
                  </a:cubicBezTo>
                  <a:cubicBezTo>
                    <a:pt x="3213" y="5102"/>
                    <a:pt x="2731" y="4260"/>
                    <a:pt x="2563" y="3249"/>
                  </a:cubicBezTo>
                  <a:cubicBezTo>
                    <a:pt x="1937" y="4236"/>
                    <a:pt x="1624" y="5463"/>
                    <a:pt x="1624" y="6931"/>
                  </a:cubicBezTo>
                  <a:cubicBezTo>
                    <a:pt x="1624" y="7893"/>
                    <a:pt x="1877" y="8796"/>
                    <a:pt x="2382" y="9638"/>
                  </a:cubicBezTo>
                  <a:cubicBezTo>
                    <a:pt x="2888" y="10456"/>
                    <a:pt x="3465" y="11118"/>
                    <a:pt x="4115" y="11623"/>
                  </a:cubicBezTo>
                  <a:cubicBezTo>
                    <a:pt x="4765" y="12105"/>
                    <a:pt x="5559" y="12562"/>
                    <a:pt x="6498" y="12995"/>
                  </a:cubicBezTo>
                  <a:cubicBezTo>
                    <a:pt x="7412" y="13404"/>
                    <a:pt x="8146" y="13693"/>
                    <a:pt x="8700" y="13861"/>
                  </a:cubicBezTo>
                  <a:cubicBezTo>
                    <a:pt x="9229" y="14005"/>
                    <a:pt x="9782" y="14138"/>
                    <a:pt x="10360" y="14259"/>
                  </a:cubicBezTo>
                  <a:lnTo>
                    <a:pt x="20467" y="16785"/>
                  </a:lnTo>
                  <a:cubicBezTo>
                    <a:pt x="23668" y="17604"/>
                    <a:pt x="25834" y="18013"/>
                    <a:pt x="26965" y="18013"/>
                  </a:cubicBezTo>
                  <a:cubicBezTo>
                    <a:pt x="28361" y="18013"/>
                    <a:pt x="29528" y="17676"/>
                    <a:pt x="30466" y="17002"/>
                  </a:cubicBezTo>
                  <a:cubicBezTo>
                    <a:pt x="31381" y="16328"/>
                    <a:pt x="31838" y="15318"/>
                    <a:pt x="31838" y="13970"/>
                  </a:cubicBezTo>
                  <a:cubicBezTo>
                    <a:pt x="31838" y="13440"/>
                    <a:pt x="31766" y="12875"/>
                    <a:pt x="31622" y="12273"/>
                  </a:cubicBezTo>
                  <a:cubicBezTo>
                    <a:pt x="31453" y="11671"/>
                    <a:pt x="31152" y="10985"/>
                    <a:pt x="30719" y="10216"/>
                  </a:cubicBezTo>
                  <a:cubicBezTo>
                    <a:pt x="30262" y="9421"/>
                    <a:pt x="29696" y="8675"/>
                    <a:pt x="29023" y="7978"/>
                  </a:cubicBezTo>
                  <a:cubicBezTo>
                    <a:pt x="28325" y="7256"/>
                    <a:pt x="27386" y="6545"/>
                    <a:pt x="26207" y="5848"/>
                  </a:cubicBezTo>
                  <a:cubicBezTo>
                    <a:pt x="25028" y="5150"/>
                    <a:pt x="23680" y="4572"/>
                    <a:pt x="22164" y="4115"/>
                  </a:cubicBezTo>
                  <a:cubicBezTo>
                    <a:pt x="21635" y="3971"/>
                    <a:pt x="21370" y="3658"/>
                    <a:pt x="21370" y="3176"/>
                  </a:cubicBezTo>
                  <a:cubicBezTo>
                    <a:pt x="21370" y="2574"/>
                    <a:pt x="21610" y="2274"/>
                    <a:pt x="22092" y="2274"/>
                  </a:cubicBezTo>
                  <a:cubicBezTo>
                    <a:pt x="22501" y="2274"/>
                    <a:pt x="23139" y="2443"/>
                    <a:pt x="24005" y="2779"/>
                  </a:cubicBezTo>
                  <a:cubicBezTo>
                    <a:pt x="24847" y="3092"/>
                    <a:pt x="25822" y="3598"/>
                    <a:pt x="26929" y="4296"/>
                  </a:cubicBezTo>
                  <a:cubicBezTo>
                    <a:pt x="28012" y="4969"/>
                    <a:pt x="29047" y="5752"/>
                    <a:pt x="30033" y="6642"/>
                  </a:cubicBezTo>
                  <a:cubicBezTo>
                    <a:pt x="30996" y="7532"/>
                    <a:pt x="31814" y="8640"/>
                    <a:pt x="32488" y="9963"/>
                  </a:cubicBezTo>
                  <a:cubicBezTo>
                    <a:pt x="33162" y="11287"/>
                    <a:pt x="33499" y="12671"/>
                    <a:pt x="33499" y="14114"/>
                  </a:cubicBezTo>
                  <a:cubicBezTo>
                    <a:pt x="33499" y="16184"/>
                    <a:pt x="32945" y="17904"/>
                    <a:pt x="31838" y="19276"/>
                  </a:cubicBezTo>
                  <a:cubicBezTo>
                    <a:pt x="30731" y="20648"/>
                    <a:pt x="29408" y="21586"/>
                    <a:pt x="27867" y="22092"/>
                  </a:cubicBezTo>
                  <a:cubicBezTo>
                    <a:pt x="28084" y="22212"/>
                    <a:pt x="28337" y="22356"/>
                    <a:pt x="28625" y="22525"/>
                  </a:cubicBezTo>
                  <a:cubicBezTo>
                    <a:pt x="28914" y="22693"/>
                    <a:pt x="29384" y="23030"/>
                    <a:pt x="30033" y="23536"/>
                  </a:cubicBezTo>
                  <a:cubicBezTo>
                    <a:pt x="30659" y="24017"/>
                    <a:pt x="31213" y="24534"/>
                    <a:pt x="31694" y="25088"/>
                  </a:cubicBezTo>
                  <a:cubicBezTo>
                    <a:pt x="32151" y="25642"/>
                    <a:pt x="32560" y="26351"/>
                    <a:pt x="32921" y="27218"/>
                  </a:cubicBezTo>
                  <a:cubicBezTo>
                    <a:pt x="33306" y="28060"/>
                    <a:pt x="33499" y="28938"/>
                    <a:pt x="33499" y="29853"/>
                  </a:cubicBezTo>
                  <a:cubicBezTo>
                    <a:pt x="33499" y="31008"/>
                    <a:pt x="33330" y="32103"/>
                    <a:pt x="32993" y="33138"/>
                  </a:cubicBezTo>
                  <a:cubicBezTo>
                    <a:pt x="32656" y="34148"/>
                    <a:pt x="32103" y="35014"/>
                    <a:pt x="31333" y="35736"/>
                  </a:cubicBezTo>
                  <a:cubicBezTo>
                    <a:pt x="30563" y="36458"/>
                    <a:pt x="29648" y="36820"/>
                    <a:pt x="28589" y="36820"/>
                  </a:cubicBezTo>
                  <a:cubicBezTo>
                    <a:pt x="27410" y="36820"/>
                    <a:pt x="26411" y="36423"/>
                    <a:pt x="25593" y="35628"/>
                  </a:cubicBezTo>
                  <a:cubicBezTo>
                    <a:pt x="24751" y="34810"/>
                    <a:pt x="24330" y="33848"/>
                    <a:pt x="24330" y="32740"/>
                  </a:cubicBezTo>
                  <a:cubicBezTo>
                    <a:pt x="24330" y="32043"/>
                    <a:pt x="24534" y="31417"/>
                    <a:pt x="24944" y="30863"/>
                  </a:cubicBezTo>
                  <a:cubicBezTo>
                    <a:pt x="25353" y="30286"/>
                    <a:pt x="26002" y="29997"/>
                    <a:pt x="26893" y="29997"/>
                  </a:cubicBezTo>
                  <a:cubicBezTo>
                    <a:pt x="27879" y="29997"/>
                    <a:pt x="28746" y="30334"/>
                    <a:pt x="29492" y="31008"/>
                  </a:cubicBezTo>
                  <a:cubicBezTo>
                    <a:pt x="30238" y="31682"/>
                    <a:pt x="30707" y="32500"/>
                    <a:pt x="30900" y="33462"/>
                  </a:cubicBezTo>
                  <a:cubicBezTo>
                    <a:pt x="31525" y="32476"/>
                    <a:pt x="31838" y="31248"/>
                    <a:pt x="31838" y="29781"/>
                  </a:cubicBezTo>
                  <a:cubicBezTo>
                    <a:pt x="31838" y="28192"/>
                    <a:pt x="31140" y="26772"/>
                    <a:pt x="29744" y="25521"/>
                  </a:cubicBezTo>
                  <a:cubicBezTo>
                    <a:pt x="28349" y="24269"/>
                    <a:pt x="26484" y="23343"/>
                    <a:pt x="24149" y="22741"/>
                  </a:cubicBezTo>
                  <a:cubicBezTo>
                    <a:pt x="18542" y="21249"/>
                    <a:pt x="14487" y="20215"/>
                    <a:pt x="11984" y="19637"/>
                  </a:cubicBezTo>
                  <a:cubicBezTo>
                    <a:pt x="9458" y="19059"/>
                    <a:pt x="7653" y="18770"/>
                    <a:pt x="6570" y="18770"/>
                  </a:cubicBezTo>
                  <a:cubicBezTo>
                    <a:pt x="5559" y="18770"/>
                    <a:pt x="4705" y="18903"/>
                    <a:pt x="4007" y="19168"/>
                  </a:cubicBezTo>
                  <a:cubicBezTo>
                    <a:pt x="3309" y="19432"/>
                    <a:pt x="2804" y="19794"/>
                    <a:pt x="2491" y="20251"/>
                  </a:cubicBezTo>
                  <a:cubicBezTo>
                    <a:pt x="2154" y="20684"/>
                    <a:pt x="1925" y="21105"/>
                    <a:pt x="1805" y="21515"/>
                  </a:cubicBezTo>
                  <a:cubicBezTo>
                    <a:pt x="1685" y="21899"/>
                    <a:pt x="1624" y="22308"/>
                    <a:pt x="1624" y="22741"/>
                  </a:cubicBezTo>
                  <a:cubicBezTo>
                    <a:pt x="1624" y="23463"/>
                    <a:pt x="1769" y="24234"/>
                    <a:pt x="2058" y="25051"/>
                  </a:cubicBezTo>
                  <a:cubicBezTo>
                    <a:pt x="2346" y="25846"/>
                    <a:pt x="2828" y="26724"/>
                    <a:pt x="3502" y="27687"/>
                  </a:cubicBezTo>
                  <a:cubicBezTo>
                    <a:pt x="4151" y="28625"/>
                    <a:pt x="5150" y="29540"/>
                    <a:pt x="6498" y="30430"/>
                  </a:cubicBezTo>
                  <a:cubicBezTo>
                    <a:pt x="7845" y="31320"/>
                    <a:pt x="9446" y="32067"/>
                    <a:pt x="11299" y="32669"/>
                  </a:cubicBezTo>
                  <a:cubicBezTo>
                    <a:pt x="11852" y="32789"/>
                    <a:pt x="12129" y="33113"/>
                    <a:pt x="12129" y="33643"/>
                  </a:cubicBezTo>
                  <a:cubicBezTo>
                    <a:pt x="12105" y="34221"/>
                    <a:pt x="11852" y="34510"/>
                    <a:pt x="11371" y="34510"/>
                  </a:cubicBezTo>
                  <a:cubicBezTo>
                    <a:pt x="10962" y="34510"/>
                    <a:pt x="10336" y="34353"/>
                    <a:pt x="9494" y="34040"/>
                  </a:cubicBezTo>
                  <a:cubicBezTo>
                    <a:pt x="8627" y="33704"/>
                    <a:pt x="7653" y="33198"/>
                    <a:pt x="6570" y="32524"/>
                  </a:cubicBezTo>
                  <a:cubicBezTo>
                    <a:pt x="5487" y="31826"/>
                    <a:pt x="4464" y="31032"/>
                    <a:pt x="3502" y="30141"/>
                  </a:cubicBezTo>
                  <a:cubicBezTo>
                    <a:pt x="2515" y="29226"/>
                    <a:pt x="1685" y="28108"/>
                    <a:pt x="1011" y="26785"/>
                  </a:cubicBezTo>
                  <a:cubicBezTo>
                    <a:pt x="337" y="25437"/>
                    <a:pt x="0" y="24041"/>
                    <a:pt x="0" y="22597"/>
                  </a:cubicBezTo>
                  <a:cubicBezTo>
                    <a:pt x="0" y="21948"/>
                    <a:pt x="72" y="21310"/>
                    <a:pt x="217" y="20684"/>
                  </a:cubicBezTo>
                  <a:cubicBezTo>
                    <a:pt x="337" y="20034"/>
                    <a:pt x="578" y="19324"/>
                    <a:pt x="939" y="18554"/>
                  </a:cubicBezTo>
                  <a:cubicBezTo>
                    <a:pt x="1300" y="17760"/>
                    <a:pt x="1877" y="17014"/>
                    <a:pt x="2671" y="16316"/>
                  </a:cubicBezTo>
                  <a:cubicBezTo>
                    <a:pt x="3465" y="15618"/>
                    <a:pt x="4440" y="15052"/>
                    <a:pt x="5595" y="14619"/>
                  </a:cubicBezTo>
                  <a:cubicBezTo>
                    <a:pt x="5042" y="14330"/>
                    <a:pt x="4500" y="13994"/>
                    <a:pt x="3971" y="13609"/>
                  </a:cubicBezTo>
                  <a:cubicBezTo>
                    <a:pt x="3441" y="13200"/>
                    <a:pt x="2852" y="12682"/>
                    <a:pt x="2202" y="12056"/>
                  </a:cubicBezTo>
                  <a:cubicBezTo>
                    <a:pt x="1528" y="11407"/>
                    <a:pt x="999" y="10636"/>
                    <a:pt x="614" y="9746"/>
                  </a:cubicBezTo>
                  <a:cubicBezTo>
                    <a:pt x="205" y="8832"/>
                    <a:pt x="0" y="7869"/>
                    <a:pt x="0" y="6859"/>
                  </a:cubicBezTo>
                  <a:cubicBezTo>
                    <a:pt x="0" y="5872"/>
                    <a:pt x="132" y="4897"/>
                    <a:pt x="397" y="3935"/>
                  </a:cubicBezTo>
                  <a:cubicBezTo>
                    <a:pt x="638" y="2972"/>
                    <a:pt x="1155" y="2081"/>
                    <a:pt x="1949" y="1264"/>
                  </a:cubicBezTo>
                  <a:cubicBezTo>
                    <a:pt x="2719" y="422"/>
                    <a:pt x="3694" y="0"/>
                    <a:pt x="4873" y="0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D45AEE-FE5B-4B39-6BA5-75CC6D3EFE0B}"/>
                </a:ext>
              </a:extLst>
            </p:cNvPr>
            <p:cNvSpPr/>
            <p:nvPr/>
          </p:nvSpPr>
          <p:spPr>
            <a:xfrm>
              <a:off x="7191445" y="2996754"/>
              <a:ext cx="73928" cy="17146"/>
            </a:xfrm>
            <a:custGeom>
              <a:avLst/>
              <a:gdLst>
                <a:gd name="connsiteX0" fmla="*/ 73206 w 73928"/>
                <a:gd name="connsiteY0" fmla="*/ 17146 h 17146"/>
                <a:gd name="connsiteX1" fmla="*/ 71943 w 73928"/>
                <a:gd name="connsiteY1" fmla="*/ 16208 h 17146"/>
                <a:gd name="connsiteX2" fmla="*/ 36964 w 73928"/>
                <a:gd name="connsiteY2" fmla="*/ 4295 h 17146"/>
                <a:gd name="connsiteX3" fmla="*/ 2455 w 73928"/>
                <a:gd name="connsiteY3" fmla="*/ 15738 h 17146"/>
                <a:gd name="connsiteX4" fmla="*/ 722 w 73928"/>
                <a:gd name="connsiteY4" fmla="*/ 17146 h 17146"/>
                <a:gd name="connsiteX5" fmla="*/ 0 w 73928"/>
                <a:gd name="connsiteY5" fmla="*/ 16424 h 17146"/>
                <a:gd name="connsiteX6" fmla="*/ 1480 w 73928"/>
                <a:gd name="connsiteY6" fmla="*/ 14150 h 17146"/>
                <a:gd name="connsiteX7" fmla="*/ 6353 w 73928"/>
                <a:gd name="connsiteY7" fmla="*/ 9638 h 17146"/>
                <a:gd name="connsiteX8" fmla="*/ 13898 w 73928"/>
                <a:gd name="connsiteY8" fmla="*/ 4873 h 17146"/>
                <a:gd name="connsiteX9" fmla="*/ 36964 w 73928"/>
                <a:gd name="connsiteY9" fmla="*/ 0 h 17146"/>
                <a:gd name="connsiteX10" fmla="*/ 59525 w 73928"/>
                <a:gd name="connsiteY10" fmla="*/ 4657 h 17146"/>
                <a:gd name="connsiteX11" fmla="*/ 67286 w 73928"/>
                <a:gd name="connsiteY11" fmla="*/ 9421 h 17146"/>
                <a:gd name="connsiteX12" fmla="*/ 72376 w 73928"/>
                <a:gd name="connsiteY12" fmla="*/ 14042 h 17146"/>
                <a:gd name="connsiteX13" fmla="*/ 73928 w 73928"/>
                <a:gd name="connsiteY13" fmla="*/ 16424 h 17146"/>
                <a:gd name="connsiteX14" fmla="*/ 73206 w 73928"/>
                <a:gd name="connsiteY14" fmla="*/ 17146 h 1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28" h="17146">
                  <a:moveTo>
                    <a:pt x="73206" y="17146"/>
                  </a:moveTo>
                  <a:cubicBezTo>
                    <a:pt x="72965" y="17146"/>
                    <a:pt x="72544" y="16833"/>
                    <a:pt x="71943" y="16208"/>
                  </a:cubicBezTo>
                  <a:cubicBezTo>
                    <a:pt x="63857" y="8266"/>
                    <a:pt x="52197" y="4295"/>
                    <a:pt x="36964" y="4295"/>
                  </a:cubicBezTo>
                  <a:cubicBezTo>
                    <a:pt x="21683" y="4295"/>
                    <a:pt x="10180" y="8110"/>
                    <a:pt x="2455" y="15738"/>
                  </a:cubicBezTo>
                  <a:cubicBezTo>
                    <a:pt x="1564" y="16677"/>
                    <a:pt x="987" y="17146"/>
                    <a:pt x="722" y="17146"/>
                  </a:cubicBezTo>
                  <a:cubicBezTo>
                    <a:pt x="241" y="17146"/>
                    <a:pt x="0" y="16906"/>
                    <a:pt x="0" y="16424"/>
                  </a:cubicBezTo>
                  <a:cubicBezTo>
                    <a:pt x="0" y="16087"/>
                    <a:pt x="493" y="15329"/>
                    <a:pt x="1480" y="14150"/>
                  </a:cubicBezTo>
                  <a:cubicBezTo>
                    <a:pt x="2467" y="12947"/>
                    <a:pt x="4091" y="11443"/>
                    <a:pt x="6353" y="9638"/>
                  </a:cubicBezTo>
                  <a:cubicBezTo>
                    <a:pt x="8615" y="7809"/>
                    <a:pt x="11130" y="6221"/>
                    <a:pt x="13898" y="4873"/>
                  </a:cubicBezTo>
                  <a:cubicBezTo>
                    <a:pt x="20612" y="1624"/>
                    <a:pt x="28301" y="0"/>
                    <a:pt x="36964" y="0"/>
                  </a:cubicBezTo>
                  <a:cubicBezTo>
                    <a:pt x="45291" y="0"/>
                    <a:pt x="52811" y="1552"/>
                    <a:pt x="59525" y="4657"/>
                  </a:cubicBezTo>
                  <a:cubicBezTo>
                    <a:pt x="62341" y="5980"/>
                    <a:pt x="64928" y="7568"/>
                    <a:pt x="67286" y="9421"/>
                  </a:cubicBezTo>
                  <a:cubicBezTo>
                    <a:pt x="69645" y="11274"/>
                    <a:pt x="71341" y="12814"/>
                    <a:pt x="72376" y="14042"/>
                  </a:cubicBezTo>
                  <a:cubicBezTo>
                    <a:pt x="73411" y="15269"/>
                    <a:pt x="73928" y="16063"/>
                    <a:pt x="73928" y="16424"/>
                  </a:cubicBezTo>
                  <a:cubicBezTo>
                    <a:pt x="73928" y="16906"/>
                    <a:pt x="73688" y="17146"/>
                    <a:pt x="73206" y="17146"/>
                  </a:cubicBezTo>
                  <a:close/>
                </a:path>
              </a:pathLst>
            </a:custGeom>
            <a:solidFill>
              <a:srgbClr val="000000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BB1A30-ECA8-84F7-C0A8-7D0E887B9094}"/>
              </a:ext>
            </a:extLst>
          </p:cNvPr>
          <p:cNvGrpSpPr/>
          <p:nvPr/>
        </p:nvGrpSpPr>
        <p:grpSpPr>
          <a:xfrm>
            <a:off x="7561615" y="2372775"/>
            <a:ext cx="42849" cy="965703"/>
            <a:chOff x="7746952" y="2573646"/>
            <a:chExt cx="42849" cy="965703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EC1FB00-12D8-3CF1-B8FF-286546C6A846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BC09F060-B1D6-F248-C95C-FBBF10F66EE2}"/>
                </a:ext>
              </a:extLst>
            </p:cNvPr>
            <p:cNvSpPr/>
            <p:nvPr/>
          </p:nvSpPr>
          <p:spPr>
            <a:xfrm>
              <a:off x="7746952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221CF02-86FC-C3ED-8EEC-5B2A01014073}"/>
              </a:ext>
            </a:extLst>
          </p:cNvPr>
          <p:cNvGrpSpPr/>
          <p:nvPr/>
        </p:nvGrpSpPr>
        <p:grpSpPr>
          <a:xfrm>
            <a:off x="8001940" y="2372775"/>
            <a:ext cx="42851" cy="965703"/>
            <a:chOff x="8187277" y="2573646"/>
            <a:chExt cx="42851" cy="965703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D5F5E3A-D014-8DF3-7C31-5BDBB53F3A6F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0B3AB32-B925-A3BB-AC46-105FC0693600}"/>
                </a:ext>
              </a:extLst>
            </p:cNvPr>
            <p:cNvSpPr/>
            <p:nvPr/>
          </p:nvSpPr>
          <p:spPr>
            <a:xfrm>
              <a:off x="8187277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0A15DD3-C32E-CC98-A638-D80B30109255}"/>
              </a:ext>
            </a:extLst>
          </p:cNvPr>
          <p:cNvGrpSpPr/>
          <p:nvPr/>
        </p:nvGrpSpPr>
        <p:grpSpPr>
          <a:xfrm>
            <a:off x="7349638" y="2372775"/>
            <a:ext cx="42849" cy="965703"/>
            <a:chOff x="7534975" y="2573646"/>
            <a:chExt cx="42849" cy="965703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6D0A9A7-E7C5-D99A-F10A-4891008355EF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  <a:gd name="connsiteX5" fmla="*/ 0 w 42849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53A1126-5B7A-06F3-DA9D-0DCDE25072D0}"/>
                </a:ext>
              </a:extLst>
            </p:cNvPr>
            <p:cNvSpPr/>
            <p:nvPr/>
          </p:nvSpPr>
          <p:spPr>
            <a:xfrm>
              <a:off x="7534975" y="2573646"/>
              <a:ext cx="42849" cy="965703"/>
            </a:xfrm>
            <a:custGeom>
              <a:avLst/>
              <a:gdLst>
                <a:gd name="connsiteX0" fmla="*/ 0 w 42849"/>
                <a:gd name="connsiteY0" fmla="*/ 0 h 965703"/>
                <a:gd name="connsiteX1" fmla="*/ 0 w 42849"/>
                <a:gd name="connsiteY1" fmla="*/ 965703 h 965703"/>
                <a:gd name="connsiteX2" fmla="*/ 42850 w 42849"/>
                <a:gd name="connsiteY2" fmla="*/ 965703 h 965703"/>
                <a:gd name="connsiteX3" fmla="*/ 42850 w 42849"/>
                <a:gd name="connsiteY3" fmla="*/ 0 h 965703"/>
                <a:gd name="connsiteX4" fmla="*/ 0 w 42849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9" h="965703">
                  <a:moveTo>
                    <a:pt x="0" y="0"/>
                  </a:moveTo>
                  <a:lnTo>
                    <a:pt x="0" y="965703"/>
                  </a:lnTo>
                  <a:lnTo>
                    <a:pt x="42850" y="965703"/>
                  </a:lnTo>
                  <a:lnTo>
                    <a:pt x="42850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880A9E-F28A-A9ED-B3B2-ABA2232115A6}"/>
              </a:ext>
            </a:extLst>
          </p:cNvPr>
          <p:cNvGrpSpPr/>
          <p:nvPr/>
        </p:nvGrpSpPr>
        <p:grpSpPr>
          <a:xfrm>
            <a:off x="8683317" y="2372775"/>
            <a:ext cx="42851" cy="965703"/>
            <a:chOff x="8868654" y="2573646"/>
            <a:chExt cx="42851" cy="965703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FB1CDEA-771A-5E7B-F7C0-5F91B59475DB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  <a:gd name="connsiteX5" fmla="*/ 0 w 42851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ECF1AD8-3430-1388-69A7-9CF655E2EB49}"/>
                </a:ext>
              </a:extLst>
            </p:cNvPr>
            <p:cNvSpPr/>
            <p:nvPr/>
          </p:nvSpPr>
          <p:spPr>
            <a:xfrm>
              <a:off x="8868654" y="2573646"/>
              <a:ext cx="42851" cy="965703"/>
            </a:xfrm>
            <a:custGeom>
              <a:avLst/>
              <a:gdLst>
                <a:gd name="connsiteX0" fmla="*/ 0 w 42851"/>
                <a:gd name="connsiteY0" fmla="*/ 0 h 965703"/>
                <a:gd name="connsiteX1" fmla="*/ 0 w 42851"/>
                <a:gd name="connsiteY1" fmla="*/ 965703 h 965703"/>
                <a:gd name="connsiteX2" fmla="*/ 42852 w 42851"/>
                <a:gd name="connsiteY2" fmla="*/ 965703 h 965703"/>
                <a:gd name="connsiteX3" fmla="*/ 42852 w 42851"/>
                <a:gd name="connsiteY3" fmla="*/ 0 h 965703"/>
                <a:gd name="connsiteX4" fmla="*/ 0 w 42851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51" h="965703">
                  <a:moveTo>
                    <a:pt x="0" y="0"/>
                  </a:moveTo>
                  <a:lnTo>
                    <a:pt x="0" y="965703"/>
                  </a:lnTo>
                  <a:lnTo>
                    <a:pt x="42852" y="965703"/>
                  </a:lnTo>
                  <a:lnTo>
                    <a:pt x="42852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5EACA0-8E3D-5151-4438-12334A7C616A}"/>
              </a:ext>
            </a:extLst>
          </p:cNvPr>
          <p:cNvGrpSpPr/>
          <p:nvPr/>
        </p:nvGrpSpPr>
        <p:grpSpPr>
          <a:xfrm>
            <a:off x="7615177" y="2372775"/>
            <a:ext cx="42848" cy="965703"/>
            <a:chOff x="7800514" y="2573646"/>
            <a:chExt cx="42848" cy="965703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1C655C9-B670-3967-D079-7EF68B3EF914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  <a:gd name="connsiteX5" fmla="*/ 0 w 42848"/>
                <a:gd name="connsiteY5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FDE4CD7-3C3C-EE9E-959D-C2A1D723863C}"/>
                </a:ext>
              </a:extLst>
            </p:cNvPr>
            <p:cNvSpPr/>
            <p:nvPr/>
          </p:nvSpPr>
          <p:spPr>
            <a:xfrm>
              <a:off x="7800514" y="2573646"/>
              <a:ext cx="42848" cy="965703"/>
            </a:xfrm>
            <a:custGeom>
              <a:avLst/>
              <a:gdLst>
                <a:gd name="connsiteX0" fmla="*/ 0 w 42848"/>
                <a:gd name="connsiteY0" fmla="*/ 0 h 965703"/>
                <a:gd name="connsiteX1" fmla="*/ 0 w 42848"/>
                <a:gd name="connsiteY1" fmla="*/ 965703 h 965703"/>
                <a:gd name="connsiteX2" fmla="*/ 42849 w 42848"/>
                <a:gd name="connsiteY2" fmla="*/ 965703 h 965703"/>
                <a:gd name="connsiteX3" fmla="*/ 42849 w 42848"/>
                <a:gd name="connsiteY3" fmla="*/ 0 h 965703"/>
                <a:gd name="connsiteX4" fmla="*/ 0 w 42848"/>
                <a:gd name="connsiteY4" fmla="*/ 0 h 96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48" h="965703">
                  <a:moveTo>
                    <a:pt x="0" y="0"/>
                  </a:moveTo>
                  <a:lnTo>
                    <a:pt x="0" y="965703"/>
                  </a:lnTo>
                  <a:lnTo>
                    <a:pt x="42849" y="965703"/>
                  </a:lnTo>
                  <a:lnTo>
                    <a:pt x="42849" y="0"/>
                  </a:lnTo>
                  <a:lnTo>
                    <a:pt x="0" y="0"/>
                  </a:lnTo>
                </a:path>
              </a:pathLst>
            </a:custGeom>
            <a:noFill/>
            <a:ln w="3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90" name="Picture 89" descr="A traffic light on a street&#10;&#10;Description automatically generated">
            <a:extLst>
              <a:ext uri="{FF2B5EF4-FFF2-40B4-BE49-F238E27FC236}">
                <a16:creationId xmlns:a16="http://schemas.microsoft.com/office/drawing/2014/main" id="{3F5A651D-795D-BF2F-861B-6548E82D4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239837"/>
            <a:ext cx="971873" cy="9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de-DE" b="1" dirty="0" err="1">
                    <a:solidFill>
                      <a:schemeClr val="accent4"/>
                    </a:solidFill>
                  </a:rPr>
                  <a:t>MoM</a:t>
                </a:r>
                <a:r>
                  <a:rPr lang="de-DE" b="1" dirty="0">
                    <a:solidFill>
                      <a:schemeClr val="accent4"/>
                    </a:solidFill>
                  </a:rPr>
                  <a:t> Schätzer für den Erwartungswert)</a:t>
                </a:r>
                <a:r>
                  <a:rPr lang="de-DE" dirty="0"/>
                  <a:t>. Welchen </a:t>
                </a:r>
                <a:r>
                  <a:rPr lang="de-DE" dirty="0" err="1"/>
                  <a:t>MoM</a:t>
                </a:r>
                <a:r>
                  <a:rPr lang="de-DE" dirty="0"/>
                  <a:t> Schätzer bekommen wir für den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Wir wissen aus den Eigenschaften der Normalverteilung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de-DE" b="1" dirty="0" err="1">
                    <a:solidFill>
                      <a:schemeClr val="accent4"/>
                    </a:solidFill>
                  </a:rPr>
                  <a:t>MoM</a:t>
                </a:r>
                <a:r>
                  <a:rPr lang="de-DE" b="1" dirty="0">
                    <a:solidFill>
                      <a:schemeClr val="accent4"/>
                    </a:solidFill>
                  </a:rPr>
                  <a:t> Schätzer für die Varianz)</a:t>
                </a:r>
                <a:r>
                  <a:rPr lang="de-DE" dirty="0"/>
                  <a:t>. Welchen </a:t>
                </a:r>
                <a:r>
                  <a:rPr lang="de-DE" dirty="0" err="1"/>
                  <a:t>MoM</a:t>
                </a:r>
                <a:r>
                  <a:rPr lang="de-DE" dirty="0"/>
                  <a:t> Schätzer bekommen wir für die 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Wir wissen aus den Eigenschaften der Normalverteilung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B65458-4026-142A-4A50-B2D4347E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Methods of Moments</a:t>
            </a:r>
            <a:r>
              <a:rPr lang="de-DE" dirty="0"/>
              <a:t> für die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55140-24FA-E162-6066-8B84583CA4B7}"/>
                  </a:ext>
                </a:extLst>
              </p:cNvPr>
              <p:cNvSpPr txBox="1"/>
              <p:nvPr/>
            </p:nvSpPr>
            <p:spPr bwMode="gray">
              <a:xfrm>
                <a:off x="1115616" y="2155409"/>
                <a:ext cx="9361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55140-24FA-E162-6066-8B84583CA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155409"/>
                <a:ext cx="936104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DCAF66-3E15-8C1A-2AC0-A9ABF98A85DC}"/>
                  </a:ext>
                </a:extLst>
              </p:cNvPr>
              <p:cNvSpPr txBox="1"/>
              <p:nvPr/>
            </p:nvSpPr>
            <p:spPr bwMode="gray">
              <a:xfrm>
                <a:off x="2792587" y="1995686"/>
                <a:ext cx="118501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DCAF66-3E15-8C1A-2AC0-A9ABF98A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2587" y="1995686"/>
                <a:ext cx="1185017" cy="680507"/>
              </a:xfrm>
              <a:prstGeom prst="rect">
                <a:avLst/>
              </a:prstGeom>
              <a:blipFill>
                <a:blip r:embed="rId4"/>
                <a:stretch>
                  <a:fillRect l="-5319" t="-94545" r="-11702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997AB091-0D54-C651-56EC-F76D47444DDA}"/>
              </a:ext>
            </a:extLst>
          </p:cNvPr>
          <p:cNvSpPr/>
          <p:nvPr/>
        </p:nvSpPr>
        <p:spPr bwMode="gray">
          <a:xfrm>
            <a:off x="2284660" y="2149892"/>
            <a:ext cx="449437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9237B9-B5EF-0026-8BA4-B7793C276221}"/>
                  </a:ext>
                </a:extLst>
              </p:cNvPr>
              <p:cNvSpPr txBox="1"/>
              <p:nvPr/>
            </p:nvSpPr>
            <p:spPr bwMode="gray">
              <a:xfrm>
                <a:off x="1130484" y="3441363"/>
                <a:ext cx="9212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9237B9-B5EF-0026-8BA4-B7793C276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30484" y="3441363"/>
                <a:ext cx="9212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FA6B17-7769-6905-A11C-7614E0DBE34F}"/>
                  </a:ext>
                </a:extLst>
              </p:cNvPr>
              <p:cNvSpPr txBox="1"/>
              <p:nvPr/>
            </p:nvSpPr>
            <p:spPr bwMode="gray">
              <a:xfrm>
                <a:off x="3694157" y="3441363"/>
                <a:ext cx="21283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FA6B17-7769-6905-A11C-7614E0DB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94157" y="3441363"/>
                <a:ext cx="21283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5C9A58D-C733-44C3-57EF-F525A8DC3BFA}"/>
              </a:ext>
            </a:extLst>
          </p:cNvPr>
          <p:cNvSpPr/>
          <p:nvPr/>
        </p:nvSpPr>
        <p:spPr bwMode="gray">
          <a:xfrm>
            <a:off x="3203848" y="3435846"/>
            <a:ext cx="449437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731EF-5878-F173-4A20-427888A31726}"/>
                  </a:ext>
                </a:extLst>
              </p:cNvPr>
              <p:cNvSpPr txBox="1"/>
              <p:nvPr/>
            </p:nvSpPr>
            <p:spPr bwMode="gray">
              <a:xfrm>
                <a:off x="2138595" y="3441363"/>
                <a:ext cx="10080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B731EF-5878-F173-4A20-427888A31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38595" y="3441363"/>
                <a:ext cx="100806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7C106-AB55-D2F2-6D93-98EB16A20BC1}"/>
                  </a:ext>
                </a:extLst>
              </p:cNvPr>
              <p:cNvSpPr txBox="1"/>
              <p:nvPr/>
            </p:nvSpPr>
            <p:spPr bwMode="gray">
              <a:xfrm>
                <a:off x="5652120" y="3441363"/>
                <a:ext cx="9827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7C106-AB55-D2F2-6D93-98EB16A20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441363"/>
                <a:ext cx="98274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FDAC0-CDBC-804E-4DEB-7415161CC573}"/>
                  </a:ext>
                </a:extLst>
              </p:cNvPr>
              <p:cNvSpPr txBox="1"/>
              <p:nvPr/>
            </p:nvSpPr>
            <p:spPr bwMode="gray">
              <a:xfrm>
                <a:off x="971600" y="3795886"/>
                <a:ext cx="199543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FDAC0-CDBC-804E-4DEB-7415161CC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795886"/>
                <a:ext cx="1995437" cy="680507"/>
              </a:xfrm>
              <a:prstGeom prst="rect">
                <a:avLst/>
              </a:prstGeom>
              <a:blipFill>
                <a:blip r:embed="rId9"/>
                <a:stretch>
                  <a:fillRect t="-98148" b="-1537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B9BDAC-351E-59C0-7AC4-8C0BA8CC5738}"/>
                  </a:ext>
                </a:extLst>
              </p:cNvPr>
              <p:cNvSpPr txBox="1"/>
              <p:nvPr/>
            </p:nvSpPr>
            <p:spPr bwMode="gray">
              <a:xfrm>
                <a:off x="2555776" y="3795886"/>
                <a:ext cx="199543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B9BDAC-351E-59C0-7AC4-8C0BA8CC5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3795886"/>
                <a:ext cx="1995437" cy="680507"/>
              </a:xfrm>
              <a:prstGeom prst="rect">
                <a:avLst/>
              </a:prstGeom>
              <a:blipFill>
                <a:blip r:embed="rId10"/>
                <a:stretch>
                  <a:fillRect l="-10127" t="-98148" b="-1537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D0DC1-E1B5-E0A1-5162-EAC16F77F247}"/>
                  </a:ext>
                </a:extLst>
              </p:cNvPr>
              <p:cNvSpPr txBox="1"/>
              <p:nvPr/>
            </p:nvSpPr>
            <p:spPr bwMode="gray">
              <a:xfrm>
                <a:off x="1383275" y="4415363"/>
                <a:ext cx="3167937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7D0DC1-E1B5-E0A1-5162-EAC16F77F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83275" y="4415363"/>
                <a:ext cx="3167937" cy="680507"/>
              </a:xfrm>
              <a:prstGeom prst="rect">
                <a:avLst/>
              </a:prstGeom>
              <a:blipFill>
                <a:blip r:embed="rId11"/>
                <a:stretch>
                  <a:fillRect l="-6773" t="-94545" r="-3187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4E3492-7FA3-8F12-E8C3-4F78221027F1}"/>
                  </a:ext>
                </a:extLst>
              </p:cNvPr>
              <p:cNvSpPr txBox="1"/>
              <p:nvPr/>
            </p:nvSpPr>
            <p:spPr bwMode="gray">
              <a:xfrm>
                <a:off x="4284382" y="4415363"/>
                <a:ext cx="2211460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4E3492-7FA3-8F12-E8C3-4F782210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4382" y="4415363"/>
                <a:ext cx="2211460" cy="680507"/>
              </a:xfrm>
              <a:prstGeom prst="rect">
                <a:avLst/>
              </a:prstGeom>
              <a:blipFill>
                <a:blip r:embed="rId12"/>
                <a:stretch>
                  <a:fillRect l="-8571" t="-94545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5AE2-97BB-60F5-B4C8-99486B0B6F2F}"/>
                  </a:ext>
                </a:extLst>
              </p:cNvPr>
              <p:cNvSpPr txBox="1"/>
              <p:nvPr/>
            </p:nvSpPr>
            <p:spPr bwMode="gray">
              <a:xfrm>
                <a:off x="6162173" y="4415363"/>
                <a:ext cx="1701408" cy="6805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015AE2-97BB-60F5-B4C8-99486B0B6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2173" y="4415363"/>
                <a:ext cx="1701408" cy="680507"/>
              </a:xfrm>
              <a:prstGeom prst="rect">
                <a:avLst/>
              </a:prstGeom>
              <a:blipFill>
                <a:blip r:embed="rId13"/>
                <a:stretch>
                  <a:fillRect l="-8889" t="-94545" b="-1509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892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Maximum </a:t>
                </a:r>
                <a:r>
                  <a:rPr lang="en-US" b="1" i="1" dirty="0"/>
                  <a:t>Likelihood</a:t>
                </a:r>
                <a:r>
                  <a:rPr lang="de-DE" b="1" dirty="0"/>
                  <a:t> Schätzer (MLE)</a:t>
                </a:r>
              </a:p>
              <a:p>
                <a:pPr lvl="1"/>
                <a:r>
                  <a:rPr lang="de-DE" sz="1200" dirty="0"/>
                  <a:t>Hat per Definition immer die maximale </a:t>
                </a:r>
                <a:r>
                  <a:rPr lang="en-US" sz="1200" i="1" dirty="0"/>
                  <a:t>Likelihood</a:t>
                </a:r>
              </a:p>
              <a:p>
                <a:pPr lvl="1"/>
                <a:r>
                  <a:rPr lang="de-DE" sz="1200" dirty="0"/>
                  <a:t>Ist per Definition immer im erlaubten Parameterraum</a:t>
                </a:r>
              </a:p>
              <a:p>
                <a:pPr lvl="1"/>
                <a:r>
                  <a:rPr lang="de-DE" sz="1200" dirty="0"/>
                  <a:t>Berücksichtigt alle verfügbare Information</a:t>
                </a:r>
                <a:endParaRPr lang="de-DE" b="1" dirty="0"/>
              </a:p>
              <a:p>
                <a:pPr>
                  <a:buClr>
                    <a:schemeClr val="accent1"/>
                  </a:buClr>
                </a:pPr>
                <a:r>
                  <a:rPr lang="en-US" b="1" i="1" dirty="0"/>
                  <a:t>Methods of Moments </a:t>
                </a:r>
                <a:r>
                  <a:rPr lang="de-DE" b="1" dirty="0"/>
                  <a:t>Schätzer</a:t>
                </a:r>
              </a:p>
              <a:p>
                <a:pPr lvl="1"/>
                <a:r>
                  <a:rPr lang="de-DE" sz="1200" dirty="0"/>
                  <a:t>Ist auch berechenbar, wenn der MLE nicht analytisch lösbar ist</a:t>
                </a:r>
              </a:p>
              <a:p>
                <a:pPr lvl="1"/>
                <a:r>
                  <a:rPr lang="de-DE" sz="1200" dirty="0"/>
                  <a:t>Ist oft ein guter Startpunkt für die numerische MLE-Lösung</a:t>
                </a:r>
              </a:p>
              <a:p>
                <a:pPr lvl="1"/>
                <a:r>
                  <a:rPr lang="de-DE" sz="1200" dirty="0"/>
                  <a:t>Ist auch schon bei sehr kleinen Stichprobengrößen einsetzbar</a:t>
                </a:r>
              </a:p>
              <a:p>
                <a:pPr lvl="1"/>
                <a:r>
                  <a:rPr lang="de-DE" sz="1200" dirty="0"/>
                  <a:t>Ist per Definition für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 erwartungstreu</a:t>
                </a:r>
              </a:p>
              <a:p>
                <a:r>
                  <a:rPr lang="de-DE" b="1">
                    <a:solidFill>
                      <a:schemeClr val="accent2"/>
                    </a:solidFill>
                  </a:rPr>
                  <a:t>Bemerkungen </a:t>
                </a:r>
                <a:r>
                  <a:rPr lang="de-DE" b="1" dirty="0">
                    <a:solidFill>
                      <a:schemeClr val="accent2"/>
                    </a:solidFill>
                  </a:rPr>
                  <a:t>(Verteilungsannahme)</a:t>
                </a:r>
              </a:p>
              <a:p>
                <a:pPr lvl="1"/>
                <a:r>
                  <a:rPr lang="de-DE" sz="1200" dirty="0"/>
                  <a:t>Parameterschätzer wie MLE und </a:t>
                </a:r>
                <a:r>
                  <a:rPr lang="de-DE" sz="1200" dirty="0" err="1"/>
                  <a:t>MoM</a:t>
                </a:r>
                <a:r>
                  <a:rPr lang="de-DE" sz="1200" dirty="0"/>
                  <a:t> liefern unterschiedliche Ergebnisse, je nachdem, welche Verteilungsannahme getroffen wurde.</a:t>
                </a:r>
              </a:p>
              <a:p>
                <a:pPr lvl="1"/>
                <a:r>
                  <a:rPr lang="en-DE" sz="1200" dirty="0"/>
                  <a:t>Schätzer wie MLE und MoM sind nicht dafür geeignet zu entscheiden, ob eine bestimmte Annahme der unterliegenden Verteilung korrekt ist!</a:t>
                </a:r>
                <a:endParaRPr lang="de-DE" sz="1200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6290B5-070F-00EE-ABF8-85CF29604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7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B65458-4026-142A-4A50-B2D4347E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benutzen wir welchen Schätzer?</a:t>
            </a:r>
          </a:p>
        </p:txBody>
      </p:sp>
    </p:spTree>
    <p:extLst>
      <p:ext uri="{BB962C8B-B14F-4D97-AF65-F5344CB8AC3E}">
        <p14:creationId xmlns:p14="http://schemas.microsoft.com/office/powerpoint/2010/main" val="2560924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accent5"/>
                </a:solidFill>
              </a:rPr>
              <a:t>Parametrische Schätzer</a:t>
            </a:r>
          </a:p>
          <a:p>
            <a:r>
              <a:rPr lang="de-DE" dirty="0">
                <a:solidFill>
                  <a:schemeClr val="accent5"/>
                </a:solidFill>
              </a:rPr>
              <a:t>Eigenschaften von Schätzern</a:t>
            </a:r>
          </a:p>
          <a:p>
            <a:r>
              <a:rPr lang="de-DE" dirty="0">
                <a:solidFill>
                  <a:schemeClr val="accent5"/>
                </a:solidFill>
              </a:rPr>
              <a:t>Verteilung von Schätzern</a:t>
            </a:r>
          </a:p>
          <a:p>
            <a:r>
              <a:rPr lang="de-DE" dirty="0"/>
              <a:t>Maximum </a:t>
            </a:r>
            <a:r>
              <a:rPr lang="en-US" i="1" dirty="0"/>
              <a:t>Likelihood</a:t>
            </a:r>
            <a:r>
              <a:rPr lang="de-DE" dirty="0"/>
              <a:t> Schätzer</a:t>
            </a:r>
          </a:p>
          <a:p>
            <a:r>
              <a:rPr lang="en-AU" i="1" dirty="0"/>
              <a:t>Method of Moments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accent5"/>
                </a:solidFill>
              </a:rPr>
              <a:t>Parametrische Schätzer</a:t>
            </a:r>
          </a:p>
          <a:p>
            <a:r>
              <a:rPr lang="de-DE" dirty="0">
                <a:solidFill>
                  <a:schemeClr val="accent5"/>
                </a:solidFill>
              </a:rPr>
              <a:t>Eigenschaften von Schätzern</a:t>
            </a:r>
          </a:p>
          <a:p>
            <a:r>
              <a:rPr lang="de-DE" dirty="0">
                <a:solidFill>
                  <a:schemeClr val="accent5"/>
                </a:solidFill>
              </a:rPr>
              <a:t>Verteilung von Schätzern</a:t>
            </a:r>
          </a:p>
          <a:p>
            <a:r>
              <a:rPr lang="de-DE" b="1" dirty="0"/>
              <a:t>Maximum </a:t>
            </a:r>
            <a:r>
              <a:rPr lang="en-US" b="1" i="1" dirty="0"/>
              <a:t>Likelihood</a:t>
            </a:r>
            <a:r>
              <a:rPr lang="de-DE" b="1" dirty="0"/>
              <a:t> Schätzer</a:t>
            </a:r>
          </a:p>
          <a:p>
            <a:r>
              <a:rPr lang="en-AU" i="1" dirty="0"/>
              <a:t>Method of Moments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29293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EAE341-9266-5324-E21F-E68426EA3D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6"/>
                <a:ext cx="5645106" cy="381462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(Größenverteilung)</a:t>
                </a:r>
                <a:r>
                  <a:rPr lang="de-DE" dirty="0"/>
                  <a:t>. Wir bauen ein neues Vorlesungsgebäude am HPI und müssen entscheiden, welche Stühle wir für das neue Vorlesungsgebäude kaufen. Das hängt von der Verteilung der Körpergröße unserer </a:t>
                </a:r>
                <a:r>
                  <a:rPr lang="de-DE" dirty="0" err="1"/>
                  <a:t>Studys</a:t>
                </a:r>
                <a:r>
                  <a:rPr lang="de-DE" dirty="0"/>
                  <a:t> ab. Wie sind die Größen verteilt?</a:t>
                </a:r>
              </a:p>
              <a:p>
                <a:r>
                  <a:rPr lang="de-DE" b="1" dirty="0"/>
                  <a:t>Ansatz</a:t>
                </a:r>
                <a:r>
                  <a:rPr lang="de-DE" dirty="0"/>
                  <a:t>: Wir betrachten eine Stichprobe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dirty="0"/>
                  <a:t> von Beobachtungen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sub>
                    </m:sSub>
                  </m:oMath>
                </a14:m>
                <a:r>
                  <a:rPr lang="de-DE" dirty="0"/>
                  <a:t> und fragen 300 </a:t>
                </a:r>
                <a:r>
                  <a:rPr lang="de-DE" dirty="0" err="1"/>
                  <a:t>Studys</a:t>
                </a:r>
                <a:r>
                  <a:rPr lang="de-DE" dirty="0"/>
                  <a:t> nach ihrer Größe. Dabei ergibt sich folgendes Histogramm der Verteilung der Größen.</a:t>
                </a:r>
                <a:endParaRPr lang="de-DE" b="1" dirty="0"/>
              </a:p>
              <a:p>
                <a:r>
                  <a:rPr lang="de-DE" b="1" dirty="0"/>
                  <a:t>Beobachtung</a:t>
                </a:r>
                <a:r>
                  <a:rPr lang="de-DE" dirty="0"/>
                  <a:t>: Jede Wahrscheinlichkeitsverteilung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eines parametrischen Modells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weist der Stichprobe eine (Zähl)dichte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zu!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Wir finden den Parameter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, unter dem die Stichprobe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300</m:t>
                        </m:r>
                      </m:sub>
                    </m:sSub>
                  </m:oMath>
                </a14:m>
                <a:r>
                  <a:rPr lang="de-DE" dirty="0"/>
                  <a:t> am wahrscheinlichsten ist! Wenn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,8</m:t>
                        </m:r>
                      </m:e>
                    </m:d>
                  </m:oMath>
                </a14:m>
                <a:r>
                  <a:rPr lang="de-DE" dirty="0"/>
                  <a:t> dann ist dieser Schätzer gegeben durch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EAE341-9266-5324-E21F-E68426EA3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6"/>
                <a:ext cx="5645106" cy="3814627"/>
              </a:xfrm>
              <a:blipFill>
                <a:blip r:embed="rId2"/>
                <a:stretch>
                  <a:fillRect t="-332" r="-449" b="-30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354FCF9-3CBB-A5C7-C9D1-0E4D6DF2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Parameterschätzung</a:t>
            </a:r>
          </a:p>
        </p:txBody>
      </p:sp>
      <p:pic>
        <p:nvPicPr>
          <p:cNvPr id="4" name="Picture 2" descr="Reihenbestuhlung, Großraumbestuhlung, Klappbank, Klappbestuhlung, Bestuhlung, Hörsaal, klappbare Kinobestuhlung, Kinostühle, Schreibtablar, Auditorium, Schreibtablare">
            <a:extLst>
              <a:ext uri="{FF2B5EF4-FFF2-40B4-BE49-F238E27FC236}">
                <a16:creationId xmlns:a16="http://schemas.microsoft.com/office/drawing/2014/main" id="{F112EEEC-C82B-5B9C-72BB-156EDA5B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67981"/>
            <a:ext cx="1267345" cy="92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6FD3DB1-8EE3-4B62-F30C-FC4F2338679A}"/>
              </a:ext>
            </a:extLst>
          </p:cNvPr>
          <p:cNvGrpSpPr/>
          <p:nvPr/>
        </p:nvGrpSpPr>
        <p:grpSpPr>
          <a:xfrm>
            <a:off x="5976156" y="2542685"/>
            <a:ext cx="3132348" cy="2088232"/>
            <a:chOff x="5868144" y="2542685"/>
            <a:chExt cx="3132348" cy="2088232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2615A58-30B1-2181-FB1A-A3520AAEB419}"/>
                </a:ext>
              </a:extLst>
            </p:cNvPr>
            <p:cNvSpPr/>
            <p:nvPr/>
          </p:nvSpPr>
          <p:spPr>
            <a:xfrm>
              <a:off x="5868144" y="2542685"/>
              <a:ext cx="3132348" cy="2088232"/>
            </a:xfrm>
            <a:custGeom>
              <a:avLst/>
              <a:gdLst>
                <a:gd name="connsiteX0" fmla="*/ 0 w 3132348"/>
                <a:gd name="connsiteY0" fmla="*/ 2088232 h 2088232"/>
                <a:gd name="connsiteX1" fmla="*/ 3132348 w 3132348"/>
                <a:gd name="connsiteY1" fmla="*/ 2088232 h 2088232"/>
                <a:gd name="connsiteX2" fmla="*/ 3132348 w 3132348"/>
                <a:gd name="connsiteY2" fmla="*/ 0 h 2088232"/>
                <a:gd name="connsiteX3" fmla="*/ 0 w 3132348"/>
                <a:gd name="connsiteY3" fmla="*/ 0 h 208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2348" h="2088232">
                  <a:moveTo>
                    <a:pt x="0" y="2088232"/>
                  </a:moveTo>
                  <a:lnTo>
                    <a:pt x="3132348" y="2088232"/>
                  </a:lnTo>
                  <a:lnTo>
                    <a:pt x="31323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BE145A49-08DC-AF28-AC03-A6C5A569C6B2}"/>
                </a:ext>
              </a:extLst>
            </p:cNvPr>
            <p:cNvSpPr/>
            <p:nvPr/>
          </p:nvSpPr>
          <p:spPr>
            <a:xfrm>
              <a:off x="6320316" y="2604345"/>
              <a:ext cx="2618520" cy="1733775"/>
            </a:xfrm>
            <a:custGeom>
              <a:avLst/>
              <a:gdLst>
                <a:gd name="connsiteX0" fmla="*/ 0 w 2618520"/>
                <a:gd name="connsiteY0" fmla="*/ 1733775 h 1733775"/>
                <a:gd name="connsiteX1" fmla="*/ 2618520 w 2618520"/>
                <a:gd name="connsiteY1" fmla="*/ 1733775 h 1733775"/>
                <a:gd name="connsiteX2" fmla="*/ 2618520 w 2618520"/>
                <a:gd name="connsiteY2" fmla="*/ 0 h 1733775"/>
                <a:gd name="connsiteX3" fmla="*/ 0 w 2618520"/>
                <a:gd name="connsiteY3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8520" h="1733775">
                  <a:moveTo>
                    <a:pt x="0" y="1733775"/>
                  </a:moveTo>
                  <a:lnTo>
                    <a:pt x="2618520" y="1733775"/>
                  </a:lnTo>
                  <a:lnTo>
                    <a:pt x="26185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AAA2C740-F8D7-B5AA-A64F-C7A3AD25C340}"/>
                </a:ext>
              </a:extLst>
            </p:cNvPr>
            <p:cNvSpPr/>
            <p:nvPr/>
          </p:nvSpPr>
          <p:spPr>
            <a:xfrm>
              <a:off x="6464339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51339DD-6FFC-6EE6-A70D-1F2F9E3953AD}"/>
                </a:ext>
              </a:extLst>
            </p:cNvPr>
            <p:cNvSpPr/>
            <p:nvPr/>
          </p:nvSpPr>
          <p:spPr>
            <a:xfrm>
              <a:off x="6852751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595D74E0-E8F8-80A7-AA5C-16BAD7F43609}"/>
                </a:ext>
              </a:extLst>
            </p:cNvPr>
            <p:cNvSpPr/>
            <p:nvPr/>
          </p:nvSpPr>
          <p:spPr>
            <a:xfrm>
              <a:off x="7241156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DDEE8C3-9E8B-48F3-54C1-A244CFA2E20E}"/>
                </a:ext>
              </a:extLst>
            </p:cNvPr>
            <p:cNvSpPr/>
            <p:nvPr/>
          </p:nvSpPr>
          <p:spPr>
            <a:xfrm>
              <a:off x="7629580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DE75A8C-294A-93AA-B6F7-B97816190B6E}"/>
                </a:ext>
              </a:extLst>
            </p:cNvPr>
            <p:cNvSpPr/>
            <p:nvPr/>
          </p:nvSpPr>
          <p:spPr>
            <a:xfrm>
              <a:off x="8017991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37AA00A-057E-35D6-70E5-9A5DE482C733}"/>
                </a:ext>
              </a:extLst>
            </p:cNvPr>
            <p:cNvSpPr/>
            <p:nvPr/>
          </p:nvSpPr>
          <p:spPr>
            <a:xfrm>
              <a:off x="8406403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A3C5884E-ECC3-1D13-58A8-D6D887DDC1BC}"/>
                </a:ext>
              </a:extLst>
            </p:cNvPr>
            <p:cNvSpPr/>
            <p:nvPr/>
          </p:nvSpPr>
          <p:spPr>
            <a:xfrm>
              <a:off x="8794814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E7A724A8-EF8A-6F5E-35B2-69535187F881}"/>
                </a:ext>
              </a:extLst>
            </p:cNvPr>
            <p:cNvSpPr/>
            <p:nvPr/>
          </p:nvSpPr>
          <p:spPr>
            <a:xfrm>
              <a:off x="6320316" y="4338120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88DA490-17C1-58E6-5438-7DA37F6E3254}"/>
                </a:ext>
              </a:extLst>
            </p:cNvPr>
            <p:cNvSpPr/>
            <p:nvPr/>
          </p:nvSpPr>
          <p:spPr>
            <a:xfrm>
              <a:off x="6464339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F1ADD10-D583-FA68-B9CA-AB212FF23FFA}"/>
                </a:ext>
              </a:extLst>
            </p:cNvPr>
            <p:cNvSpPr/>
            <p:nvPr/>
          </p:nvSpPr>
          <p:spPr>
            <a:xfrm>
              <a:off x="6852751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A5A00C5-05D8-CB92-CB5E-46D1B7E2B316}"/>
                </a:ext>
              </a:extLst>
            </p:cNvPr>
            <p:cNvSpPr/>
            <p:nvPr/>
          </p:nvSpPr>
          <p:spPr>
            <a:xfrm>
              <a:off x="7241156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60F30A09-489A-D473-AC37-A1379B5B3753}"/>
                </a:ext>
              </a:extLst>
            </p:cNvPr>
            <p:cNvSpPr/>
            <p:nvPr/>
          </p:nvSpPr>
          <p:spPr>
            <a:xfrm>
              <a:off x="7629580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642D8E1-A64F-7D72-05C1-F474EE871D66}"/>
                </a:ext>
              </a:extLst>
            </p:cNvPr>
            <p:cNvSpPr/>
            <p:nvPr/>
          </p:nvSpPr>
          <p:spPr>
            <a:xfrm>
              <a:off x="8017991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47F7248-1599-8731-0258-9FAC11CA81C9}"/>
                </a:ext>
              </a:extLst>
            </p:cNvPr>
            <p:cNvSpPr/>
            <p:nvPr/>
          </p:nvSpPr>
          <p:spPr>
            <a:xfrm>
              <a:off x="8406403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AAC633D-7EF0-0EDD-4578-97BAC0AC363E}"/>
                </a:ext>
              </a:extLst>
            </p:cNvPr>
            <p:cNvSpPr/>
            <p:nvPr/>
          </p:nvSpPr>
          <p:spPr>
            <a:xfrm>
              <a:off x="8794814" y="4313453"/>
              <a:ext cx="1305" cy="24667"/>
            </a:xfrm>
            <a:custGeom>
              <a:avLst/>
              <a:gdLst>
                <a:gd name="connsiteX0" fmla="*/ 0 w 1305"/>
                <a:gd name="connsiteY0" fmla="*/ 24667 h 24667"/>
                <a:gd name="connsiteX1" fmla="*/ 0 w 1305"/>
                <a:gd name="connsiteY1" fmla="*/ 0 h 2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24667">
                  <a:moveTo>
                    <a:pt x="0" y="24667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3A69482-F91F-87C7-2550-8DD8C956A78E}"/>
                </a:ext>
              </a:extLst>
            </p:cNvPr>
            <p:cNvSpPr/>
            <p:nvPr/>
          </p:nvSpPr>
          <p:spPr>
            <a:xfrm>
              <a:off x="6370547" y="4382913"/>
              <a:ext cx="47002" cy="78935"/>
            </a:xfrm>
            <a:custGeom>
              <a:avLst/>
              <a:gdLst>
                <a:gd name="connsiteX0" fmla="*/ 1534 w 47002"/>
                <a:gd name="connsiteY0" fmla="*/ 69943 h 78935"/>
                <a:gd name="connsiteX1" fmla="*/ 18981 w 47002"/>
                <a:gd name="connsiteY1" fmla="*/ 69943 h 78935"/>
                <a:gd name="connsiteX2" fmla="*/ 18981 w 47002"/>
                <a:gd name="connsiteY2" fmla="*/ 9723 h 78935"/>
                <a:gd name="connsiteX3" fmla="*/ 0 w 47002"/>
                <a:gd name="connsiteY3" fmla="*/ 13534 h 78935"/>
                <a:gd name="connsiteX4" fmla="*/ 0 w 47002"/>
                <a:gd name="connsiteY4" fmla="*/ 3811 h 78935"/>
                <a:gd name="connsiteX5" fmla="*/ 18875 w 47002"/>
                <a:gd name="connsiteY5" fmla="*/ 0 h 78935"/>
                <a:gd name="connsiteX6" fmla="*/ 29555 w 47002"/>
                <a:gd name="connsiteY6" fmla="*/ 0 h 78935"/>
                <a:gd name="connsiteX7" fmla="*/ 29555 w 47002"/>
                <a:gd name="connsiteY7" fmla="*/ 69943 h 78935"/>
                <a:gd name="connsiteX8" fmla="*/ 47002 w 47002"/>
                <a:gd name="connsiteY8" fmla="*/ 69943 h 78935"/>
                <a:gd name="connsiteX9" fmla="*/ 47002 w 47002"/>
                <a:gd name="connsiteY9" fmla="*/ 78935 h 78935"/>
                <a:gd name="connsiteX10" fmla="*/ 1534 w 47002"/>
                <a:gd name="connsiteY10" fmla="*/ 78935 h 78935"/>
                <a:gd name="connsiteX11" fmla="*/ 1534 w 47002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02" h="78935">
                  <a:moveTo>
                    <a:pt x="1534" y="69943"/>
                  </a:moveTo>
                  <a:lnTo>
                    <a:pt x="18981" y="69943"/>
                  </a:lnTo>
                  <a:lnTo>
                    <a:pt x="18981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5" y="0"/>
                  </a:lnTo>
                  <a:lnTo>
                    <a:pt x="29555" y="0"/>
                  </a:lnTo>
                  <a:lnTo>
                    <a:pt x="29555" y="69943"/>
                  </a:lnTo>
                  <a:lnTo>
                    <a:pt x="47002" y="69943"/>
                  </a:lnTo>
                  <a:lnTo>
                    <a:pt x="47002" y="78935"/>
                  </a:lnTo>
                  <a:lnTo>
                    <a:pt x="1534" y="78935"/>
                  </a:lnTo>
                  <a:lnTo>
                    <a:pt x="1534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F385405-C8A3-529F-4DA0-E7E17F191170}"/>
                </a:ext>
              </a:extLst>
            </p:cNvPr>
            <p:cNvSpPr/>
            <p:nvPr/>
          </p:nvSpPr>
          <p:spPr>
            <a:xfrm>
              <a:off x="6432829" y="4382913"/>
              <a:ext cx="57522" cy="78935"/>
            </a:xfrm>
            <a:custGeom>
              <a:avLst/>
              <a:gdLst>
                <a:gd name="connsiteX0" fmla="*/ 35634 w 57522"/>
                <a:gd name="connsiteY0" fmla="*/ 9306 h 78935"/>
                <a:gd name="connsiteX1" fmla="*/ 8670 w 57522"/>
                <a:gd name="connsiteY1" fmla="*/ 51449 h 78935"/>
                <a:gd name="connsiteX2" fmla="*/ 35634 w 57522"/>
                <a:gd name="connsiteY2" fmla="*/ 51449 h 78935"/>
                <a:gd name="connsiteX3" fmla="*/ 35634 w 57522"/>
                <a:gd name="connsiteY3" fmla="*/ 9306 h 78935"/>
                <a:gd name="connsiteX4" fmla="*/ 32832 w 57522"/>
                <a:gd name="connsiteY4" fmla="*/ 0 h 78935"/>
                <a:gd name="connsiteX5" fmla="*/ 46261 w 57522"/>
                <a:gd name="connsiteY5" fmla="*/ 0 h 78935"/>
                <a:gd name="connsiteX6" fmla="*/ 46261 w 57522"/>
                <a:gd name="connsiteY6" fmla="*/ 51449 h 78935"/>
                <a:gd name="connsiteX7" fmla="*/ 57523 w 57522"/>
                <a:gd name="connsiteY7" fmla="*/ 51449 h 78935"/>
                <a:gd name="connsiteX8" fmla="*/ 57523 w 57522"/>
                <a:gd name="connsiteY8" fmla="*/ 60324 h 78935"/>
                <a:gd name="connsiteX9" fmla="*/ 46261 w 57522"/>
                <a:gd name="connsiteY9" fmla="*/ 60324 h 78935"/>
                <a:gd name="connsiteX10" fmla="*/ 46261 w 57522"/>
                <a:gd name="connsiteY10" fmla="*/ 78935 h 78935"/>
                <a:gd name="connsiteX11" fmla="*/ 35634 w 57522"/>
                <a:gd name="connsiteY11" fmla="*/ 78935 h 78935"/>
                <a:gd name="connsiteX12" fmla="*/ 35634 w 57522"/>
                <a:gd name="connsiteY12" fmla="*/ 60324 h 78935"/>
                <a:gd name="connsiteX13" fmla="*/ 0 w 57522"/>
                <a:gd name="connsiteY13" fmla="*/ 60324 h 78935"/>
                <a:gd name="connsiteX14" fmla="*/ 0 w 57522"/>
                <a:gd name="connsiteY14" fmla="*/ 50013 h 78935"/>
                <a:gd name="connsiteX15" fmla="*/ 32832 w 57522"/>
                <a:gd name="connsiteY15" fmla="*/ 0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22" h="78935">
                  <a:moveTo>
                    <a:pt x="35634" y="9306"/>
                  </a:moveTo>
                  <a:lnTo>
                    <a:pt x="8670" y="51449"/>
                  </a:lnTo>
                  <a:lnTo>
                    <a:pt x="35634" y="51449"/>
                  </a:lnTo>
                  <a:lnTo>
                    <a:pt x="35634" y="9306"/>
                  </a:lnTo>
                  <a:moveTo>
                    <a:pt x="32832" y="0"/>
                  </a:moveTo>
                  <a:lnTo>
                    <a:pt x="46261" y="0"/>
                  </a:lnTo>
                  <a:lnTo>
                    <a:pt x="46261" y="51449"/>
                  </a:lnTo>
                  <a:lnTo>
                    <a:pt x="57523" y="51449"/>
                  </a:lnTo>
                  <a:lnTo>
                    <a:pt x="57523" y="60324"/>
                  </a:lnTo>
                  <a:lnTo>
                    <a:pt x="46261" y="60324"/>
                  </a:lnTo>
                  <a:lnTo>
                    <a:pt x="46261" y="78935"/>
                  </a:lnTo>
                  <a:lnTo>
                    <a:pt x="35634" y="78935"/>
                  </a:lnTo>
                  <a:lnTo>
                    <a:pt x="35634" y="60324"/>
                  </a:lnTo>
                  <a:lnTo>
                    <a:pt x="0" y="60324"/>
                  </a:lnTo>
                  <a:lnTo>
                    <a:pt x="0" y="50013"/>
                  </a:lnTo>
                  <a:lnTo>
                    <a:pt x="32832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D0AF3A7C-1A0C-5134-63FA-DA5D7B047E14}"/>
                </a:ext>
              </a:extLst>
            </p:cNvPr>
            <p:cNvSpPr/>
            <p:nvPr/>
          </p:nvSpPr>
          <p:spPr>
            <a:xfrm>
              <a:off x="6503569" y="4381490"/>
              <a:ext cx="54561" cy="81884"/>
            </a:xfrm>
            <a:custGeom>
              <a:avLst/>
              <a:gdLst>
                <a:gd name="connsiteX0" fmla="*/ 27281 w 54561"/>
                <a:gd name="connsiteY0" fmla="*/ 8457 h 81884"/>
                <a:gd name="connsiteX1" fmla="*/ 14856 w 54561"/>
                <a:gd name="connsiteY1" fmla="*/ 16601 h 81884"/>
                <a:gd name="connsiteX2" fmla="*/ 10732 w 54561"/>
                <a:gd name="connsiteY2" fmla="*/ 40969 h 81884"/>
                <a:gd name="connsiteX3" fmla="*/ 14856 w 54561"/>
                <a:gd name="connsiteY3" fmla="*/ 65349 h 81884"/>
                <a:gd name="connsiteX4" fmla="*/ 27281 w 54561"/>
                <a:gd name="connsiteY4" fmla="*/ 73427 h 81884"/>
                <a:gd name="connsiteX5" fmla="*/ 39705 w 54561"/>
                <a:gd name="connsiteY5" fmla="*/ 65349 h 81884"/>
                <a:gd name="connsiteX6" fmla="*/ 43883 w 54561"/>
                <a:gd name="connsiteY6" fmla="*/ 40969 h 81884"/>
                <a:gd name="connsiteX7" fmla="*/ 39705 w 54561"/>
                <a:gd name="connsiteY7" fmla="*/ 16601 h 81884"/>
                <a:gd name="connsiteX8" fmla="*/ 27281 w 54561"/>
                <a:gd name="connsiteY8" fmla="*/ 8457 h 81884"/>
                <a:gd name="connsiteX9" fmla="*/ 27281 w 54561"/>
                <a:gd name="connsiteY9" fmla="*/ 0 h 81884"/>
                <a:gd name="connsiteX10" fmla="*/ 47531 w 54561"/>
                <a:gd name="connsiteY10" fmla="*/ 10519 h 81884"/>
                <a:gd name="connsiteX11" fmla="*/ 54562 w 54561"/>
                <a:gd name="connsiteY11" fmla="*/ 40969 h 81884"/>
                <a:gd name="connsiteX12" fmla="*/ 47531 w 54561"/>
                <a:gd name="connsiteY12" fmla="*/ 71418 h 81884"/>
                <a:gd name="connsiteX13" fmla="*/ 27281 w 54561"/>
                <a:gd name="connsiteY13" fmla="*/ 81885 h 81884"/>
                <a:gd name="connsiteX14" fmla="*/ 6979 w 54561"/>
                <a:gd name="connsiteY14" fmla="*/ 71418 h 81884"/>
                <a:gd name="connsiteX15" fmla="*/ 0 w 54561"/>
                <a:gd name="connsiteY15" fmla="*/ 40969 h 81884"/>
                <a:gd name="connsiteX16" fmla="*/ 6979 w 54561"/>
                <a:gd name="connsiteY16" fmla="*/ 10519 h 81884"/>
                <a:gd name="connsiteX17" fmla="*/ 27281 w 54561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84">
                  <a:moveTo>
                    <a:pt x="27281" y="8457"/>
                  </a:moveTo>
                  <a:cubicBezTo>
                    <a:pt x="21783" y="8457"/>
                    <a:pt x="17640" y="11172"/>
                    <a:pt x="14856" y="16601"/>
                  </a:cubicBezTo>
                  <a:cubicBezTo>
                    <a:pt x="12107" y="21992"/>
                    <a:pt x="10732" y="30110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3" y="73427"/>
                    <a:pt x="27281" y="73427"/>
                  </a:cubicBezTo>
                  <a:cubicBezTo>
                    <a:pt x="32815" y="73427"/>
                    <a:pt x="36956" y="70739"/>
                    <a:pt x="39705" y="65349"/>
                  </a:cubicBezTo>
                  <a:cubicBezTo>
                    <a:pt x="42490" y="59919"/>
                    <a:pt x="43883" y="51788"/>
                    <a:pt x="43883" y="40969"/>
                  </a:cubicBezTo>
                  <a:cubicBezTo>
                    <a:pt x="43883" y="30110"/>
                    <a:pt x="42490" y="21992"/>
                    <a:pt x="39705" y="16601"/>
                  </a:cubicBezTo>
                  <a:cubicBezTo>
                    <a:pt x="36956" y="11172"/>
                    <a:pt x="32815" y="8457"/>
                    <a:pt x="27281" y="8457"/>
                  </a:cubicBezTo>
                  <a:moveTo>
                    <a:pt x="27281" y="0"/>
                  </a:moveTo>
                  <a:cubicBezTo>
                    <a:pt x="36128" y="0"/>
                    <a:pt x="42878" y="3511"/>
                    <a:pt x="47531" y="10519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55"/>
                    <a:pt x="52218" y="64409"/>
                    <a:pt x="47531" y="71418"/>
                  </a:cubicBezTo>
                  <a:cubicBezTo>
                    <a:pt x="42878" y="78400"/>
                    <a:pt x="36128" y="81885"/>
                    <a:pt x="27281" y="81885"/>
                  </a:cubicBezTo>
                  <a:cubicBezTo>
                    <a:pt x="18434" y="81885"/>
                    <a:pt x="11667" y="78400"/>
                    <a:pt x="6979" y="71418"/>
                  </a:cubicBezTo>
                  <a:cubicBezTo>
                    <a:pt x="2326" y="64409"/>
                    <a:pt x="0" y="54255"/>
                    <a:pt x="0" y="40969"/>
                  </a:cubicBezTo>
                  <a:cubicBezTo>
                    <a:pt x="0" y="27643"/>
                    <a:pt x="2326" y="17502"/>
                    <a:pt x="6979" y="10519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BC8FC9D5-00A7-CA12-DF50-7E0317C5FD0D}"/>
                </a:ext>
              </a:extLst>
            </p:cNvPr>
            <p:cNvSpPr/>
            <p:nvPr/>
          </p:nvSpPr>
          <p:spPr>
            <a:xfrm>
              <a:off x="6758958" y="4382913"/>
              <a:ext cx="47002" cy="78935"/>
            </a:xfrm>
            <a:custGeom>
              <a:avLst/>
              <a:gdLst>
                <a:gd name="connsiteX0" fmla="*/ 1534 w 47002"/>
                <a:gd name="connsiteY0" fmla="*/ 69943 h 78935"/>
                <a:gd name="connsiteX1" fmla="*/ 18981 w 47002"/>
                <a:gd name="connsiteY1" fmla="*/ 69943 h 78935"/>
                <a:gd name="connsiteX2" fmla="*/ 18981 w 47002"/>
                <a:gd name="connsiteY2" fmla="*/ 9723 h 78935"/>
                <a:gd name="connsiteX3" fmla="*/ 0 w 47002"/>
                <a:gd name="connsiteY3" fmla="*/ 13534 h 78935"/>
                <a:gd name="connsiteX4" fmla="*/ 0 w 47002"/>
                <a:gd name="connsiteY4" fmla="*/ 3811 h 78935"/>
                <a:gd name="connsiteX5" fmla="*/ 18875 w 47002"/>
                <a:gd name="connsiteY5" fmla="*/ 0 h 78935"/>
                <a:gd name="connsiteX6" fmla="*/ 29555 w 47002"/>
                <a:gd name="connsiteY6" fmla="*/ 0 h 78935"/>
                <a:gd name="connsiteX7" fmla="*/ 29555 w 47002"/>
                <a:gd name="connsiteY7" fmla="*/ 69943 h 78935"/>
                <a:gd name="connsiteX8" fmla="*/ 47002 w 47002"/>
                <a:gd name="connsiteY8" fmla="*/ 69943 h 78935"/>
                <a:gd name="connsiteX9" fmla="*/ 47002 w 47002"/>
                <a:gd name="connsiteY9" fmla="*/ 78935 h 78935"/>
                <a:gd name="connsiteX10" fmla="*/ 1534 w 47002"/>
                <a:gd name="connsiteY10" fmla="*/ 78935 h 78935"/>
                <a:gd name="connsiteX11" fmla="*/ 1534 w 47002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02" h="78935">
                  <a:moveTo>
                    <a:pt x="1534" y="69943"/>
                  </a:moveTo>
                  <a:lnTo>
                    <a:pt x="18981" y="69943"/>
                  </a:lnTo>
                  <a:lnTo>
                    <a:pt x="18981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5" y="0"/>
                  </a:lnTo>
                  <a:lnTo>
                    <a:pt x="29555" y="0"/>
                  </a:lnTo>
                  <a:lnTo>
                    <a:pt x="29555" y="69943"/>
                  </a:lnTo>
                  <a:lnTo>
                    <a:pt x="47002" y="69943"/>
                  </a:lnTo>
                  <a:lnTo>
                    <a:pt x="47002" y="78935"/>
                  </a:lnTo>
                  <a:lnTo>
                    <a:pt x="1534" y="78935"/>
                  </a:lnTo>
                  <a:lnTo>
                    <a:pt x="1534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8DE13CB6-9A2B-C56B-6663-22486A1F3DE1}"/>
                </a:ext>
              </a:extLst>
            </p:cNvPr>
            <p:cNvSpPr/>
            <p:nvPr/>
          </p:nvSpPr>
          <p:spPr>
            <a:xfrm>
              <a:off x="6824307" y="4382913"/>
              <a:ext cx="51071" cy="80462"/>
            </a:xfrm>
            <a:custGeom>
              <a:avLst/>
              <a:gdLst>
                <a:gd name="connsiteX0" fmla="*/ 3331 w 51071"/>
                <a:gd name="connsiteY0" fmla="*/ 0 h 80462"/>
                <a:gd name="connsiteX1" fmla="*/ 45256 w 51071"/>
                <a:gd name="connsiteY1" fmla="*/ 0 h 80462"/>
                <a:gd name="connsiteX2" fmla="*/ 45256 w 51071"/>
                <a:gd name="connsiteY2" fmla="*/ 8992 h 80462"/>
                <a:gd name="connsiteX3" fmla="*/ 13111 w 51071"/>
                <a:gd name="connsiteY3" fmla="*/ 8992 h 80462"/>
                <a:gd name="connsiteX4" fmla="*/ 13111 w 51071"/>
                <a:gd name="connsiteY4" fmla="*/ 28335 h 80462"/>
                <a:gd name="connsiteX5" fmla="*/ 17764 w 51071"/>
                <a:gd name="connsiteY5" fmla="*/ 27173 h 80462"/>
                <a:gd name="connsiteX6" fmla="*/ 22417 w 51071"/>
                <a:gd name="connsiteY6" fmla="*/ 26755 h 80462"/>
                <a:gd name="connsiteX7" fmla="*/ 43353 w 51071"/>
                <a:gd name="connsiteY7" fmla="*/ 33999 h 80462"/>
                <a:gd name="connsiteX8" fmla="*/ 51072 w 51071"/>
                <a:gd name="connsiteY8" fmla="*/ 53615 h 80462"/>
                <a:gd name="connsiteX9" fmla="*/ 43142 w 51071"/>
                <a:gd name="connsiteY9" fmla="*/ 73441 h 80462"/>
                <a:gd name="connsiteX10" fmla="*/ 20778 w 51071"/>
                <a:gd name="connsiteY10" fmla="*/ 80462 h 80462"/>
                <a:gd name="connsiteX11" fmla="*/ 10626 w 51071"/>
                <a:gd name="connsiteY11" fmla="*/ 79627 h 80462"/>
                <a:gd name="connsiteX12" fmla="*/ 0 w 51071"/>
                <a:gd name="connsiteY12" fmla="*/ 77082 h 80462"/>
                <a:gd name="connsiteX13" fmla="*/ 0 w 51071"/>
                <a:gd name="connsiteY13" fmla="*/ 66354 h 80462"/>
                <a:gd name="connsiteX14" fmla="*/ 9833 w 51071"/>
                <a:gd name="connsiteY14" fmla="*/ 70217 h 80462"/>
                <a:gd name="connsiteX15" fmla="*/ 20566 w 51071"/>
                <a:gd name="connsiteY15" fmla="*/ 71483 h 80462"/>
                <a:gd name="connsiteX16" fmla="*/ 35052 w 51071"/>
                <a:gd name="connsiteY16" fmla="*/ 66667 h 80462"/>
                <a:gd name="connsiteX17" fmla="*/ 40393 w 51071"/>
                <a:gd name="connsiteY17" fmla="*/ 53615 h 80462"/>
                <a:gd name="connsiteX18" fmla="*/ 35052 w 51071"/>
                <a:gd name="connsiteY18" fmla="*/ 40551 h 80462"/>
                <a:gd name="connsiteX19" fmla="*/ 20566 w 51071"/>
                <a:gd name="connsiteY19" fmla="*/ 35735 h 80462"/>
                <a:gd name="connsiteX20" fmla="*/ 12001 w 51071"/>
                <a:gd name="connsiteY20" fmla="*/ 36688 h 80462"/>
                <a:gd name="connsiteX21" fmla="*/ 3331 w 51071"/>
                <a:gd name="connsiteY21" fmla="*/ 39650 h 80462"/>
                <a:gd name="connsiteX22" fmla="*/ 3331 w 51071"/>
                <a:gd name="connsiteY22" fmla="*/ 0 h 8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071" h="80462">
                  <a:moveTo>
                    <a:pt x="3331" y="0"/>
                  </a:moveTo>
                  <a:lnTo>
                    <a:pt x="45256" y="0"/>
                  </a:lnTo>
                  <a:lnTo>
                    <a:pt x="45256" y="8992"/>
                  </a:lnTo>
                  <a:lnTo>
                    <a:pt x="13111" y="8992"/>
                  </a:lnTo>
                  <a:lnTo>
                    <a:pt x="13111" y="28335"/>
                  </a:lnTo>
                  <a:cubicBezTo>
                    <a:pt x="14662" y="27813"/>
                    <a:pt x="16213" y="27421"/>
                    <a:pt x="17764" y="27173"/>
                  </a:cubicBezTo>
                  <a:cubicBezTo>
                    <a:pt x="19315" y="26899"/>
                    <a:pt x="20865" y="26755"/>
                    <a:pt x="22417" y="26755"/>
                  </a:cubicBezTo>
                  <a:cubicBezTo>
                    <a:pt x="31228" y="26755"/>
                    <a:pt x="38207" y="29170"/>
                    <a:pt x="43353" y="33999"/>
                  </a:cubicBezTo>
                  <a:cubicBezTo>
                    <a:pt x="48499" y="38828"/>
                    <a:pt x="51072" y="45367"/>
                    <a:pt x="51072" y="53615"/>
                  </a:cubicBezTo>
                  <a:cubicBezTo>
                    <a:pt x="51072" y="62112"/>
                    <a:pt x="48429" y="68716"/>
                    <a:pt x="43142" y="73441"/>
                  </a:cubicBezTo>
                  <a:cubicBezTo>
                    <a:pt x="37854" y="78126"/>
                    <a:pt x="30401" y="80462"/>
                    <a:pt x="20778" y="80462"/>
                  </a:cubicBezTo>
                  <a:cubicBezTo>
                    <a:pt x="17464" y="80462"/>
                    <a:pt x="14081" y="80188"/>
                    <a:pt x="10626" y="79627"/>
                  </a:cubicBezTo>
                  <a:cubicBezTo>
                    <a:pt x="7208" y="79066"/>
                    <a:pt x="3666" y="78217"/>
                    <a:pt x="0" y="77082"/>
                  </a:cubicBezTo>
                  <a:lnTo>
                    <a:pt x="0" y="66354"/>
                  </a:lnTo>
                  <a:cubicBezTo>
                    <a:pt x="3171" y="68076"/>
                    <a:pt x="6449" y="69368"/>
                    <a:pt x="9833" y="70217"/>
                  </a:cubicBezTo>
                  <a:cubicBezTo>
                    <a:pt x="13217" y="71065"/>
                    <a:pt x="16795" y="71483"/>
                    <a:pt x="20566" y="71483"/>
                  </a:cubicBezTo>
                  <a:cubicBezTo>
                    <a:pt x="26664" y="71483"/>
                    <a:pt x="31493" y="69878"/>
                    <a:pt x="35052" y="66667"/>
                  </a:cubicBezTo>
                  <a:cubicBezTo>
                    <a:pt x="38613" y="63469"/>
                    <a:pt x="40393" y="59110"/>
                    <a:pt x="40393" y="53615"/>
                  </a:cubicBezTo>
                  <a:cubicBezTo>
                    <a:pt x="40393" y="48121"/>
                    <a:pt x="38613" y="43762"/>
                    <a:pt x="35052" y="40551"/>
                  </a:cubicBezTo>
                  <a:cubicBezTo>
                    <a:pt x="31493" y="37340"/>
                    <a:pt x="26664" y="35735"/>
                    <a:pt x="20566" y="35735"/>
                  </a:cubicBezTo>
                  <a:cubicBezTo>
                    <a:pt x="17711" y="35735"/>
                    <a:pt x="14855" y="36048"/>
                    <a:pt x="12001" y="36688"/>
                  </a:cubicBezTo>
                  <a:cubicBezTo>
                    <a:pt x="9182" y="37327"/>
                    <a:pt x="6292" y="38306"/>
                    <a:pt x="3331" y="39650"/>
                  </a:cubicBezTo>
                  <a:lnTo>
                    <a:pt x="3331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55BABA2-2B96-0F0B-A3D6-DF23E6FFF0ED}"/>
                </a:ext>
              </a:extLst>
            </p:cNvPr>
            <p:cNvSpPr/>
            <p:nvPr/>
          </p:nvSpPr>
          <p:spPr>
            <a:xfrm>
              <a:off x="6891980" y="4381490"/>
              <a:ext cx="54562" cy="81884"/>
            </a:xfrm>
            <a:custGeom>
              <a:avLst/>
              <a:gdLst>
                <a:gd name="connsiteX0" fmla="*/ 27281 w 54562"/>
                <a:gd name="connsiteY0" fmla="*/ 8457 h 81884"/>
                <a:gd name="connsiteX1" fmla="*/ 14856 w 54562"/>
                <a:gd name="connsiteY1" fmla="*/ 16601 h 81884"/>
                <a:gd name="connsiteX2" fmla="*/ 10734 w 54562"/>
                <a:gd name="connsiteY2" fmla="*/ 40969 h 81884"/>
                <a:gd name="connsiteX3" fmla="*/ 14856 w 54562"/>
                <a:gd name="connsiteY3" fmla="*/ 65349 h 81884"/>
                <a:gd name="connsiteX4" fmla="*/ 27281 w 54562"/>
                <a:gd name="connsiteY4" fmla="*/ 73427 h 81884"/>
                <a:gd name="connsiteX5" fmla="*/ 39706 w 54562"/>
                <a:gd name="connsiteY5" fmla="*/ 65349 h 81884"/>
                <a:gd name="connsiteX6" fmla="*/ 43883 w 54562"/>
                <a:gd name="connsiteY6" fmla="*/ 40969 h 81884"/>
                <a:gd name="connsiteX7" fmla="*/ 39706 w 54562"/>
                <a:gd name="connsiteY7" fmla="*/ 16601 h 81884"/>
                <a:gd name="connsiteX8" fmla="*/ 27281 w 54562"/>
                <a:gd name="connsiteY8" fmla="*/ 8457 h 81884"/>
                <a:gd name="connsiteX9" fmla="*/ 27281 w 54562"/>
                <a:gd name="connsiteY9" fmla="*/ 0 h 81884"/>
                <a:gd name="connsiteX10" fmla="*/ 47531 w 54562"/>
                <a:gd name="connsiteY10" fmla="*/ 10519 h 81884"/>
                <a:gd name="connsiteX11" fmla="*/ 54563 w 54562"/>
                <a:gd name="connsiteY11" fmla="*/ 40969 h 81884"/>
                <a:gd name="connsiteX12" fmla="*/ 47531 w 54562"/>
                <a:gd name="connsiteY12" fmla="*/ 71418 h 81884"/>
                <a:gd name="connsiteX13" fmla="*/ 27281 w 54562"/>
                <a:gd name="connsiteY13" fmla="*/ 81885 h 81884"/>
                <a:gd name="connsiteX14" fmla="*/ 6979 w 54562"/>
                <a:gd name="connsiteY14" fmla="*/ 71418 h 81884"/>
                <a:gd name="connsiteX15" fmla="*/ 0 w 54562"/>
                <a:gd name="connsiteY15" fmla="*/ 40969 h 81884"/>
                <a:gd name="connsiteX16" fmla="*/ 6979 w 54562"/>
                <a:gd name="connsiteY16" fmla="*/ 10519 h 81884"/>
                <a:gd name="connsiteX17" fmla="*/ 27281 w 54562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2" h="81884">
                  <a:moveTo>
                    <a:pt x="27281" y="8457"/>
                  </a:moveTo>
                  <a:cubicBezTo>
                    <a:pt x="21783" y="8457"/>
                    <a:pt x="17642" y="11172"/>
                    <a:pt x="14856" y="16601"/>
                  </a:cubicBezTo>
                  <a:cubicBezTo>
                    <a:pt x="12108" y="21992"/>
                    <a:pt x="10734" y="30110"/>
                    <a:pt x="10734" y="40969"/>
                  </a:cubicBezTo>
                  <a:cubicBezTo>
                    <a:pt x="10734" y="51788"/>
                    <a:pt x="12108" y="59919"/>
                    <a:pt x="14856" y="65349"/>
                  </a:cubicBezTo>
                  <a:cubicBezTo>
                    <a:pt x="17642" y="70739"/>
                    <a:pt x="21783" y="73427"/>
                    <a:pt x="27281" y="73427"/>
                  </a:cubicBezTo>
                  <a:cubicBezTo>
                    <a:pt x="32815" y="73427"/>
                    <a:pt x="36957" y="70739"/>
                    <a:pt x="39706" y="65349"/>
                  </a:cubicBezTo>
                  <a:cubicBezTo>
                    <a:pt x="42490" y="59919"/>
                    <a:pt x="43883" y="51788"/>
                    <a:pt x="43883" y="40969"/>
                  </a:cubicBezTo>
                  <a:cubicBezTo>
                    <a:pt x="43883" y="30110"/>
                    <a:pt x="42490" y="21992"/>
                    <a:pt x="39706" y="16601"/>
                  </a:cubicBezTo>
                  <a:cubicBezTo>
                    <a:pt x="36957" y="11172"/>
                    <a:pt x="32815" y="8457"/>
                    <a:pt x="27281" y="8457"/>
                  </a:cubicBezTo>
                  <a:moveTo>
                    <a:pt x="27281" y="0"/>
                  </a:moveTo>
                  <a:cubicBezTo>
                    <a:pt x="36129" y="0"/>
                    <a:pt x="42878" y="3511"/>
                    <a:pt x="47531" y="10519"/>
                  </a:cubicBezTo>
                  <a:cubicBezTo>
                    <a:pt x="52219" y="17502"/>
                    <a:pt x="54563" y="27643"/>
                    <a:pt x="54563" y="40969"/>
                  </a:cubicBezTo>
                  <a:cubicBezTo>
                    <a:pt x="54563" y="54255"/>
                    <a:pt x="52219" y="64409"/>
                    <a:pt x="47531" y="71418"/>
                  </a:cubicBezTo>
                  <a:cubicBezTo>
                    <a:pt x="42878" y="78400"/>
                    <a:pt x="36129" y="81885"/>
                    <a:pt x="27281" y="81885"/>
                  </a:cubicBezTo>
                  <a:cubicBezTo>
                    <a:pt x="18434" y="81885"/>
                    <a:pt x="11667" y="78400"/>
                    <a:pt x="6979" y="71418"/>
                  </a:cubicBezTo>
                  <a:cubicBezTo>
                    <a:pt x="2326" y="64409"/>
                    <a:pt x="0" y="54255"/>
                    <a:pt x="0" y="40969"/>
                  </a:cubicBezTo>
                  <a:cubicBezTo>
                    <a:pt x="0" y="27643"/>
                    <a:pt x="2326" y="17502"/>
                    <a:pt x="6979" y="10519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78EA12A-710C-5F26-B944-756F41D69C54}"/>
                </a:ext>
              </a:extLst>
            </p:cNvPr>
            <p:cNvSpPr/>
            <p:nvPr/>
          </p:nvSpPr>
          <p:spPr>
            <a:xfrm>
              <a:off x="7147371" y="4382913"/>
              <a:ext cx="46995" cy="78935"/>
            </a:xfrm>
            <a:custGeom>
              <a:avLst/>
              <a:gdLst>
                <a:gd name="connsiteX0" fmla="*/ 1532 w 46995"/>
                <a:gd name="connsiteY0" fmla="*/ 69943 h 78935"/>
                <a:gd name="connsiteX1" fmla="*/ 18979 w 46995"/>
                <a:gd name="connsiteY1" fmla="*/ 69943 h 78935"/>
                <a:gd name="connsiteX2" fmla="*/ 18979 w 46995"/>
                <a:gd name="connsiteY2" fmla="*/ 9723 h 78935"/>
                <a:gd name="connsiteX3" fmla="*/ 0 w 46995"/>
                <a:gd name="connsiteY3" fmla="*/ 13534 h 78935"/>
                <a:gd name="connsiteX4" fmla="*/ 0 w 46995"/>
                <a:gd name="connsiteY4" fmla="*/ 3811 h 78935"/>
                <a:gd name="connsiteX5" fmla="*/ 18874 w 46995"/>
                <a:gd name="connsiteY5" fmla="*/ 0 h 78935"/>
                <a:gd name="connsiteX6" fmla="*/ 29559 w 46995"/>
                <a:gd name="connsiteY6" fmla="*/ 0 h 78935"/>
                <a:gd name="connsiteX7" fmla="*/ 29559 w 46995"/>
                <a:gd name="connsiteY7" fmla="*/ 69943 h 78935"/>
                <a:gd name="connsiteX8" fmla="*/ 46996 w 46995"/>
                <a:gd name="connsiteY8" fmla="*/ 69943 h 78935"/>
                <a:gd name="connsiteX9" fmla="*/ 46996 w 46995"/>
                <a:gd name="connsiteY9" fmla="*/ 78935 h 78935"/>
                <a:gd name="connsiteX10" fmla="*/ 1532 w 46995"/>
                <a:gd name="connsiteY10" fmla="*/ 78935 h 78935"/>
                <a:gd name="connsiteX11" fmla="*/ 1532 w 46995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5" h="78935">
                  <a:moveTo>
                    <a:pt x="1532" y="69943"/>
                  </a:moveTo>
                  <a:lnTo>
                    <a:pt x="18979" y="69943"/>
                  </a:lnTo>
                  <a:lnTo>
                    <a:pt x="18979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4" y="0"/>
                  </a:lnTo>
                  <a:lnTo>
                    <a:pt x="29559" y="0"/>
                  </a:lnTo>
                  <a:lnTo>
                    <a:pt x="29559" y="69943"/>
                  </a:lnTo>
                  <a:lnTo>
                    <a:pt x="46996" y="69943"/>
                  </a:lnTo>
                  <a:lnTo>
                    <a:pt x="46996" y="78935"/>
                  </a:lnTo>
                  <a:lnTo>
                    <a:pt x="1532" y="78935"/>
                  </a:lnTo>
                  <a:lnTo>
                    <a:pt x="1532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0EAE997-BC16-5E11-CC39-A3B039CC8FB0}"/>
                </a:ext>
              </a:extLst>
            </p:cNvPr>
            <p:cNvSpPr/>
            <p:nvPr/>
          </p:nvSpPr>
          <p:spPr>
            <a:xfrm>
              <a:off x="7211921" y="4381490"/>
              <a:ext cx="54515" cy="81884"/>
            </a:xfrm>
            <a:custGeom>
              <a:avLst/>
              <a:gdLst>
                <a:gd name="connsiteX0" fmla="*/ 28178 w 54515"/>
                <a:gd name="connsiteY0" fmla="*/ 36635 h 81884"/>
                <a:gd name="connsiteX1" fmla="*/ 16758 w 54515"/>
                <a:gd name="connsiteY1" fmla="*/ 41556 h 81884"/>
                <a:gd name="connsiteX2" fmla="*/ 12582 w 54515"/>
                <a:gd name="connsiteY2" fmla="*/ 55038 h 81884"/>
                <a:gd name="connsiteX3" fmla="*/ 16758 w 54515"/>
                <a:gd name="connsiteY3" fmla="*/ 68520 h 81884"/>
                <a:gd name="connsiteX4" fmla="*/ 28178 w 54515"/>
                <a:gd name="connsiteY4" fmla="*/ 73427 h 81884"/>
                <a:gd name="connsiteX5" fmla="*/ 39546 w 54515"/>
                <a:gd name="connsiteY5" fmla="*/ 68520 h 81884"/>
                <a:gd name="connsiteX6" fmla="*/ 43775 w 54515"/>
                <a:gd name="connsiteY6" fmla="*/ 55038 h 81884"/>
                <a:gd name="connsiteX7" fmla="*/ 39546 w 54515"/>
                <a:gd name="connsiteY7" fmla="*/ 41556 h 81884"/>
                <a:gd name="connsiteX8" fmla="*/ 28178 w 54515"/>
                <a:gd name="connsiteY8" fmla="*/ 36635 h 81884"/>
                <a:gd name="connsiteX9" fmla="*/ 49387 w 54515"/>
                <a:gd name="connsiteY9" fmla="*/ 3171 h 81884"/>
                <a:gd name="connsiteX10" fmla="*/ 49387 w 54515"/>
                <a:gd name="connsiteY10" fmla="*/ 12895 h 81884"/>
                <a:gd name="connsiteX11" fmla="*/ 41243 w 54515"/>
                <a:gd name="connsiteY11" fmla="*/ 9984 h 81884"/>
                <a:gd name="connsiteX12" fmla="*/ 33151 w 54515"/>
                <a:gd name="connsiteY12" fmla="*/ 8979 h 81884"/>
                <a:gd name="connsiteX13" fmla="*/ 16980 w 54515"/>
                <a:gd name="connsiteY13" fmla="*/ 16119 h 81884"/>
                <a:gd name="connsiteX14" fmla="*/ 10637 w 54515"/>
                <a:gd name="connsiteY14" fmla="*/ 37693 h 81884"/>
                <a:gd name="connsiteX15" fmla="*/ 18455 w 54515"/>
                <a:gd name="connsiteY15" fmla="*/ 30658 h 81884"/>
                <a:gd name="connsiteX16" fmla="*/ 28818 w 54515"/>
                <a:gd name="connsiteY16" fmla="*/ 28178 h 81884"/>
                <a:gd name="connsiteX17" fmla="*/ 47586 w 54515"/>
                <a:gd name="connsiteY17" fmla="*/ 35422 h 81884"/>
                <a:gd name="connsiteX18" fmla="*/ 54516 w 54515"/>
                <a:gd name="connsiteY18" fmla="*/ 55038 h 81884"/>
                <a:gd name="connsiteX19" fmla="*/ 47325 w 54515"/>
                <a:gd name="connsiteY19" fmla="*/ 74537 h 81884"/>
                <a:gd name="connsiteX20" fmla="*/ 28178 w 54515"/>
                <a:gd name="connsiteY20" fmla="*/ 81885 h 81884"/>
                <a:gd name="connsiteX21" fmla="*/ 7244 w 54515"/>
                <a:gd name="connsiteY21" fmla="*/ 71418 h 81884"/>
                <a:gd name="connsiteX22" fmla="*/ 0 w 54515"/>
                <a:gd name="connsiteY22" fmla="*/ 40969 h 81884"/>
                <a:gd name="connsiteX23" fmla="*/ 8888 w 54515"/>
                <a:gd name="connsiteY23" fmla="*/ 11146 h 81884"/>
                <a:gd name="connsiteX24" fmla="*/ 32733 w 54515"/>
                <a:gd name="connsiteY24" fmla="*/ 0 h 81884"/>
                <a:gd name="connsiteX25" fmla="*/ 40825 w 54515"/>
                <a:gd name="connsiteY25" fmla="*/ 783 h 81884"/>
                <a:gd name="connsiteX26" fmla="*/ 49387 w 54515"/>
                <a:gd name="connsiteY26" fmla="*/ 3171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515" h="81884">
                  <a:moveTo>
                    <a:pt x="28178" y="36635"/>
                  </a:moveTo>
                  <a:cubicBezTo>
                    <a:pt x="23388" y="36635"/>
                    <a:pt x="19590" y="38280"/>
                    <a:pt x="16758" y="41556"/>
                  </a:cubicBezTo>
                  <a:cubicBezTo>
                    <a:pt x="13978" y="44832"/>
                    <a:pt x="12582" y="49321"/>
                    <a:pt x="12582" y="55038"/>
                  </a:cubicBezTo>
                  <a:cubicBezTo>
                    <a:pt x="12582" y="60715"/>
                    <a:pt x="13978" y="65205"/>
                    <a:pt x="16758" y="68520"/>
                  </a:cubicBezTo>
                  <a:cubicBezTo>
                    <a:pt x="19590" y="71796"/>
                    <a:pt x="23388" y="73427"/>
                    <a:pt x="28178" y="73427"/>
                  </a:cubicBezTo>
                  <a:cubicBezTo>
                    <a:pt x="32968" y="73427"/>
                    <a:pt x="36766" y="71796"/>
                    <a:pt x="39546" y="68520"/>
                  </a:cubicBezTo>
                  <a:cubicBezTo>
                    <a:pt x="42365" y="65205"/>
                    <a:pt x="43775" y="60715"/>
                    <a:pt x="43775" y="55038"/>
                  </a:cubicBezTo>
                  <a:cubicBezTo>
                    <a:pt x="43775" y="49321"/>
                    <a:pt x="42365" y="44832"/>
                    <a:pt x="39546" y="41556"/>
                  </a:cubicBezTo>
                  <a:cubicBezTo>
                    <a:pt x="36766" y="38280"/>
                    <a:pt x="32968" y="36635"/>
                    <a:pt x="28178" y="36635"/>
                  </a:cubicBezTo>
                  <a:moveTo>
                    <a:pt x="49387" y="3171"/>
                  </a:moveTo>
                  <a:lnTo>
                    <a:pt x="49387" y="12895"/>
                  </a:lnTo>
                  <a:cubicBezTo>
                    <a:pt x="46711" y="11629"/>
                    <a:pt x="43997" y="10650"/>
                    <a:pt x="41243" y="9984"/>
                  </a:cubicBezTo>
                  <a:cubicBezTo>
                    <a:pt x="38528" y="9319"/>
                    <a:pt x="35826" y="8979"/>
                    <a:pt x="33151" y="8979"/>
                  </a:cubicBezTo>
                  <a:cubicBezTo>
                    <a:pt x="26103" y="8979"/>
                    <a:pt x="20713" y="11355"/>
                    <a:pt x="16980" y="16119"/>
                  </a:cubicBezTo>
                  <a:cubicBezTo>
                    <a:pt x="13273" y="20882"/>
                    <a:pt x="11159" y="28074"/>
                    <a:pt x="10637" y="37693"/>
                  </a:cubicBezTo>
                  <a:cubicBezTo>
                    <a:pt x="12712" y="34626"/>
                    <a:pt x="15322" y="32276"/>
                    <a:pt x="18455" y="30658"/>
                  </a:cubicBezTo>
                  <a:cubicBezTo>
                    <a:pt x="21600" y="29000"/>
                    <a:pt x="25046" y="28178"/>
                    <a:pt x="28818" y="28178"/>
                  </a:cubicBezTo>
                  <a:cubicBezTo>
                    <a:pt x="36753" y="28178"/>
                    <a:pt x="43005" y="30593"/>
                    <a:pt x="47586" y="35422"/>
                  </a:cubicBezTo>
                  <a:cubicBezTo>
                    <a:pt x="52206" y="40211"/>
                    <a:pt x="54516" y="46750"/>
                    <a:pt x="54516" y="55038"/>
                  </a:cubicBezTo>
                  <a:cubicBezTo>
                    <a:pt x="54516" y="63143"/>
                    <a:pt x="52115" y="69643"/>
                    <a:pt x="47325" y="74537"/>
                  </a:cubicBezTo>
                  <a:cubicBezTo>
                    <a:pt x="42535" y="79431"/>
                    <a:pt x="36153" y="81885"/>
                    <a:pt x="28178" y="81885"/>
                  </a:cubicBezTo>
                  <a:cubicBezTo>
                    <a:pt x="19055" y="81885"/>
                    <a:pt x="12073" y="78400"/>
                    <a:pt x="7244" y="71418"/>
                  </a:cubicBezTo>
                  <a:cubicBezTo>
                    <a:pt x="2414" y="64409"/>
                    <a:pt x="0" y="54255"/>
                    <a:pt x="0" y="40969"/>
                  </a:cubicBezTo>
                  <a:cubicBezTo>
                    <a:pt x="0" y="28491"/>
                    <a:pt x="2963" y="18546"/>
                    <a:pt x="8888" y="11146"/>
                  </a:cubicBezTo>
                  <a:cubicBezTo>
                    <a:pt x="14800" y="3720"/>
                    <a:pt x="22749" y="0"/>
                    <a:pt x="32733" y="0"/>
                  </a:cubicBezTo>
                  <a:cubicBezTo>
                    <a:pt x="35409" y="0"/>
                    <a:pt x="38110" y="261"/>
                    <a:pt x="40825" y="783"/>
                  </a:cubicBezTo>
                  <a:cubicBezTo>
                    <a:pt x="43579" y="1318"/>
                    <a:pt x="46424" y="2114"/>
                    <a:pt x="49387" y="3171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96A8857-2C30-0726-DBE0-4A43C04875B2}"/>
                </a:ext>
              </a:extLst>
            </p:cNvPr>
            <p:cNvSpPr/>
            <p:nvPr/>
          </p:nvSpPr>
          <p:spPr>
            <a:xfrm>
              <a:off x="7280389" y="4381490"/>
              <a:ext cx="54568" cy="81884"/>
            </a:xfrm>
            <a:custGeom>
              <a:avLst/>
              <a:gdLst>
                <a:gd name="connsiteX0" fmla="*/ 27290 w 54568"/>
                <a:gd name="connsiteY0" fmla="*/ 8457 h 81884"/>
                <a:gd name="connsiteX1" fmla="*/ 14865 w 54568"/>
                <a:gd name="connsiteY1" fmla="*/ 16601 h 81884"/>
                <a:gd name="connsiteX2" fmla="*/ 10741 w 54568"/>
                <a:gd name="connsiteY2" fmla="*/ 40969 h 81884"/>
                <a:gd name="connsiteX3" fmla="*/ 14865 w 54568"/>
                <a:gd name="connsiteY3" fmla="*/ 65349 h 81884"/>
                <a:gd name="connsiteX4" fmla="*/ 27290 w 54568"/>
                <a:gd name="connsiteY4" fmla="*/ 73427 h 81884"/>
                <a:gd name="connsiteX5" fmla="*/ 39702 w 54568"/>
                <a:gd name="connsiteY5" fmla="*/ 65349 h 81884"/>
                <a:gd name="connsiteX6" fmla="*/ 43879 w 54568"/>
                <a:gd name="connsiteY6" fmla="*/ 40969 h 81884"/>
                <a:gd name="connsiteX7" fmla="*/ 39702 w 54568"/>
                <a:gd name="connsiteY7" fmla="*/ 16601 h 81884"/>
                <a:gd name="connsiteX8" fmla="*/ 27290 w 54568"/>
                <a:gd name="connsiteY8" fmla="*/ 8457 h 81884"/>
                <a:gd name="connsiteX9" fmla="*/ 27290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0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0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0" y="8457"/>
                  </a:moveTo>
                  <a:cubicBezTo>
                    <a:pt x="21796" y="8457"/>
                    <a:pt x="17645" y="11172"/>
                    <a:pt x="14865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5" y="65349"/>
                  </a:cubicBezTo>
                  <a:cubicBezTo>
                    <a:pt x="17645" y="70739"/>
                    <a:pt x="21796" y="73427"/>
                    <a:pt x="27290" y="73427"/>
                  </a:cubicBezTo>
                  <a:cubicBezTo>
                    <a:pt x="32824" y="73427"/>
                    <a:pt x="36962" y="70739"/>
                    <a:pt x="39702" y="65349"/>
                  </a:cubicBezTo>
                  <a:cubicBezTo>
                    <a:pt x="42482" y="59919"/>
                    <a:pt x="43879" y="51788"/>
                    <a:pt x="43879" y="40969"/>
                  </a:cubicBezTo>
                  <a:cubicBezTo>
                    <a:pt x="43879" y="30110"/>
                    <a:pt x="42482" y="21992"/>
                    <a:pt x="39702" y="16601"/>
                  </a:cubicBezTo>
                  <a:cubicBezTo>
                    <a:pt x="36962" y="11172"/>
                    <a:pt x="32824" y="8457"/>
                    <a:pt x="27290" y="8457"/>
                  </a:cubicBezTo>
                  <a:moveTo>
                    <a:pt x="27290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0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E9144A2-458D-6F56-13D4-0BDEB1E6DFDB}"/>
                </a:ext>
              </a:extLst>
            </p:cNvPr>
            <p:cNvSpPr/>
            <p:nvPr/>
          </p:nvSpPr>
          <p:spPr>
            <a:xfrm>
              <a:off x="7535779" y="4382913"/>
              <a:ext cx="46998" cy="78935"/>
            </a:xfrm>
            <a:custGeom>
              <a:avLst/>
              <a:gdLst>
                <a:gd name="connsiteX0" fmla="*/ 1540 w 46998"/>
                <a:gd name="connsiteY0" fmla="*/ 69943 h 78935"/>
                <a:gd name="connsiteX1" fmla="*/ 18977 w 46998"/>
                <a:gd name="connsiteY1" fmla="*/ 69943 h 78935"/>
                <a:gd name="connsiteX2" fmla="*/ 18977 w 46998"/>
                <a:gd name="connsiteY2" fmla="*/ 9723 h 78935"/>
                <a:gd name="connsiteX3" fmla="*/ 0 w 46998"/>
                <a:gd name="connsiteY3" fmla="*/ 13534 h 78935"/>
                <a:gd name="connsiteX4" fmla="*/ 0 w 46998"/>
                <a:gd name="connsiteY4" fmla="*/ 3811 h 78935"/>
                <a:gd name="connsiteX5" fmla="*/ 18872 w 46998"/>
                <a:gd name="connsiteY5" fmla="*/ 0 h 78935"/>
                <a:gd name="connsiteX6" fmla="*/ 29562 w 46998"/>
                <a:gd name="connsiteY6" fmla="*/ 0 h 78935"/>
                <a:gd name="connsiteX7" fmla="*/ 29562 w 46998"/>
                <a:gd name="connsiteY7" fmla="*/ 69943 h 78935"/>
                <a:gd name="connsiteX8" fmla="*/ 46998 w 46998"/>
                <a:gd name="connsiteY8" fmla="*/ 69943 h 78935"/>
                <a:gd name="connsiteX9" fmla="*/ 46998 w 46998"/>
                <a:gd name="connsiteY9" fmla="*/ 78935 h 78935"/>
                <a:gd name="connsiteX10" fmla="*/ 1540 w 46998"/>
                <a:gd name="connsiteY10" fmla="*/ 78935 h 78935"/>
                <a:gd name="connsiteX11" fmla="*/ 1540 w 46998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8" h="78935">
                  <a:moveTo>
                    <a:pt x="1540" y="69943"/>
                  </a:moveTo>
                  <a:lnTo>
                    <a:pt x="18977" y="69943"/>
                  </a:lnTo>
                  <a:lnTo>
                    <a:pt x="18977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2" y="0"/>
                  </a:lnTo>
                  <a:lnTo>
                    <a:pt x="29562" y="0"/>
                  </a:lnTo>
                  <a:lnTo>
                    <a:pt x="29562" y="69943"/>
                  </a:lnTo>
                  <a:lnTo>
                    <a:pt x="46998" y="69943"/>
                  </a:lnTo>
                  <a:lnTo>
                    <a:pt x="46998" y="78935"/>
                  </a:lnTo>
                  <a:lnTo>
                    <a:pt x="1540" y="78935"/>
                  </a:lnTo>
                  <a:lnTo>
                    <a:pt x="1540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E2A117B0-3272-7095-AE13-68ECE1CED2E6}"/>
                </a:ext>
              </a:extLst>
            </p:cNvPr>
            <p:cNvSpPr/>
            <p:nvPr/>
          </p:nvSpPr>
          <p:spPr>
            <a:xfrm>
              <a:off x="7601663" y="4382913"/>
              <a:ext cx="50744" cy="78935"/>
            </a:xfrm>
            <a:custGeom>
              <a:avLst/>
              <a:gdLst>
                <a:gd name="connsiteX0" fmla="*/ 0 w 50744"/>
                <a:gd name="connsiteY0" fmla="*/ 0 h 78935"/>
                <a:gd name="connsiteX1" fmla="*/ 50744 w 50744"/>
                <a:gd name="connsiteY1" fmla="*/ 0 h 78935"/>
                <a:gd name="connsiteX2" fmla="*/ 50744 w 50744"/>
                <a:gd name="connsiteY2" fmla="*/ 4542 h 78935"/>
                <a:gd name="connsiteX3" fmla="*/ 22096 w 50744"/>
                <a:gd name="connsiteY3" fmla="*/ 78935 h 78935"/>
                <a:gd name="connsiteX4" fmla="*/ 10937 w 50744"/>
                <a:gd name="connsiteY4" fmla="*/ 78935 h 78935"/>
                <a:gd name="connsiteX5" fmla="*/ 37901 w 50744"/>
                <a:gd name="connsiteY5" fmla="*/ 8992 h 78935"/>
                <a:gd name="connsiteX6" fmla="*/ 0 w 50744"/>
                <a:gd name="connsiteY6" fmla="*/ 8992 h 78935"/>
                <a:gd name="connsiteX7" fmla="*/ 0 w 50744"/>
                <a:gd name="connsiteY7" fmla="*/ 0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4" h="78935">
                  <a:moveTo>
                    <a:pt x="0" y="0"/>
                  </a:moveTo>
                  <a:lnTo>
                    <a:pt x="50744" y="0"/>
                  </a:lnTo>
                  <a:lnTo>
                    <a:pt x="50744" y="4542"/>
                  </a:lnTo>
                  <a:lnTo>
                    <a:pt x="22096" y="78935"/>
                  </a:lnTo>
                  <a:lnTo>
                    <a:pt x="10937" y="78935"/>
                  </a:lnTo>
                  <a:lnTo>
                    <a:pt x="37901" y="8992"/>
                  </a:lnTo>
                  <a:lnTo>
                    <a:pt x="0" y="8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16378D8B-6DA1-48E7-AAC0-FBB93D01E3A3}"/>
                </a:ext>
              </a:extLst>
            </p:cNvPr>
            <p:cNvSpPr/>
            <p:nvPr/>
          </p:nvSpPr>
          <p:spPr>
            <a:xfrm>
              <a:off x="7668800" y="4381490"/>
              <a:ext cx="54568" cy="81884"/>
            </a:xfrm>
            <a:custGeom>
              <a:avLst/>
              <a:gdLst>
                <a:gd name="connsiteX0" fmla="*/ 27290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0 w 54568"/>
                <a:gd name="connsiteY4" fmla="*/ 73427 h 81884"/>
                <a:gd name="connsiteX5" fmla="*/ 39715 w 54568"/>
                <a:gd name="connsiteY5" fmla="*/ 65349 h 81884"/>
                <a:gd name="connsiteX6" fmla="*/ 43892 w 54568"/>
                <a:gd name="connsiteY6" fmla="*/ 40969 h 81884"/>
                <a:gd name="connsiteX7" fmla="*/ 39715 w 54568"/>
                <a:gd name="connsiteY7" fmla="*/ 16601 h 81884"/>
                <a:gd name="connsiteX8" fmla="*/ 27290 w 54568"/>
                <a:gd name="connsiteY8" fmla="*/ 8457 h 81884"/>
                <a:gd name="connsiteX9" fmla="*/ 27290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0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0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0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0" y="73427"/>
                  </a:cubicBezTo>
                  <a:cubicBezTo>
                    <a:pt x="32824" y="73427"/>
                    <a:pt x="36962" y="70739"/>
                    <a:pt x="39715" y="65349"/>
                  </a:cubicBezTo>
                  <a:cubicBezTo>
                    <a:pt x="42495" y="59919"/>
                    <a:pt x="43892" y="51788"/>
                    <a:pt x="43892" y="40969"/>
                  </a:cubicBezTo>
                  <a:cubicBezTo>
                    <a:pt x="43892" y="30110"/>
                    <a:pt x="42495" y="21992"/>
                    <a:pt x="39715" y="16601"/>
                  </a:cubicBezTo>
                  <a:cubicBezTo>
                    <a:pt x="36962" y="11172"/>
                    <a:pt x="32824" y="8457"/>
                    <a:pt x="27290" y="8457"/>
                  </a:cubicBezTo>
                  <a:moveTo>
                    <a:pt x="27290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0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89416A07-FD48-2648-9A5C-0C513D53C0B3}"/>
                </a:ext>
              </a:extLst>
            </p:cNvPr>
            <p:cNvSpPr/>
            <p:nvPr/>
          </p:nvSpPr>
          <p:spPr>
            <a:xfrm>
              <a:off x="7924191" y="4382913"/>
              <a:ext cx="46998" cy="78935"/>
            </a:xfrm>
            <a:custGeom>
              <a:avLst/>
              <a:gdLst>
                <a:gd name="connsiteX0" fmla="*/ 1540 w 46998"/>
                <a:gd name="connsiteY0" fmla="*/ 69943 h 78935"/>
                <a:gd name="connsiteX1" fmla="*/ 18977 w 46998"/>
                <a:gd name="connsiteY1" fmla="*/ 69943 h 78935"/>
                <a:gd name="connsiteX2" fmla="*/ 18977 w 46998"/>
                <a:gd name="connsiteY2" fmla="*/ 9723 h 78935"/>
                <a:gd name="connsiteX3" fmla="*/ 0 w 46998"/>
                <a:gd name="connsiteY3" fmla="*/ 13534 h 78935"/>
                <a:gd name="connsiteX4" fmla="*/ 0 w 46998"/>
                <a:gd name="connsiteY4" fmla="*/ 3811 h 78935"/>
                <a:gd name="connsiteX5" fmla="*/ 18873 w 46998"/>
                <a:gd name="connsiteY5" fmla="*/ 0 h 78935"/>
                <a:gd name="connsiteX6" fmla="*/ 29562 w 46998"/>
                <a:gd name="connsiteY6" fmla="*/ 0 h 78935"/>
                <a:gd name="connsiteX7" fmla="*/ 29562 w 46998"/>
                <a:gd name="connsiteY7" fmla="*/ 69943 h 78935"/>
                <a:gd name="connsiteX8" fmla="*/ 46998 w 46998"/>
                <a:gd name="connsiteY8" fmla="*/ 69943 h 78935"/>
                <a:gd name="connsiteX9" fmla="*/ 46998 w 46998"/>
                <a:gd name="connsiteY9" fmla="*/ 78935 h 78935"/>
                <a:gd name="connsiteX10" fmla="*/ 1540 w 46998"/>
                <a:gd name="connsiteY10" fmla="*/ 78935 h 78935"/>
                <a:gd name="connsiteX11" fmla="*/ 1540 w 46998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8" h="78935">
                  <a:moveTo>
                    <a:pt x="1540" y="69943"/>
                  </a:moveTo>
                  <a:lnTo>
                    <a:pt x="18977" y="69943"/>
                  </a:lnTo>
                  <a:lnTo>
                    <a:pt x="18977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3" y="0"/>
                  </a:lnTo>
                  <a:lnTo>
                    <a:pt x="29562" y="0"/>
                  </a:lnTo>
                  <a:lnTo>
                    <a:pt x="29562" y="69943"/>
                  </a:lnTo>
                  <a:lnTo>
                    <a:pt x="46998" y="69943"/>
                  </a:lnTo>
                  <a:lnTo>
                    <a:pt x="46998" y="78935"/>
                  </a:lnTo>
                  <a:lnTo>
                    <a:pt x="1540" y="78935"/>
                  </a:lnTo>
                  <a:lnTo>
                    <a:pt x="1540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DB195FF-E22E-E599-852A-4D8BC9F88F51}"/>
                </a:ext>
              </a:extLst>
            </p:cNvPr>
            <p:cNvSpPr/>
            <p:nvPr/>
          </p:nvSpPr>
          <p:spPr>
            <a:xfrm>
              <a:off x="7988534" y="4381490"/>
              <a:ext cx="54137" cy="81884"/>
            </a:xfrm>
            <a:custGeom>
              <a:avLst/>
              <a:gdLst>
                <a:gd name="connsiteX0" fmla="*/ 27069 w 54137"/>
                <a:gd name="connsiteY0" fmla="*/ 42874 h 81884"/>
                <a:gd name="connsiteX1" fmla="*/ 15074 w 54137"/>
                <a:gd name="connsiteY1" fmla="*/ 46946 h 81884"/>
                <a:gd name="connsiteX2" fmla="*/ 10741 w 54137"/>
                <a:gd name="connsiteY2" fmla="*/ 58157 h 81884"/>
                <a:gd name="connsiteX3" fmla="*/ 15074 w 54137"/>
                <a:gd name="connsiteY3" fmla="*/ 69355 h 81884"/>
                <a:gd name="connsiteX4" fmla="*/ 27069 w 54137"/>
                <a:gd name="connsiteY4" fmla="*/ 73427 h 81884"/>
                <a:gd name="connsiteX5" fmla="*/ 39076 w 54137"/>
                <a:gd name="connsiteY5" fmla="*/ 69355 h 81884"/>
                <a:gd name="connsiteX6" fmla="*/ 43461 w 54137"/>
                <a:gd name="connsiteY6" fmla="*/ 58157 h 81884"/>
                <a:gd name="connsiteX7" fmla="*/ 39076 w 54137"/>
                <a:gd name="connsiteY7" fmla="*/ 46946 h 81884"/>
                <a:gd name="connsiteX8" fmla="*/ 27069 w 54137"/>
                <a:gd name="connsiteY8" fmla="*/ 42874 h 81884"/>
                <a:gd name="connsiteX9" fmla="*/ 16393 w 54137"/>
                <a:gd name="connsiteY9" fmla="*/ 38332 h 81884"/>
                <a:gd name="connsiteX10" fmla="*/ 5664 w 54137"/>
                <a:gd name="connsiteY10" fmla="*/ 31924 h 81884"/>
                <a:gd name="connsiteX11" fmla="*/ 1853 w 54137"/>
                <a:gd name="connsiteY11" fmla="*/ 20452 h 81884"/>
                <a:gd name="connsiteX12" fmla="*/ 8562 w 54137"/>
                <a:gd name="connsiteY12" fmla="*/ 5495 h 81884"/>
                <a:gd name="connsiteX13" fmla="*/ 27069 w 54137"/>
                <a:gd name="connsiteY13" fmla="*/ 0 h 81884"/>
                <a:gd name="connsiteX14" fmla="*/ 45576 w 54137"/>
                <a:gd name="connsiteY14" fmla="*/ 5495 h 81884"/>
                <a:gd name="connsiteX15" fmla="*/ 52297 w 54137"/>
                <a:gd name="connsiteY15" fmla="*/ 20452 h 81884"/>
                <a:gd name="connsiteX16" fmla="*/ 48434 w 54137"/>
                <a:gd name="connsiteY16" fmla="*/ 31924 h 81884"/>
                <a:gd name="connsiteX17" fmla="*/ 37810 w 54137"/>
                <a:gd name="connsiteY17" fmla="*/ 38332 h 81884"/>
                <a:gd name="connsiteX18" fmla="*/ 49804 w 54137"/>
                <a:gd name="connsiteY18" fmla="*/ 45354 h 81884"/>
                <a:gd name="connsiteX19" fmla="*/ 54137 w 54137"/>
                <a:gd name="connsiteY19" fmla="*/ 58157 h 81884"/>
                <a:gd name="connsiteX20" fmla="*/ 47116 w 54137"/>
                <a:gd name="connsiteY20" fmla="*/ 75764 h 81884"/>
                <a:gd name="connsiteX21" fmla="*/ 27069 w 54137"/>
                <a:gd name="connsiteY21" fmla="*/ 81885 h 81884"/>
                <a:gd name="connsiteX22" fmla="*/ 6982 w 54137"/>
                <a:gd name="connsiteY22" fmla="*/ 75764 h 81884"/>
                <a:gd name="connsiteX23" fmla="*/ 0 w 54137"/>
                <a:gd name="connsiteY23" fmla="*/ 58157 h 81884"/>
                <a:gd name="connsiteX24" fmla="*/ 4333 w 54137"/>
                <a:gd name="connsiteY24" fmla="*/ 45354 h 81884"/>
                <a:gd name="connsiteX25" fmla="*/ 16393 w 54137"/>
                <a:gd name="connsiteY25" fmla="*/ 38332 h 81884"/>
                <a:gd name="connsiteX26" fmla="*/ 12477 w 54137"/>
                <a:gd name="connsiteY26" fmla="*/ 21457 h 81884"/>
                <a:gd name="connsiteX27" fmla="*/ 16288 w 54137"/>
                <a:gd name="connsiteY27" fmla="*/ 31023 h 81884"/>
                <a:gd name="connsiteX28" fmla="*/ 27069 w 54137"/>
                <a:gd name="connsiteY28" fmla="*/ 34469 h 81884"/>
                <a:gd name="connsiteX29" fmla="*/ 37810 w 54137"/>
                <a:gd name="connsiteY29" fmla="*/ 31023 h 81884"/>
                <a:gd name="connsiteX30" fmla="*/ 41712 w 54137"/>
                <a:gd name="connsiteY30" fmla="*/ 21457 h 81884"/>
                <a:gd name="connsiteX31" fmla="*/ 37810 w 54137"/>
                <a:gd name="connsiteY31" fmla="*/ 11890 h 81884"/>
                <a:gd name="connsiteX32" fmla="*/ 27069 w 54137"/>
                <a:gd name="connsiteY32" fmla="*/ 8457 h 81884"/>
                <a:gd name="connsiteX33" fmla="*/ 16288 w 54137"/>
                <a:gd name="connsiteY33" fmla="*/ 11890 h 81884"/>
                <a:gd name="connsiteX34" fmla="*/ 12477 w 54137"/>
                <a:gd name="connsiteY34" fmla="*/ 21457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4137" h="81884">
                  <a:moveTo>
                    <a:pt x="27069" y="42874"/>
                  </a:moveTo>
                  <a:cubicBezTo>
                    <a:pt x="21992" y="42874"/>
                    <a:pt x="17998" y="44231"/>
                    <a:pt x="15074" y="46946"/>
                  </a:cubicBezTo>
                  <a:cubicBezTo>
                    <a:pt x="12190" y="49661"/>
                    <a:pt x="10741" y="53394"/>
                    <a:pt x="10741" y="58157"/>
                  </a:cubicBezTo>
                  <a:cubicBezTo>
                    <a:pt x="10741" y="62908"/>
                    <a:pt x="12190" y="66641"/>
                    <a:pt x="15074" y="69355"/>
                  </a:cubicBezTo>
                  <a:cubicBezTo>
                    <a:pt x="17998" y="72070"/>
                    <a:pt x="21992" y="73427"/>
                    <a:pt x="27069" y="73427"/>
                  </a:cubicBezTo>
                  <a:cubicBezTo>
                    <a:pt x="32146" y="73427"/>
                    <a:pt x="36152" y="72070"/>
                    <a:pt x="39076" y="69355"/>
                  </a:cubicBezTo>
                  <a:cubicBezTo>
                    <a:pt x="41999" y="66602"/>
                    <a:pt x="43461" y="62869"/>
                    <a:pt x="43461" y="58157"/>
                  </a:cubicBezTo>
                  <a:cubicBezTo>
                    <a:pt x="43461" y="53394"/>
                    <a:pt x="41999" y="49661"/>
                    <a:pt x="39076" y="46946"/>
                  </a:cubicBezTo>
                  <a:cubicBezTo>
                    <a:pt x="36192" y="44231"/>
                    <a:pt x="32185" y="42874"/>
                    <a:pt x="27069" y="42874"/>
                  </a:cubicBezTo>
                  <a:moveTo>
                    <a:pt x="16393" y="38332"/>
                  </a:moveTo>
                  <a:cubicBezTo>
                    <a:pt x="11811" y="37197"/>
                    <a:pt x="8235" y="35069"/>
                    <a:pt x="5664" y="31924"/>
                  </a:cubicBezTo>
                  <a:cubicBezTo>
                    <a:pt x="3119" y="28791"/>
                    <a:pt x="1853" y="24967"/>
                    <a:pt x="1853" y="20452"/>
                  </a:cubicBezTo>
                  <a:cubicBezTo>
                    <a:pt x="1853" y="14148"/>
                    <a:pt x="4085" y="9162"/>
                    <a:pt x="8562" y="5495"/>
                  </a:cubicBezTo>
                  <a:cubicBezTo>
                    <a:pt x="13078" y="1827"/>
                    <a:pt x="19251" y="0"/>
                    <a:pt x="27069" y="0"/>
                  </a:cubicBezTo>
                  <a:cubicBezTo>
                    <a:pt x="34939" y="0"/>
                    <a:pt x="41099" y="1827"/>
                    <a:pt x="45576" y="5495"/>
                  </a:cubicBezTo>
                  <a:cubicBezTo>
                    <a:pt x="50052" y="9162"/>
                    <a:pt x="52297" y="14148"/>
                    <a:pt x="52297" y="20452"/>
                  </a:cubicBezTo>
                  <a:cubicBezTo>
                    <a:pt x="52297" y="24967"/>
                    <a:pt x="51005" y="28791"/>
                    <a:pt x="48434" y="31924"/>
                  </a:cubicBezTo>
                  <a:cubicBezTo>
                    <a:pt x="45889" y="35069"/>
                    <a:pt x="42352" y="37197"/>
                    <a:pt x="37810" y="38332"/>
                  </a:cubicBezTo>
                  <a:cubicBezTo>
                    <a:pt x="42952" y="39520"/>
                    <a:pt x="46946" y="41869"/>
                    <a:pt x="49804" y="45354"/>
                  </a:cubicBezTo>
                  <a:cubicBezTo>
                    <a:pt x="52689" y="48839"/>
                    <a:pt x="54137" y="53106"/>
                    <a:pt x="54137" y="58157"/>
                  </a:cubicBezTo>
                  <a:cubicBezTo>
                    <a:pt x="54137" y="65805"/>
                    <a:pt x="51801" y="71679"/>
                    <a:pt x="47116" y="75764"/>
                  </a:cubicBezTo>
                  <a:cubicBezTo>
                    <a:pt x="42456" y="79849"/>
                    <a:pt x="35774" y="81885"/>
                    <a:pt x="27069" y="81885"/>
                  </a:cubicBezTo>
                  <a:cubicBezTo>
                    <a:pt x="18363" y="81885"/>
                    <a:pt x="11668" y="79849"/>
                    <a:pt x="6982" y="75764"/>
                  </a:cubicBezTo>
                  <a:cubicBezTo>
                    <a:pt x="2323" y="71679"/>
                    <a:pt x="0" y="65805"/>
                    <a:pt x="0" y="58157"/>
                  </a:cubicBezTo>
                  <a:cubicBezTo>
                    <a:pt x="0" y="53106"/>
                    <a:pt x="1449" y="48839"/>
                    <a:pt x="4333" y="45354"/>
                  </a:cubicBezTo>
                  <a:cubicBezTo>
                    <a:pt x="7231" y="41869"/>
                    <a:pt x="11250" y="39520"/>
                    <a:pt x="16393" y="38332"/>
                  </a:cubicBezTo>
                  <a:moveTo>
                    <a:pt x="12477" y="21457"/>
                  </a:moveTo>
                  <a:cubicBezTo>
                    <a:pt x="12477" y="25542"/>
                    <a:pt x="13743" y="28739"/>
                    <a:pt x="16288" y="31023"/>
                  </a:cubicBezTo>
                  <a:cubicBezTo>
                    <a:pt x="18859" y="33320"/>
                    <a:pt x="22461" y="34469"/>
                    <a:pt x="27069" y="34469"/>
                  </a:cubicBezTo>
                  <a:cubicBezTo>
                    <a:pt x="31650" y="34469"/>
                    <a:pt x="35239" y="33320"/>
                    <a:pt x="37810" y="31023"/>
                  </a:cubicBezTo>
                  <a:cubicBezTo>
                    <a:pt x="40407" y="28739"/>
                    <a:pt x="41712" y="25542"/>
                    <a:pt x="41712" y="21457"/>
                  </a:cubicBezTo>
                  <a:cubicBezTo>
                    <a:pt x="41712" y="17371"/>
                    <a:pt x="40407" y="14174"/>
                    <a:pt x="37810" y="11890"/>
                  </a:cubicBezTo>
                  <a:cubicBezTo>
                    <a:pt x="35239" y="9606"/>
                    <a:pt x="31650" y="8457"/>
                    <a:pt x="27069" y="8457"/>
                  </a:cubicBezTo>
                  <a:cubicBezTo>
                    <a:pt x="22461" y="8457"/>
                    <a:pt x="18859" y="9606"/>
                    <a:pt x="16288" y="11890"/>
                  </a:cubicBezTo>
                  <a:cubicBezTo>
                    <a:pt x="13743" y="14174"/>
                    <a:pt x="12477" y="17371"/>
                    <a:pt x="12477" y="21457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F7B47BF-C87C-0CEA-BCA6-2BBF6A666961}"/>
                </a:ext>
              </a:extLst>
            </p:cNvPr>
            <p:cNvSpPr/>
            <p:nvPr/>
          </p:nvSpPr>
          <p:spPr>
            <a:xfrm>
              <a:off x="8057211" y="4381490"/>
              <a:ext cx="54568" cy="81884"/>
            </a:xfrm>
            <a:custGeom>
              <a:avLst/>
              <a:gdLst>
                <a:gd name="connsiteX0" fmla="*/ 27291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1 w 54568"/>
                <a:gd name="connsiteY4" fmla="*/ 73427 h 81884"/>
                <a:gd name="connsiteX5" fmla="*/ 39715 w 54568"/>
                <a:gd name="connsiteY5" fmla="*/ 65349 h 81884"/>
                <a:gd name="connsiteX6" fmla="*/ 43892 w 54568"/>
                <a:gd name="connsiteY6" fmla="*/ 40969 h 81884"/>
                <a:gd name="connsiteX7" fmla="*/ 39715 w 54568"/>
                <a:gd name="connsiteY7" fmla="*/ 16601 h 81884"/>
                <a:gd name="connsiteX8" fmla="*/ 27291 w 54568"/>
                <a:gd name="connsiteY8" fmla="*/ 8457 h 81884"/>
                <a:gd name="connsiteX9" fmla="*/ 27291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1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1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1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1" y="73427"/>
                  </a:cubicBezTo>
                  <a:cubicBezTo>
                    <a:pt x="32824" y="73427"/>
                    <a:pt x="36962" y="70739"/>
                    <a:pt x="39715" y="65349"/>
                  </a:cubicBezTo>
                  <a:cubicBezTo>
                    <a:pt x="42495" y="59919"/>
                    <a:pt x="43892" y="51788"/>
                    <a:pt x="43892" y="40969"/>
                  </a:cubicBezTo>
                  <a:cubicBezTo>
                    <a:pt x="43892" y="30110"/>
                    <a:pt x="42495" y="21992"/>
                    <a:pt x="39715" y="16601"/>
                  </a:cubicBezTo>
                  <a:cubicBezTo>
                    <a:pt x="36962" y="11172"/>
                    <a:pt x="32824" y="8457"/>
                    <a:pt x="27291" y="8457"/>
                  </a:cubicBezTo>
                  <a:moveTo>
                    <a:pt x="27291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1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43F139D-036A-3DA2-0BCB-AF9B21676E06}"/>
                </a:ext>
              </a:extLst>
            </p:cNvPr>
            <p:cNvSpPr/>
            <p:nvPr/>
          </p:nvSpPr>
          <p:spPr>
            <a:xfrm>
              <a:off x="8312602" y="4382913"/>
              <a:ext cx="46998" cy="78935"/>
            </a:xfrm>
            <a:custGeom>
              <a:avLst/>
              <a:gdLst>
                <a:gd name="connsiteX0" fmla="*/ 1540 w 46998"/>
                <a:gd name="connsiteY0" fmla="*/ 69943 h 78935"/>
                <a:gd name="connsiteX1" fmla="*/ 18990 w 46998"/>
                <a:gd name="connsiteY1" fmla="*/ 69943 h 78935"/>
                <a:gd name="connsiteX2" fmla="*/ 18990 w 46998"/>
                <a:gd name="connsiteY2" fmla="*/ 9723 h 78935"/>
                <a:gd name="connsiteX3" fmla="*/ 0 w 46998"/>
                <a:gd name="connsiteY3" fmla="*/ 13534 h 78935"/>
                <a:gd name="connsiteX4" fmla="*/ 0 w 46998"/>
                <a:gd name="connsiteY4" fmla="*/ 3811 h 78935"/>
                <a:gd name="connsiteX5" fmla="*/ 18873 w 46998"/>
                <a:gd name="connsiteY5" fmla="*/ 0 h 78935"/>
                <a:gd name="connsiteX6" fmla="*/ 29562 w 46998"/>
                <a:gd name="connsiteY6" fmla="*/ 0 h 78935"/>
                <a:gd name="connsiteX7" fmla="*/ 29562 w 46998"/>
                <a:gd name="connsiteY7" fmla="*/ 69943 h 78935"/>
                <a:gd name="connsiteX8" fmla="*/ 46998 w 46998"/>
                <a:gd name="connsiteY8" fmla="*/ 69943 h 78935"/>
                <a:gd name="connsiteX9" fmla="*/ 46998 w 46998"/>
                <a:gd name="connsiteY9" fmla="*/ 78935 h 78935"/>
                <a:gd name="connsiteX10" fmla="*/ 1540 w 46998"/>
                <a:gd name="connsiteY10" fmla="*/ 78935 h 78935"/>
                <a:gd name="connsiteX11" fmla="*/ 1540 w 46998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98" h="78935">
                  <a:moveTo>
                    <a:pt x="1540" y="69943"/>
                  </a:moveTo>
                  <a:lnTo>
                    <a:pt x="18990" y="69943"/>
                  </a:lnTo>
                  <a:lnTo>
                    <a:pt x="18990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3" y="0"/>
                  </a:lnTo>
                  <a:lnTo>
                    <a:pt x="29562" y="0"/>
                  </a:lnTo>
                  <a:lnTo>
                    <a:pt x="29562" y="69943"/>
                  </a:lnTo>
                  <a:lnTo>
                    <a:pt x="46998" y="69943"/>
                  </a:lnTo>
                  <a:lnTo>
                    <a:pt x="46998" y="78935"/>
                  </a:lnTo>
                  <a:lnTo>
                    <a:pt x="1540" y="78935"/>
                  </a:lnTo>
                  <a:lnTo>
                    <a:pt x="1540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2F0AAF7-C3ED-BC84-5753-9360833E4C91}"/>
                </a:ext>
              </a:extLst>
            </p:cNvPr>
            <p:cNvSpPr/>
            <p:nvPr/>
          </p:nvSpPr>
          <p:spPr>
            <a:xfrm>
              <a:off x="8376423" y="4381490"/>
              <a:ext cx="54450" cy="81884"/>
            </a:xfrm>
            <a:custGeom>
              <a:avLst/>
              <a:gdLst>
                <a:gd name="connsiteX0" fmla="*/ 5077 w 54450"/>
                <a:gd name="connsiteY0" fmla="*/ 78713 h 81884"/>
                <a:gd name="connsiteX1" fmla="*/ 5077 w 54450"/>
                <a:gd name="connsiteY1" fmla="*/ 68990 h 81884"/>
                <a:gd name="connsiteX2" fmla="*/ 13208 w 54450"/>
                <a:gd name="connsiteY2" fmla="*/ 71900 h 81884"/>
                <a:gd name="connsiteX3" fmla="*/ 21300 w 54450"/>
                <a:gd name="connsiteY3" fmla="*/ 72905 h 81884"/>
                <a:gd name="connsiteX4" fmla="*/ 37432 w 54450"/>
                <a:gd name="connsiteY4" fmla="*/ 65818 h 81884"/>
                <a:gd name="connsiteX5" fmla="*/ 43827 w 54450"/>
                <a:gd name="connsiteY5" fmla="*/ 44192 h 81884"/>
                <a:gd name="connsiteX6" fmla="*/ 36048 w 54450"/>
                <a:gd name="connsiteY6" fmla="*/ 51175 h 81884"/>
                <a:gd name="connsiteX7" fmla="*/ 25633 w 54450"/>
                <a:gd name="connsiteY7" fmla="*/ 53602 h 81884"/>
                <a:gd name="connsiteX8" fmla="*/ 6865 w 54450"/>
                <a:gd name="connsiteY8" fmla="*/ 46463 h 81884"/>
                <a:gd name="connsiteX9" fmla="*/ 0 w 54450"/>
                <a:gd name="connsiteY9" fmla="*/ 26847 h 81884"/>
                <a:gd name="connsiteX10" fmla="*/ 7191 w 54450"/>
                <a:gd name="connsiteY10" fmla="*/ 7348 h 81884"/>
                <a:gd name="connsiteX11" fmla="*/ 26325 w 54450"/>
                <a:gd name="connsiteY11" fmla="*/ 0 h 81884"/>
                <a:gd name="connsiteX12" fmla="*/ 47207 w 54450"/>
                <a:gd name="connsiteY12" fmla="*/ 10519 h 81884"/>
                <a:gd name="connsiteX13" fmla="*/ 54451 w 54450"/>
                <a:gd name="connsiteY13" fmla="*/ 40969 h 81884"/>
                <a:gd name="connsiteX14" fmla="*/ 45576 w 54450"/>
                <a:gd name="connsiteY14" fmla="*/ 70791 h 81884"/>
                <a:gd name="connsiteX15" fmla="*/ 21783 w 54450"/>
                <a:gd name="connsiteY15" fmla="*/ 81885 h 81884"/>
                <a:gd name="connsiteX16" fmla="*/ 13639 w 54450"/>
                <a:gd name="connsiteY16" fmla="*/ 81102 h 81884"/>
                <a:gd name="connsiteX17" fmla="*/ 5077 w 54450"/>
                <a:gd name="connsiteY17" fmla="*/ 78713 h 81884"/>
                <a:gd name="connsiteX18" fmla="*/ 26325 w 54450"/>
                <a:gd name="connsiteY18" fmla="*/ 45249 h 81884"/>
                <a:gd name="connsiteX19" fmla="*/ 37693 w 54450"/>
                <a:gd name="connsiteY19" fmla="*/ 40329 h 81884"/>
                <a:gd name="connsiteX20" fmla="*/ 41921 w 54450"/>
                <a:gd name="connsiteY20" fmla="*/ 26847 h 81884"/>
                <a:gd name="connsiteX21" fmla="*/ 37693 w 54450"/>
                <a:gd name="connsiteY21" fmla="*/ 13430 h 81884"/>
                <a:gd name="connsiteX22" fmla="*/ 26325 w 54450"/>
                <a:gd name="connsiteY22" fmla="*/ 8457 h 81884"/>
                <a:gd name="connsiteX23" fmla="*/ 14905 w 54450"/>
                <a:gd name="connsiteY23" fmla="*/ 13430 h 81884"/>
                <a:gd name="connsiteX24" fmla="*/ 10728 w 54450"/>
                <a:gd name="connsiteY24" fmla="*/ 26847 h 81884"/>
                <a:gd name="connsiteX25" fmla="*/ 14905 w 54450"/>
                <a:gd name="connsiteY25" fmla="*/ 40329 h 81884"/>
                <a:gd name="connsiteX26" fmla="*/ 26325 w 54450"/>
                <a:gd name="connsiteY26" fmla="*/ 45249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450" h="81884">
                  <a:moveTo>
                    <a:pt x="5077" y="78713"/>
                  </a:moveTo>
                  <a:lnTo>
                    <a:pt x="5077" y="68990"/>
                  </a:lnTo>
                  <a:cubicBezTo>
                    <a:pt x="7753" y="70256"/>
                    <a:pt x="10454" y="71235"/>
                    <a:pt x="13208" y="71900"/>
                  </a:cubicBezTo>
                  <a:cubicBezTo>
                    <a:pt x="15962" y="72566"/>
                    <a:pt x="18651" y="72905"/>
                    <a:pt x="21300" y="72905"/>
                  </a:cubicBezTo>
                  <a:cubicBezTo>
                    <a:pt x="28348" y="72905"/>
                    <a:pt x="33725" y="70543"/>
                    <a:pt x="37432" y="65818"/>
                  </a:cubicBezTo>
                  <a:cubicBezTo>
                    <a:pt x="41164" y="61055"/>
                    <a:pt x="43292" y="53850"/>
                    <a:pt x="43827" y="44192"/>
                  </a:cubicBezTo>
                  <a:cubicBezTo>
                    <a:pt x="41778" y="47233"/>
                    <a:pt x="39194" y="49556"/>
                    <a:pt x="36048" y="51175"/>
                  </a:cubicBezTo>
                  <a:cubicBezTo>
                    <a:pt x="32916" y="52793"/>
                    <a:pt x="29444" y="53602"/>
                    <a:pt x="25633" y="53602"/>
                  </a:cubicBezTo>
                  <a:cubicBezTo>
                    <a:pt x="17737" y="53602"/>
                    <a:pt x="11485" y="51227"/>
                    <a:pt x="6865" y="46463"/>
                  </a:cubicBezTo>
                  <a:cubicBezTo>
                    <a:pt x="2284" y="41673"/>
                    <a:pt x="0" y="35135"/>
                    <a:pt x="0" y="26847"/>
                  </a:cubicBezTo>
                  <a:cubicBezTo>
                    <a:pt x="0" y="18742"/>
                    <a:pt x="2402" y="12242"/>
                    <a:pt x="7191" y="7348"/>
                  </a:cubicBezTo>
                  <a:cubicBezTo>
                    <a:pt x="11981" y="2454"/>
                    <a:pt x="18363" y="0"/>
                    <a:pt x="26325" y="0"/>
                  </a:cubicBezTo>
                  <a:cubicBezTo>
                    <a:pt x="35448" y="0"/>
                    <a:pt x="42417" y="3511"/>
                    <a:pt x="47207" y="10519"/>
                  </a:cubicBezTo>
                  <a:cubicBezTo>
                    <a:pt x="52036" y="17502"/>
                    <a:pt x="54451" y="27643"/>
                    <a:pt x="54451" y="40969"/>
                  </a:cubicBezTo>
                  <a:cubicBezTo>
                    <a:pt x="54451" y="53407"/>
                    <a:pt x="51488" y="63352"/>
                    <a:pt x="45576" y="70791"/>
                  </a:cubicBezTo>
                  <a:cubicBezTo>
                    <a:pt x="39690" y="78191"/>
                    <a:pt x="31754" y="81885"/>
                    <a:pt x="21783" y="81885"/>
                  </a:cubicBezTo>
                  <a:cubicBezTo>
                    <a:pt x="19107" y="81885"/>
                    <a:pt x="16393" y="81624"/>
                    <a:pt x="13639" y="81102"/>
                  </a:cubicBezTo>
                  <a:cubicBezTo>
                    <a:pt x="10885" y="80567"/>
                    <a:pt x="8040" y="79770"/>
                    <a:pt x="5077" y="78713"/>
                  </a:cubicBezTo>
                  <a:moveTo>
                    <a:pt x="26325" y="45249"/>
                  </a:moveTo>
                  <a:cubicBezTo>
                    <a:pt x="31115" y="45249"/>
                    <a:pt x="34913" y="43605"/>
                    <a:pt x="37693" y="40329"/>
                  </a:cubicBezTo>
                  <a:cubicBezTo>
                    <a:pt x="40512" y="37053"/>
                    <a:pt x="41921" y="32563"/>
                    <a:pt x="41921" y="26847"/>
                  </a:cubicBezTo>
                  <a:cubicBezTo>
                    <a:pt x="41921" y="21169"/>
                    <a:pt x="40512" y="16706"/>
                    <a:pt x="37693" y="13430"/>
                  </a:cubicBezTo>
                  <a:cubicBezTo>
                    <a:pt x="34913" y="10115"/>
                    <a:pt x="31115" y="8457"/>
                    <a:pt x="26325" y="8457"/>
                  </a:cubicBezTo>
                  <a:cubicBezTo>
                    <a:pt x="21535" y="8457"/>
                    <a:pt x="17724" y="10115"/>
                    <a:pt x="14905" y="13430"/>
                  </a:cubicBezTo>
                  <a:cubicBezTo>
                    <a:pt x="12125" y="16706"/>
                    <a:pt x="10728" y="21169"/>
                    <a:pt x="10728" y="26847"/>
                  </a:cubicBezTo>
                  <a:cubicBezTo>
                    <a:pt x="10728" y="32563"/>
                    <a:pt x="12125" y="37053"/>
                    <a:pt x="14905" y="40329"/>
                  </a:cubicBezTo>
                  <a:cubicBezTo>
                    <a:pt x="17724" y="43605"/>
                    <a:pt x="21535" y="45249"/>
                    <a:pt x="26325" y="45249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B455248-91B7-54E7-F513-151980ECA899}"/>
                </a:ext>
              </a:extLst>
            </p:cNvPr>
            <p:cNvSpPr/>
            <p:nvPr/>
          </p:nvSpPr>
          <p:spPr>
            <a:xfrm>
              <a:off x="8445622" y="4381490"/>
              <a:ext cx="54568" cy="81884"/>
            </a:xfrm>
            <a:custGeom>
              <a:avLst/>
              <a:gdLst>
                <a:gd name="connsiteX0" fmla="*/ 27291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1 w 54568"/>
                <a:gd name="connsiteY4" fmla="*/ 73427 h 81884"/>
                <a:gd name="connsiteX5" fmla="*/ 39716 w 54568"/>
                <a:gd name="connsiteY5" fmla="*/ 65349 h 81884"/>
                <a:gd name="connsiteX6" fmla="*/ 43892 w 54568"/>
                <a:gd name="connsiteY6" fmla="*/ 40969 h 81884"/>
                <a:gd name="connsiteX7" fmla="*/ 39716 w 54568"/>
                <a:gd name="connsiteY7" fmla="*/ 16601 h 81884"/>
                <a:gd name="connsiteX8" fmla="*/ 27291 w 54568"/>
                <a:gd name="connsiteY8" fmla="*/ 8457 h 81884"/>
                <a:gd name="connsiteX9" fmla="*/ 27291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1 w 54568"/>
                <a:gd name="connsiteY13" fmla="*/ 81885 h 81884"/>
                <a:gd name="connsiteX14" fmla="*/ 6982 w 54568"/>
                <a:gd name="connsiteY14" fmla="*/ 71418 h 81884"/>
                <a:gd name="connsiteX15" fmla="*/ 0 w 54568"/>
                <a:gd name="connsiteY15" fmla="*/ 40969 h 81884"/>
                <a:gd name="connsiteX16" fmla="*/ 6982 w 54568"/>
                <a:gd name="connsiteY16" fmla="*/ 10519 h 81884"/>
                <a:gd name="connsiteX17" fmla="*/ 27291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1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1" y="73427"/>
                  </a:cubicBezTo>
                  <a:cubicBezTo>
                    <a:pt x="32824" y="73427"/>
                    <a:pt x="36962" y="70739"/>
                    <a:pt x="39716" y="65349"/>
                  </a:cubicBezTo>
                  <a:cubicBezTo>
                    <a:pt x="42496" y="59919"/>
                    <a:pt x="43892" y="51788"/>
                    <a:pt x="43892" y="40969"/>
                  </a:cubicBezTo>
                  <a:cubicBezTo>
                    <a:pt x="43892" y="30110"/>
                    <a:pt x="42496" y="21992"/>
                    <a:pt x="39716" y="16601"/>
                  </a:cubicBezTo>
                  <a:cubicBezTo>
                    <a:pt x="36962" y="11172"/>
                    <a:pt x="32824" y="8457"/>
                    <a:pt x="27291" y="8457"/>
                  </a:cubicBezTo>
                  <a:moveTo>
                    <a:pt x="27291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1" y="81885"/>
                  </a:cubicBezTo>
                  <a:cubicBezTo>
                    <a:pt x="18442" y="81885"/>
                    <a:pt x="11668" y="78400"/>
                    <a:pt x="6982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2" y="10519"/>
                  </a:cubicBezTo>
                  <a:cubicBezTo>
                    <a:pt x="11668" y="3511"/>
                    <a:pt x="18442" y="0"/>
                    <a:pt x="2729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E723D06-9E1A-784E-3305-C9EEBEBEB9B8}"/>
                </a:ext>
              </a:extLst>
            </p:cNvPr>
            <p:cNvSpPr/>
            <p:nvPr/>
          </p:nvSpPr>
          <p:spPr>
            <a:xfrm>
              <a:off x="8699029" y="4381490"/>
              <a:ext cx="50130" cy="80357"/>
            </a:xfrm>
            <a:custGeom>
              <a:avLst/>
              <a:gdLst>
                <a:gd name="connsiteX0" fmla="*/ 12856 w 50130"/>
                <a:gd name="connsiteY0" fmla="*/ 71365 h 80357"/>
                <a:gd name="connsiteX1" fmla="*/ 50131 w 50130"/>
                <a:gd name="connsiteY1" fmla="*/ 71365 h 80357"/>
                <a:gd name="connsiteX2" fmla="*/ 50131 w 50130"/>
                <a:gd name="connsiteY2" fmla="*/ 80358 h 80357"/>
                <a:gd name="connsiteX3" fmla="*/ 0 w 50130"/>
                <a:gd name="connsiteY3" fmla="*/ 80358 h 80357"/>
                <a:gd name="connsiteX4" fmla="*/ 0 w 50130"/>
                <a:gd name="connsiteY4" fmla="*/ 71365 h 80357"/>
                <a:gd name="connsiteX5" fmla="*/ 16549 w 50130"/>
                <a:gd name="connsiteY5" fmla="*/ 54503 h 80357"/>
                <a:gd name="connsiteX6" fmla="*/ 29770 w 50130"/>
                <a:gd name="connsiteY6" fmla="*/ 40812 h 80357"/>
                <a:gd name="connsiteX7" fmla="*/ 36910 w 50130"/>
                <a:gd name="connsiteY7" fmla="*/ 31088 h 80357"/>
                <a:gd name="connsiteX8" fmla="*/ 38971 w 50130"/>
                <a:gd name="connsiteY8" fmla="*/ 23206 h 80357"/>
                <a:gd name="connsiteX9" fmla="*/ 34534 w 50130"/>
                <a:gd name="connsiteY9" fmla="*/ 12947 h 80357"/>
                <a:gd name="connsiteX10" fmla="*/ 23062 w 50130"/>
                <a:gd name="connsiteY10" fmla="*/ 8979 h 80357"/>
                <a:gd name="connsiteX11" fmla="*/ 12425 w 50130"/>
                <a:gd name="connsiteY11" fmla="*/ 10728 h 80357"/>
                <a:gd name="connsiteX12" fmla="*/ 535 w 50130"/>
                <a:gd name="connsiteY12" fmla="*/ 16014 h 80357"/>
                <a:gd name="connsiteX13" fmla="*/ 535 w 50130"/>
                <a:gd name="connsiteY13" fmla="*/ 5234 h 80357"/>
                <a:gd name="connsiteX14" fmla="*/ 12581 w 50130"/>
                <a:gd name="connsiteY14" fmla="*/ 1318 h 80357"/>
                <a:gd name="connsiteX15" fmla="*/ 22840 w 50130"/>
                <a:gd name="connsiteY15" fmla="*/ 0 h 80357"/>
                <a:gd name="connsiteX16" fmla="*/ 42404 w 50130"/>
                <a:gd name="connsiteY16" fmla="*/ 6134 h 80357"/>
                <a:gd name="connsiteX17" fmla="*/ 49700 w 50130"/>
                <a:gd name="connsiteY17" fmla="*/ 22514 h 80357"/>
                <a:gd name="connsiteX18" fmla="*/ 47847 w 50130"/>
                <a:gd name="connsiteY18" fmla="*/ 31767 h 80357"/>
                <a:gd name="connsiteX19" fmla="*/ 41243 w 50130"/>
                <a:gd name="connsiteY19" fmla="*/ 42026 h 80357"/>
                <a:gd name="connsiteX20" fmla="*/ 32837 w 50130"/>
                <a:gd name="connsiteY20" fmla="*/ 50914 h 80357"/>
                <a:gd name="connsiteX21" fmla="*/ 12856 w 50130"/>
                <a:gd name="connsiteY21" fmla="*/ 71365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130" h="80357">
                  <a:moveTo>
                    <a:pt x="12856" y="71365"/>
                  </a:moveTo>
                  <a:lnTo>
                    <a:pt x="50131" y="71365"/>
                  </a:lnTo>
                  <a:lnTo>
                    <a:pt x="50131" y="80358"/>
                  </a:lnTo>
                  <a:lnTo>
                    <a:pt x="0" y="80358"/>
                  </a:lnTo>
                  <a:lnTo>
                    <a:pt x="0" y="71365"/>
                  </a:lnTo>
                  <a:cubicBezTo>
                    <a:pt x="4059" y="67176"/>
                    <a:pt x="9567" y="61551"/>
                    <a:pt x="16549" y="54503"/>
                  </a:cubicBezTo>
                  <a:cubicBezTo>
                    <a:pt x="23558" y="47416"/>
                    <a:pt x="27969" y="42861"/>
                    <a:pt x="29770" y="40812"/>
                  </a:cubicBezTo>
                  <a:cubicBezTo>
                    <a:pt x="33190" y="36962"/>
                    <a:pt x="35565" y="33725"/>
                    <a:pt x="36910" y="31088"/>
                  </a:cubicBezTo>
                  <a:cubicBezTo>
                    <a:pt x="38280" y="28413"/>
                    <a:pt x="38971" y="25777"/>
                    <a:pt x="38971" y="23206"/>
                  </a:cubicBezTo>
                  <a:cubicBezTo>
                    <a:pt x="38971" y="19016"/>
                    <a:pt x="37497" y="15596"/>
                    <a:pt x="34534" y="12947"/>
                  </a:cubicBezTo>
                  <a:cubicBezTo>
                    <a:pt x="31598" y="10298"/>
                    <a:pt x="27774" y="8979"/>
                    <a:pt x="23062" y="8979"/>
                  </a:cubicBezTo>
                  <a:cubicBezTo>
                    <a:pt x="19708" y="8979"/>
                    <a:pt x="16171" y="9567"/>
                    <a:pt x="12425" y="10728"/>
                  </a:cubicBezTo>
                  <a:cubicBezTo>
                    <a:pt x="8731" y="11890"/>
                    <a:pt x="4764" y="13652"/>
                    <a:pt x="535" y="16014"/>
                  </a:cubicBezTo>
                  <a:lnTo>
                    <a:pt x="535" y="5234"/>
                  </a:lnTo>
                  <a:cubicBezTo>
                    <a:pt x="4829" y="3498"/>
                    <a:pt x="8849" y="2193"/>
                    <a:pt x="12581" y="1318"/>
                  </a:cubicBezTo>
                  <a:cubicBezTo>
                    <a:pt x="16327" y="444"/>
                    <a:pt x="19747" y="0"/>
                    <a:pt x="22840" y="0"/>
                  </a:cubicBezTo>
                  <a:cubicBezTo>
                    <a:pt x="31023" y="0"/>
                    <a:pt x="37536" y="2049"/>
                    <a:pt x="42404" y="6134"/>
                  </a:cubicBezTo>
                  <a:cubicBezTo>
                    <a:pt x="47272" y="10219"/>
                    <a:pt x="49700" y="15675"/>
                    <a:pt x="49700" y="22514"/>
                  </a:cubicBezTo>
                  <a:cubicBezTo>
                    <a:pt x="49700" y="25764"/>
                    <a:pt x="49086" y="28844"/>
                    <a:pt x="47847" y="31767"/>
                  </a:cubicBezTo>
                  <a:cubicBezTo>
                    <a:pt x="46659" y="34652"/>
                    <a:pt x="44453" y="38071"/>
                    <a:pt x="41243" y="42026"/>
                  </a:cubicBezTo>
                  <a:cubicBezTo>
                    <a:pt x="40368" y="43057"/>
                    <a:pt x="37562" y="46019"/>
                    <a:pt x="32837" y="50914"/>
                  </a:cubicBezTo>
                  <a:cubicBezTo>
                    <a:pt x="28113" y="55782"/>
                    <a:pt x="21457" y="62595"/>
                    <a:pt x="12856" y="71365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6AE4A6E-C027-FD9C-04A4-CBA376FB2093}"/>
                </a:ext>
              </a:extLst>
            </p:cNvPr>
            <p:cNvSpPr/>
            <p:nvPr/>
          </p:nvSpPr>
          <p:spPr>
            <a:xfrm>
              <a:off x="8767132" y="4381490"/>
              <a:ext cx="54555" cy="81884"/>
            </a:xfrm>
            <a:custGeom>
              <a:avLst/>
              <a:gdLst>
                <a:gd name="connsiteX0" fmla="*/ 27278 w 54555"/>
                <a:gd name="connsiteY0" fmla="*/ 8457 h 81884"/>
                <a:gd name="connsiteX1" fmla="*/ 14853 w 54555"/>
                <a:gd name="connsiteY1" fmla="*/ 16601 h 81884"/>
                <a:gd name="connsiteX2" fmla="*/ 10728 w 54555"/>
                <a:gd name="connsiteY2" fmla="*/ 40969 h 81884"/>
                <a:gd name="connsiteX3" fmla="*/ 14853 w 54555"/>
                <a:gd name="connsiteY3" fmla="*/ 65349 h 81884"/>
                <a:gd name="connsiteX4" fmla="*/ 27278 w 54555"/>
                <a:gd name="connsiteY4" fmla="*/ 73427 h 81884"/>
                <a:gd name="connsiteX5" fmla="*/ 39703 w 54555"/>
                <a:gd name="connsiteY5" fmla="*/ 65349 h 81884"/>
                <a:gd name="connsiteX6" fmla="*/ 43879 w 54555"/>
                <a:gd name="connsiteY6" fmla="*/ 40969 h 81884"/>
                <a:gd name="connsiteX7" fmla="*/ 39703 w 54555"/>
                <a:gd name="connsiteY7" fmla="*/ 16601 h 81884"/>
                <a:gd name="connsiteX8" fmla="*/ 27278 w 54555"/>
                <a:gd name="connsiteY8" fmla="*/ 8457 h 81884"/>
                <a:gd name="connsiteX9" fmla="*/ 27278 w 54555"/>
                <a:gd name="connsiteY9" fmla="*/ 0 h 81884"/>
                <a:gd name="connsiteX10" fmla="*/ 47534 w 54555"/>
                <a:gd name="connsiteY10" fmla="*/ 10519 h 81884"/>
                <a:gd name="connsiteX11" fmla="*/ 54555 w 54555"/>
                <a:gd name="connsiteY11" fmla="*/ 40969 h 81884"/>
                <a:gd name="connsiteX12" fmla="*/ 47534 w 54555"/>
                <a:gd name="connsiteY12" fmla="*/ 71418 h 81884"/>
                <a:gd name="connsiteX13" fmla="*/ 27278 w 54555"/>
                <a:gd name="connsiteY13" fmla="*/ 81885 h 81884"/>
                <a:gd name="connsiteX14" fmla="*/ 6983 w 54555"/>
                <a:gd name="connsiteY14" fmla="*/ 71418 h 81884"/>
                <a:gd name="connsiteX15" fmla="*/ 0 w 54555"/>
                <a:gd name="connsiteY15" fmla="*/ 40969 h 81884"/>
                <a:gd name="connsiteX16" fmla="*/ 6983 w 54555"/>
                <a:gd name="connsiteY16" fmla="*/ 10519 h 81884"/>
                <a:gd name="connsiteX17" fmla="*/ 27278 w 54555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55" h="81884">
                  <a:moveTo>
                    <a:pt x="27278" y="8457"/>
                  </a:moveTo>
                  <a:cubicBezTo>
                    <a:pt x="21783" y="8457"/>
                    <a:pt x="17633" y="11172"/>
                    <a:pt x="14853" y="16601"/>
                  </a:cubicBezTo>
                  <a:cubicBezTo>
                    <a:pt x="12099" y="21992"/>
                    <a:pt x="10728" y="30110"/>
                    <a:pt x="10728" y="40969"/>
                  </a:cubicBezTo>
                  <a:cubicBezTo>
                    <a:pt x="10728" y="51788"/>
                    <a:pt x="12099" y="59919"/>
                    <a:pt x="14853" y="65349"/>
                  </a:cubicBezTo>
                  <a:cubicBezTo>
                    <a:pt x="17633" y="70739"/>
                    <a:pt x="21783" y="73427"/>
                    <a:pt x="27278" y="73427"/>
                  </a:cubicBezTo>
                  <a:cubicBezTo>
                    <a:pt x="32812" y="73427"/>
                    <a:pt x="36949" y="70739"/>
                    <a:pt x="39703" y="65349"/>
                  </a:cubicBezTo>
                  <a:cubicBezTo>
                    <a:pt x="42483" y="59919"/>
                    <a:pt x="43879" y="51788"/>
                    <a:pt x="43879" y="40969"/>
                  </a:cubicBezTo>
                  <a:cubicBezTo>
                    <a:pt x="43879" y="30110"/>
                    <a:pt x="42483" y="21992"/>
                    <a:pt x="39703" y="16601"/>
                  </a:cubicBezTo>
                  <a:cubicBezTo>
                    <a:pt x="36949" y="11172"/>
                    <a:pt x="32812" y="8457"/>
                    <a:pt x="27278" y="8457"/>
                  </a:cubicBezTo>
                  <a:moveTo>
                    <a:pt x="27278" y="0"/>
                  </a:moveTo>
                  <a:cubicBezTo>
                    <a:pt x="36126" y="0"/>
                    <a:pt x="42874" y="3511"/>
                    <a:pt x="47534" y="10519"/>
                  </a:cubicBezTo>
                  <a:cubicBezTo>
                    <a:pt x="52219" y="17502"/>
                    <a:pt x="54555" y="27643"/>
                    <a:pt x="54555" y="40969"/>
                  </a:cubicBezTo>
                  <a:cubicBezTo>
                    <a:pt x="54555" y="54255"/>
                    <a:pt x="52219" y="64409"/>
                    <a:pt x="47534" y="71418"/>
                  </a:cubicBezTo>
                  <a:cubicBezTo>
                    <a:pt x="42874" y="78400"/>
                    <a:pt x="36126" y="81885"/>
                    <a:pt x="27278" y="81885"/>
                  </a:cubicBezTo>
                  <a:cubicBezTo>
                    <a:pt x="18429" y="81885"/>
                    <a:pt x="11668" y="78400"/>
                    <a:pt x="6983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3" y="10519"/>
                  </a:cubicBezTo>
                  <a:cubicBezTo>
                    <a:pt x="11668" y="3511"/>
                    <a:pt x="18429" y="0"/>
                    <a:pt x="27278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BFD3E52-D067-8278-DA94-A46ABA5EA618}"/>
                </a:ext>
              </a:extLst>
            </p:cNvPr>
            <p:cNvSpPr/>
            <p:nvPr/>
          </p:nvSpPr>
          <p:spPr>
            <a:xfrm>
              <a:off x="8836017" y="4381490"/>
              <a:ext cx="54568" cy="81884"/>
            </a:xfrm>
            <a:custGeom>
              <a:avLst/>
              <a:gdLst>
                <a:gd name="connsiteX0" fmla="*/ 27290 w 54568"/>
                <a:gd name="connsiteY0" fmla="*/ 8457 h 81884"/>
                <a:gd name="connsiteX1" fmla="*/ 14866 w 54568"/>
                <a:gd name="connsiteY1" fmla="*/ 16601 h 81884"/>
                <a:gd name="connsiteX2" fmla="*/ 10741 w 54568"/>
                <a:gd name="connsiteY2" fmla="*/ 40969 h 81884"/>
                <a:gd name="connsiteX3" fmla="*/ 14866 w 54568"/>
                <a:gd name="connsiteY3" fmla="*/ 65349 h 81884"/>
                <a:gd name="connsiteX4" fmla="*/ 27290 w 54568"/>
                <a:gd name="connsiteY4" fmla="*/ 73427 h 81884"/>
                <a:gd name="connsiteX5" fmla="*/ 39702 w 54568"/>
                <a:gd name="connsiteY5" fmla="*/ 65349 h 81884"/>
                <a:gd name="connsiteX6" fmla="*/ 43892 w 54568"/>
                <a:gd name="connsiteY6" fmla="*/ 40969 h 81884"/>
                <a:gd name="connsiteX7" fmla="*/ 39702 w 54568"/>
                <a:gd name="connsiteY7" fmla="*/ 16601 h 81884"/>
                <a:gd name="connsiteX8" fmla="*/ 27290 w 54568"/>
                <a:gd name="connsiteY8" fmla="*/ 8457 h 81884"/>
                <a:gd name="connsiteX9" fmla="*/ 27290 w 54568"/>
                <a:gd name="connsiteY9" fmla="*/ 0 h 81884"/>
                <a:gd name="connsiteX10" fmla="*/ 47533 w 54568"/>
                <a:gd name="connsiteY10" fmla="*/ 10519 h 81884"/>
                <a:gd name="connsiteX11" fmla="*/ 54568 w 54568"/>
                <a:gd name="connsiteY11" fmla="*/ 40969 h 81884"/>
                <a:gd name="connsiteX12" fmla="*/ 47533 w 54568"/>
                <a:gd name="connsiteY12" fmla="*/ 71418 h 81884"/>
                <a:gd name="connsiteX13" fmla="*/ 27290 w 54568"/>
                <a:gd name="connsiteY13" fmla="*/ 81885 h 81884"/>
                <a:gd name="connsiteX14" fmla="*/ 6983 w 54568"/>
                <a:gd name="connsiteY14" fmla="*/ 71418 h 81884"/>
                <a:gd name="connsiteX15" fmla="*/ 0 w 54568"/>
                <a:gd name="connsiteY15" fmla="*/ 40969 h 81884"/>
                <a:gd name="connsiteX16" fmla="*/ 6983 w 54568"/>
                <a:gd name="connsiteY16" fmla="*/ 10519 h 81884"/>
                <a:gd name="connsiteX17" fmla="*/ 27290 w 54568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8" h="81884">
                  <a:moveTo>
                    <a:pt x="27290" y="8457"/>
                  </a:moveTo>
                  <a:cubicBezTo>
                    <a:pt x="21796" y="8457"/>
                    <a:pt x="17646" y="11172"/>
                    <a:pt x="14866" y="16601"/>
                  </a:cubicBezTo>
                  <a:cubicBezTo>
                    <a:pt x="12112" y="21992"/>
                    <a:pt x="10741" y="30110"/>
                    <a:pt x="10741" y="40969"/>
                  </a:cubicBezTo>
                  <a:cubicBezTo>
                    <a:pt x="10741" y="51788"/>
                    <a:pt x="12112" y="59919"/>
                    <a:pt x="14866" y="65349"/>
                  </a:cubicBezTo>
                  <a:cubicBezTo>
                    <a:pt x="17646" y="70739"/>
                    <a:pt x="21796" y="73427"/>
                    <a:pt x="27290" y="73427"/>
                  </a:cubicBezTo>
                  <a:cubicBezTo>
                    <a:pt x="32824" y="73427"/>
                    <a:pt x="36962" y="70739"/>
                    <a:pt x="39702" y="65349"/>
                  </a:cubicBezTo>
                  <a:cubicBezTo>
                    <a:pt x="42496" y="59919"/>
                    <a:pt x="43892" y="51788"/>
                    <a:pt x="43892" y="40969"/>
                  </a:cubicBezTo>
                  <a:cubicBezTo>
                    <a:pt x="43892" y="30110"/>
                    <a:pt x="42496" y="21992"/>
                    <a:pt x="39702" y="16601"/>
                  </a:cubicBezTo>
                  <a:cubicBezTo>
                    <a:pt x="36962" y="11172"/>
                    <a:pt x="32824" y="8457"/>
                    <a:pt x="27290" y="8457"/>
                  </a:cubicBezTo>
                  <a:moveTo>
                    <a:pt x="27290" y="0"/>
                  </a:moveTo>
                  <a:cubicBezTo>
                    <a:pt x="36126" y="0"/>
                    <a:pt x="42874" y="3511"/>
                    <a:pt x="47533" y="10519"/>
                  </a:cubicBezTo>
                  <a:cubicBezTo>
                    <a:pt x="52219" y="17502"/>
                    <a:pt x="54568" y="27643"/>
                    <a:pt x="54568" y="40969"/>
                  </a:cubicBezTo>
                  <a:cubicBezTo>
                    <a:pt x="54568" y="54255"/>
                    <a:pt x="52219" y="64409"/>
                    <a:pt x="47533" y="71418"/>
                  </a:cubicBezTo>
                  <a:cubicBezTo>
                    <a:pt x="42874" y="78400"/>
                    <a:pt x="36126" y="81885"/>
                    <a:pt x="27290" y="81885"/>
                  </a:cubicBezTo>
                  <a:cubicBezTo>
                    <a:pt x="18442" y="81885"/>
                    <a:pt x="11668" y="78400"/>
                    <a:pt x="6983" y="71418"/>
                  </a:cubicBezTo>
                  <a:cubicBezTo>
                    <a:pt x="2323" y="64409"/>
                    <a:pt x="0" y="54255"/>
                    <a:pt x="0" y="40969"/>
                  </a:cubicBezTo>
                  <a:cubicBezTo>
                    <a:pt x="0" y="27643"/>
                    <a:pt x="2323" y="17502"/>
                    <a:pt x="6983" y="10519"/>
                  </a:cubicBezTo>
                  <a:cubicBezTo>
                    <a:pt x="11668" y="3511"/>
                    <a:pt x="18442" y="0"/>
                    <a:pt x="2729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665881-5689-016F-8DC7-4F51A3DF7E75}"/>
                </a:ext>
              </a:extLst>
            </p:cNvPr>
            <p:cNvSpPr/>
            <p:nvPr/>
          </p:nvSpPr>
          <p:spPr>
            <a:xfrm>
              <a:off x="7467964" y="4511705"/>
              <a:ext cx="84977" cy="91033"/>
            </a:xfrm>
            <a:custGeom>
              <a:avLst/>
              <a:gdLst>
                <a:gd name="connsiteX0" fmla="*/ 12843 w 84977"/>
                <a:gd name="connsiteY0" fmla="*/ 77774 h 91033"/>
                <a:gd name="connsiteX1" fmla="*/ 0 w 84977"/>
                <a:gd name="connsiteY1" fmla="*/ 45484 h 91033"/>
                <a:gd name="connsiteX2" fmla="*/ 12960 w 84977"/>
                <a:gd name="connsiteY2" fmla="*/ 13208 h 91033"/>
                <a:gd name="connsiteX3" fmla="*/ 43527 w 84977"/>
                <a:gd name="connsiteY3" fmla="*/ 0 h 91033"/>
                <a:gd name="connsiteX4" fmla="*/ 51658 w 84977"/>
                <a:gd name="connsiteY4" fmla="*/ 1044 h 91033"/>
                <a:gd name="connsiteX5" fmla="*/ 58444 w 84977"/>
                <a:gd name="connsiteY5" fmla="*/ 4033 h 91033"/>
                <a:gd name="connsiteX6" fmla="*/ 62973 w 84977"/>
                <a:gd name="connsiteY6" fmla="*/ 7335 h 91033"/>
                <a:gd name="connsiteX7" fmla="*/ 66706 w 84977"/>
                <a:gd name="connsiteY7" fmla="*/ 10767 h 91033"/>
                <a:gd name="connsiteX8" fmla="*/ 72997 w 84977"/>
                <a:gd name="connsiteY8" fmla="*/ 1527 h 91033"/>
                <a:gd name="connsiteX9" fmla="*/ 74954 w 84977"/>
                <a:gd name="connsiteY9" fmla="*/ 0 h 91033"/>
                <a:gd name="connsiteX10" fmla="*/ 76181 w 84977"/>
                <a:gd name="connsiteY10" fmla="*/ 613 h 91033"/>
                <a:gd name="connsiteX11" fmla="*/ 76364 w 84977"/>
                <a:gd name="connsiteY11" fmla="*/ 3002 h 91033"/>
                <a:gd name="connsiteX12" fmla="*/ 76364 w 84977"/>
                <a:gd name="connsiteY12" fmla="*/ 32707 h 91033"/>
                <a:gd name="connsiteX13" fmla="*/ 76116 w 84977"/>
                <a:gd name="connsiteY13" fmla="*/ 35213 h 91033"/>
                <a:gd name="connsiteX14" fmla="*/ 74341 w 84977"/>
                <a:gd name="connsiteY14" fmla="*/ 35709 h 91033"/>
                <a:gd name="connsiteX15" fmla="*/ 72879 w 84977"/>
                <a:gd name="connsiteY15" fmla="*/ 35343 h 91033"/>
                <a:gd name="connsiteX16" fmla="*/ 72331 w 84977"/>
                <a:gd name="connsiteY16" fmla="*/ 33568 h 91033"/>
                <a:gd name="connsiteX17" fmla="*/ 62856 w 84977"/>
                <a:gd name="connsiteY17" fmla="*/ 11981 h 91033"/>
                <a:gd name="connsiteX18" fmla="*/ 45054 w 84977"/>
                <a:gd name="connsiteY18" fmla="*/ 3915 h 91033"/>
                <a:gd name="connsiteX19" fmla="*/ 38698 w 84977"/>
                <a:gd name="connsiteY19" fmla="*/ 4581 h 91033"/>
                <a:gd name="connsiteX20" fmla="*/ 30514 w 84977"/>
                <a:gd name="connsiteY20" fmla="*/ 7831 h 91033"/>
                <a:gd name="connsiteX21" fmla="*/ 21952 w 84977"/>
                <a:gd name="connsiteY21" fmla="*/ 14618 h 91033"/>
                <a:gd name="connsiteX22" fmla="*/ 15596 w 84977"/>
                <a:gd name="connsiteY22" fmla="*/ 26847 h 91033"/>
                <a:gd name="connsiteX23" fmla="*/ 12895 w 84977"/>
                <a:gd name="connsiteY23" fmla="*/ 45484 h 91033"/>
                <a:gd name="connsiteX24" fmla="*/ 15596 w 84977"/>
                <a:gd name="connsiteY24" fmla="*/ 64070 h 91033"/>
                <a:gd name="connsiteX25" fmla="*/ 22005 w 84977"/>
                <a:gd name="connsiteY25" fmla="*/ 76364 h 91033"/>
                <a:gd name="connsiteX26" fmla="*/ 30697 w 84977"/>
                <a:gd name="connsiteY26" fmla="*/ 83151 h 91033"/>
                <a:gd name="connsiteX27" fmla="*/ 39128 w 84977"/>
                <a:gd name="connsiteY27" fmla="*/ 86518 h 91033"/>
                <a:gd name="connsiteX28" fmla="*/ 45797 w 84977"/>
                <a:gd name="connsiteY28" fmla="*/ 87184 h 91033"/>
                <a:gd name="connsiteX29" fmla="*/ 50444 w 84977"/>
                <a:gd name="connsiteY29" fmla="*/ 86753 h 91033"/>
                <a:gd name="connsiteX30" fmla="*/ 56669 w 84977"/>
                <a:gd name="connsiteY30" fmla="*/ 84926 h 91033"/>
                <a:gd name="connsiteX31" fmla="*/ 62856 w 84977"/>
                <a:gd name="connsiteY31" fmla="*/ 80214 h 91033"/>
                <a:gd name="connsiteX32" fmla="*/ 65231 w 84977"/>
                <a:gd name="connsiteY32" fmla="*/ 72018 h 91033"/>
                <a:gd name="connsiteX33" fmla="*/ 65231 w 84977"/>
                <a:gd name="connsiteY33" fmla="*/ 64017 h 91033"/>
                <a:gd name="connsiteX34" fmla="*/ 63404 w 84977"/>
                <a:gd name="connsiteY34" fmla="*/ 59123 h 91033"/>
                <a:gd name="connsiteX35" fmla="*/ 53563 w 84977"/>
                <a:gd name="connsiteY35" fmla="*/ 57961 h 91033"/>
                <a:gd name="connsiteX36" fmla="*/ 49582 w 84977"/>
                <a:gd name="connsiteY36" fmla="*/ 57961 h 91033"/>
                <a:gd name="connsiteX37" fmla="*/ 49582 w 84977"/>
                <a:gd name="connsiteY37" fmla="*/ 54111 h 91033"/>
                <a:gd name="connsiteX38" fmla="*/ 69695 w 84977"/>
                <a:gd name="connsiteY38" fmla="*/ 54477 h 91033"/>
                <a:gd name="connsiteX39" fmla="*/ 84978 w 84977"/>
                <a:gd name="connsiteY39" fmla="*/ 54111 h 91033"/>
                <a:gd name="connsiteX40" fmla="*/ 84978 w 84977"/>
                <a:gd name="connsiteY40" fmla="*/ 57961 h 91033"/>
                <a:gd name="connsiteX41" fmla="*/ 77643 w 84977"/>
                <a:gd name="connsiteY41" fmla="*/ 58875 h 91033"/>
                <a:gd name="connsiteX42" fmla="*/ 76364 w 84977"/>
                <a:gd name="connsiteY42" fmla="*/ 63469 h 91033"/>
                <a:gd name="connsiteX43" fmla="*/ 76364 w 84977"/>
                <a:gd name="connsiteY43" fmla="*/ 85291 h 91033"/>
                <a:gd name="connsiteX44" fmla="*/ 75268 w 84977"/>
                <a:gd name="connsiteY44" fmla="*/ 88162 h 91033"/>
                <a:gd name="connsiteX45" fmla="*/ 71352 w 84977"/>
                <a:gd name="connsiteY45" fmla="*/ 85357 h 91033"/>
                <a:gd name="connsiteX46" fmla="*/ 67189 w 84977"/>
                <a:gd name="connsiteY46" fmla="*/ 80397 h 91033"/>
                <a:gd name="connsiteX47" fmla="*/ 57648 w 84977"/>
                <a:gd name="connsiteY47" fmla="*/ 88345 h 91033"/>
                <a:gd name="connsiteX48" fmla="*/ 43774 w 84977"/>
                <a:gd name="connsiteY48" fmla="*/ 91034 h 91033"/>
                <a:gd name="connsiteX49" fmla="*/ 12843 w 84977"/>
                <a:gd name="connsiteY49" fmla="*/ 77774 h 9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4977" h="91033">
                  <a:moveTo>
                    <a:pt x="12843" y="77774"/>
                  </a:moveTo>
                  <a:cubicBezTo>
                    <a:pt x="4281" y="68925"/>
                    <a:pt x="0" y="58157"/>
                    <a:pt x="0" y="45484"/>
                  </a:cubicBezTo>
                  <a:cubicBezTo>
                    <a:pt x="0" y="32772"/>
                    <a:pt x="4320" y="22018"/>
                    <a:pt x="12960" y="13208"/>
                  </a:cubicBezTo>
                  <a:cubicBezTo>
                    <a:pt x="21600" y="4398"/>
                    <a:pt x="31793" y="0"/>
                    <a:pt x="43527" y="0"/>
                  </a:cubicBezTo>
                  <a:cubicBezTo>
                    <a:pt x="46463" y="0"/>
                    <a:pt x="49178" y="352"/>
                    <a:pt x="51658" y="1044"/>
                  </a:cubicBezTo>
                  <a:cubicBezTo>
                    <a:pt x="54190" y="1697"/>
                    <a:pt x="56448" y="2689"/>
                    <a:pt x="58444" y="4033"/>
                  </a:cubicBezTo>
                  <a:cubicBezTo>
                    <a:pt x="60441" y="5338"/>
                    <a:pt x="61955" y="6434"/>
                    <a:pt x="62973" y="7335"/>
                  </a:cubicBezTo>
                  <a:cubicBezTo>
                    <a:pt x="64030" y="8196"/>
                    <a:pt x="65283" y="9345"/>
                    <a:pt x="66706" y="10767"/>
                  </a:cubicBezTo>
                  <a:lnTo>
                    <a:pt x="72997" y="1527"/>
                  </a:lnTo>
                  <a:cubicBezTo>
                    <a:pt x="73649" y="509"/>
                    <a:pt x="74302" y="0"/>
                    <a:pt x="74954" y="0"/>
                  </a:cubicBezTo>
                  <a:cubicBezTo>
                    <a:pt x="75646" y="0"/>
                    <a:pt x="76064" y="209"/>
                    <a:pt x="76181" y="613"/>
                  </a:cubicBezTo>
                  <a:cubicBezTo>
                    <a:pt x="76299" y="979"/>
                    <a:pt x="76364" y="1775"/>
                    <a:pt x="76364" y="3002"/>
                  </a:cubicBezTo>
                  <a:lnTo>
                    <a:pt x="76364" y="32707"/>
                  </a:lnTo>
                  <a:cubicBezTo>
                    <a:pt x="76364" y="34051"/>
                    <a:pt x="76286" y="34887"/>
                    <a:pt x="76116" y="35213"/>
                  </a:cubicBezTo>
                  <a:cubicBezTo>
                    <a:pt x="75946" y="35539"/>
                    <a:pt x="75359" y="35709"/>
                    <a:pt x="74341" y="35709"/>
                  </a:cubicBezTo>
                  <a:cubicBezTo>
                    <a:pt x="73532" y="35709"/>
                    <a:pt x="73049" y="35591"/>
                    <a:pt x="72879" y="35343"/>
                  </a:cubicBezTo>
                  <a:cubicBezTo>
                    <a:pt x="72710" y="35095"/>
                    <a:pt x="72527" y="34508"/>
                    <a:pt x="72331" y="33568"/>
                  </a:cubicBezTo>
                  <a:cubicBezTo>
                    <a:pt x="71065" y="24563"/>
                    <a:pt x="67907" y="17371"/>
                    <a:pt x="62856" y="11981"/>
                  </a:cubicBezTo>
                  <a:cubicBezTo>
                    <a:pt x="57831" y="6604"/>
                    <a:pt x="51906" y="3915"/>
                    <a:pt x="45054" y="3915"/>
                  </a:cubicBezTo>
                  <a:cubicBezTo>
                    <a:pt x="43057" y="3915"/>
                    <a:pt x="40942" y="4137"/>
                    <a:pt x="38698" y="4581"/>
                  </a:cubicBezTo>
                  <a:cubicBezTo>
                    <a:pt x="36492" y="5038"/>
                    <a:pt x="33764" y="6121"/>
                    <a:pt x="30514" y="7831"/>
                  </a:cubicBezTo>
                  <a:cubicBezTo>
                    <a:pt x="27290" y="9541"/>
                    <a:pt x="24432" y="11798"/>
                    <a:pt x="21952" y="14618"/>
                  </a:cubicBezTo>
                  <a:cubicBezTo>
                    <a:pt x="19512" y="17384"/>
                    <a:pt x="17384" y="21457"/>
                    <a:pt x="15596" y="26847"/>
                  </a:cubicBezTo>
                  <a:cubicBezTo>
                    <a:pt x="13795" y="32185"/>
                    <a:pt x="12895" y="38397"/>
                    <a:pt x="12895" y="45484"/>
                  </a:cubicBezTo>
                  <a:cubicBezTo>
                    <a:pt x="12895" y="52493"/>
                    <a:pt x="13795" y="58692"/>
                    <a:pt x="15596" y="64070"/>
                  </a:cubicBezTo>
                  <a:cubicBezTo>
                    <a:pt x="17384" y="69460"/>
                    <a:pt x="19525" y="73558"/>
                    <a:pt x="22005" y="76364"/>
                  </a:cubicBezTo>
                  <a:cubicBezTo>
                    <a:pt x="24537" y="79144"/>
                    <a:pt x="27434" y="81402"/>
                    <a:pt x="30697" y="83151"/>
                  </a:cubicBezTo>
                  <a:cubicBezTo>
                    <a:pt x="33999" y="84900"/>
                    <a:pt x="36805" y="86022"/>
                    <a:pt x="39128" y="86518"/>
                  </a:cubicBezTo>
                  <a:cubicBezTo>
                    <a:pt x="41490" y="86962"/>
                    <a:pt x="43722" y="87184"/>
                    <a:pt x="45797" y="87184"/>
                  </a:cubicBezTo>
                  <a:cubicBezTo>
                    <a:pt x="47220" y="87184"/>
                    <a:pt x="48773" y="87040"/>
                    <a:pt x="50444" y="86753"/>
                  </a:cubicBezTo>
                  <a:cubicBezTo>
                    <a:pt x="52114" y="86427"/>
                    <a:pt x="54190" y="85826"/>
                    <a:pt x="56669" y="84926"/>
                  </a:cubicBezTo>
                  <a:cubicBezTo>
                    <a:pt x="59201" y="83986"/>
                    <a:pt x="61263" y="82420"/>
                    <a:pt x="62856" y="80214"/>
                  </a:cubicBezTo>
                  <a:cubicBezTo>
                    <a:pt x="64435" y="78009"/>
                    <a:pt x="65231" y="75281"/>
                    <a:pt x="65231" y="72018"/>
                  </a:cubicBezTo>
                  <a:lnTo>
                    <a:pt x="65231" y="64017"/>
                  </a:lnTo>
                  <a:cubicBezTo>
                    <a:pt x="65231" y="61525"/>
                    <a:pt x="64618" y="59893"/>
                    <a:pt x="63404" y="59123"/>
                  </a:cubicBezTo>
                  <a:cubicBezTo>
                    <a:pt x="62177" y="58353"/>
                    <a:pt x="58901" y="57961"/>
                    <a:pt x="53563" y="57961"/>
                  </a:cubicBezTo>
                  <a:lnTo>
                    <a:pt x="49582" y="57961"/>
                  </a:lnTo>
                  <a:lnTo>
                    <a:pt x="49582" y="54111"/>
                  </a:lnTo>
                  <a:cubicBezTo>
                    <a:pt x="52597" y="54359"/>
                    <a:pt x="59306" y="54477"/>
                    <a:pt x="69695" y="54477"/>
                  </a:cubicBezTo>
                  <a:cubicBezTo>
                    <a:pt x="70634" y="54477"/>
                    <a:pt x="75725" y="54359"/>
                    <a:pt x="84978" y="54111"/>
                  </a:cubicBezTo>
                  <a:lnTo>
                    <a:pt x="84978" y="57961"/>
                  </a:lnTo>
                  <a:cubicBezTo>
                    <a:pt x="80984" y="57961"/>
                    <a:pt x="78544" y="58262"/>
                    <a:pt x="77643" y="58875"/>
                  </a:cubicBezTo>
                  <a:cubicBezTo>
                    <a:pt x="76795" y="59449"/>
                    <a:pt x="76364" y="60976"/>
                    <a:pt x="76364" y="63469"/>
                  </a:cubicBezTo>
                  <a:lnTo>
                    <a:pt x="76364" y="85291"/>
                  </a:lnTo>
                  <a:cubicBezTo>
                    <a:pt x="76364" y="87210"/>
                    <a:pt x="75999" y="88162"/>
                    <a:pt x="75268" y="88162"/>
                  </a:cubicBezTo>
                  <a:cubicBezTo>
                    <a:pt x="74615" y="88162"/>
                    <a:pt x="73310" y="87223"/>
                    <a:pt x="71352" y="85357"/>
                  </a:cubicBezTo>
                  <a:cubicBezTo>
                    <a:pt x="69434" y="83477"/>
                    <a:pt x="68050" y="81819"/>
                    <a:pt x="67189" y="80397"/>
                  </a:cubicBezTo>
                  <a:cubicBezTo>
                    <a:pt x="65192" y="83908"/>
                    <a:pt x="62021" y="86557"/>
                    <a:pt x="57648" y="88345"/>
                  </a:cubicBezTo>
                  <a:cubicBezTo>
                    <a:pt x="53328" y="90133"/>
                    <a:pt x="48708" y="91034"/>
                    <a:pt x="43774" y="91034"/>
                  </a:cubicBezTo>
                  <a:cubicBezTo>
                    <a:pt x="31754" y="91034"/>
                    <a:pt x="21443" y="86609"/>
                    <a:pt x="12843" y="7777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60ACCC5-ED14-23EF-ADC8-618B20F22FE3}"/>
                </a:ext>
              </a:extLst>
            </p:cNvPr>
            <p:cNvSpPr/>
            <p:nvPr/>
          </p:nvSpPr>
          <p:spPr>
            <a:xfrm>
              <a:off x="7562143" y="4544660"/>
              <a:ext cx="42064" cy="55325"/>
            </a:xfrm>
            <a:custGeom>
              <a:avLst/>
              <a:gdLst>
                <a:gd name="connsiteX0" fmla="*/ 0 w 42064"/>
                <a:gd name="connsiteY0" fmla="*/ 55325 h 55325"/>
                <a:gd name="connsiteX1" fmla="*/ 0 w 42064"/>
                <a:gd name="connsiteY1" fmla="*/ 51475 h 55325"/>
                <a:gd name="connsiteX2" fmla="*/ 8196 w 42064"/>
                <a:gd name="connsiteY2" fmla="*/ 50679 h 55325"/>
                <a:gd name="connsiteX3" fmla="*/ 9776 w 42064"/>
                <a:gd name="connsiteY3" fmla="*/ 45797 h 55325"/>
                <a:gd name="connsiteX4" fmla="*/ 9776 w 42064"/>
                <a:gd name="connsiteY4" fmla="*/ 12229 h 55325"/>
                <a:gd name="connsiteX5" fmla="*/ 8131 w 42064"/>
                <a:gd name="connsiteY5" fmla="*/ 6421 h 55325"/>
                <a:gd name="connsiteX6" fmla="*/ 0 w 42064"/>
                <a:gd name="connsiteY6" fmla="*/ 5260 h 55325"/>
                <a:gd name="connsiteX7" fmla="*/ 0 w 42064"/>
                <a:gd name="connsiteY7" fmla="*/ 1344 h 55325"/>
                <a:gd name="connsiteX8" fmla="*/ 17424 w 42064"/>
                <a:gd name="connsiteY8" fmla="*/ 0 h 55325"/>
                <a:gd name="connsiteX9" fmla="*/ 17424 w 42064"/>
                <a:gd name="connsiteY9" fmla="*/ 13756 h 55325"/>
                <a:gd name="connsiteX10" fmla="*/ 22931 w 42064"/>
                <a:gd name="connsiteY10" fmla="*/ 4216 h 55325"/>
                <a:gd name="connsiteX11" fmla="*/ 32824 w 42064"/>
                <a:gd name="connsiteY11" fmla="*/ 0 h 55325"/>
                <a:gd name="connsiteX12" fmla="*/ 39429 w 42064"/>
                <a:gd name="connsiteY12" fmla="*/ 2258 h 55325"/>
                <a:gd name="connsiteX13" fmla="*/ 42065 w 42064"/>
                <a:gd name="connsiteY13" fmla="*/ 7648 h 55325"/>
                <a:gd name="connsiteX14" fmla="*/ 40355 w 42064"/>
                <a:gd name="connsiteY14" fmla="*/ 11798 h 55325"/>
                <a:gd name="connsiteX15" fmla="*/ 36688 w 42064"/>
                <a:gd name="connsiteY15" fmla="*/ 13143 h 55325"/>
                <a:gd name="connsiteX16" fmla="*/ 32824 w 42064"/>
                <a:gd name="connsiteY16" fmla="*/ 11733 h 55325"/>
                <a:gd name="connsiteX17" fmla="*/ 31298 w 42064"/>
                <a:gd name="connsiteY17" fmla="*/ 7766 h 55325"/>
                <a:gd name="connsiteX18" fmla="*/ 31976 w 42064"/>
                <a:gd name="connsiteY18" fmla="*/ 5077 h 55325"/>
                <a:gd name="connsiteX19" fmla="*/ 33255 w 42064"/>
                <a:gd name="connsiteY19" fmla="*/ 3419 h 55325"/>
                <a:gd name="connsiteX20" fmla="*/ 34169 w 42064"/>
                <a:gd name="connsiteY20" fmla="*/ 2871 h 55325"/>
                <a:gd name="connsiteX21" fmla="*/ 32824 w 42064"/>
                <a:gd name="connsiteY21" fmla="*/ 2754 h 55325"/>
                <a:gd name="connsiteX22" fmla="*/ 21953 w 42064"/>
                <a:gd name="connsiteY22" fmla="*/ 9658 h 55325"/>
                <a:gd name="connsiteX23" fmla="*/ 18037 w 42064"/>
                <a:gd name="connsiteY23" fmla="*/ 26286 h 55325"/>
                <a:gd name="connsiteX24" fmla="*/ 18037 w 42064"/>
                <a:gd name="connsiteY24" fmla="*/ 45550 h 55325"/>
                <a:gd name="connsiteX25" fmla="*/ 19499 w 42064"/>
                <a:gd name="connsiteY25" fmla="*/ 50313 h 55325"/>
                <a:gd name="connsiteX26" fmla="*/ 27578 w 42064"/>
                <a:gd name="connsiteY26" fmla="*/ 51475 h 55325"/>
                <a:gd name="connsiteX27" fmla="*/ 30201 w 42064"/>
                <a:gd name="connsiteY27" fmla="*/ 51475 h 55325"/>
                <a:gd name="connsiteX28" fmla="*/ 30201 w 42064"/>
                <a:gd name="connsiteY28" fmla="*/ 55325 h 55325"/>
                <a:gd name="connsiteX29" fmla="*/ 14304 w 42064"/>
                <a:gd name="connsiteY29" fmla="*/ 54960 h 55325"/>
                <a:gd name="connsiteX30" fmla="*/ 10389 w 42064"/>
                <a:gd name="connsiteY30" fmla="*/ 55025 h 55325"/>
                <a:gd name="connsiteX31" fmla="*/ 4894 w 42064"/>
                <a:gd name="connsiteY31" fmla="*/ 55208 h 55325"/>
                <a:gd name="connsiteX32" fmla="*/ 0 w 42064"/>
                <a:gd name="connsiteY32" fmla="*/ 55325 h 5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2064" h="55325">
                  <a:moveTo>
                    <a:pt x="0" y="55325"/>
                  </a:moveTo>
                  <a:lnTo>
                    <a:pt x="0" y="51475"/>
                  </a:lnTo>
                  <a:cubicBezTo>
                    <a:pt x="4438" y="51475"/>
                    <a:pt x="7165" y="51214"/>
                    <a:pt x="8196" y="50679"/>
                  </a:cubicBezTo>
                  <a:cubicBezTo>
                    <a:pt x="9254" y="50118"/>
                    <a:pt x="9776" y="48486"/>
                    <a:pt x="9776" y="45797"/>
                  </a:cubicBezTo>
                  <a:lnTo>
                    <a:pt x="9776" y="12229"/>
                  </a:lnTo>
                  <a:cubicBezTo>
                    <a:pt x="9776" y="9136"/>
                    <a:pt x="9227" y="7191"/>
                    <a:pt x="8131" y="6421"/>
                  </a:cubicBezTo>
                  <a:cubicBezTo>
                    <a:pt x="7074" y="5651"/>
                    <a:pt x="4359" y="5260"/>
                    <a:pt x="0" y="5260"/>
                  </a:cubicBezTo>
                  <a:lnTo>
                    <a:pt x="0" y="1344"/>
                  </a:lnTo>
                  <a:lnTo>
                    <a:pt x="17424" y="0"/>
                  </a:lnTo>
                  <a:lnTo>
                    <a:pt x="17424" y="13756"/>
                  </a:lnTo>
                  <a:cubicBezTo>
                    <a:pt x="18611" y="10167"/>
                    <a:pt x="20439" y="6996"/>
                    <a:pt x="22931" y="4216"/>
                  </a:cubicBezTo>
                  <a:cubicBezTo>
                    <a:pt x="25450" y="1409"/>
                    <a:pt x="28752" y="0"/>
                    <a:pt x="32824" y="0"/>
                  </a:cubicBezTo>
                  <a:cubicBezTo>
                    <a:pt x="35526" y="0"/>
                    <a:pt x="37719" y="757"/>
                    <a:pt x="39429" y="2258"/>
                  </a:cubicBezTo>
                  <a:cubicBezTo>
                    <a:pt x="41190" y="3772"/>
                    <a:pt x="42065" y="5573"/>
                    <a:pt x="42065" y="7648"/>
                  </a:cubicBezTo>
                  <a:cubicBezTo>
                    <a:pt x="42065" y="9475"/>
                    <a:pt x="41491" y="10859"/>
                    <a:pt x="40355" y="11798"/>
                  </a:cubicBezTo>
                  <a:cubicBezTo>
                    <a:pt x="39246" y="12699"/>
                    <a:pt x="38032" y="13143"/>
                    <a:pt x="36688" y="13143"/>
                  </a:cubicBezTo>
                  <a:cubicBezTo>
                    <a:pt x="35174" y="13143"/>
                    <a:pt x="33882" y="12673"/>
                    <a:pt x="32824" y="11733"/>
                  </a:cubicBezTo>
                  <a:cubicBezTo>
                    <a:pt x="31807" y="10754"/>
                    <a:pt x="31298" y="9436"/>
                    <a:pt x="31298" y="7766"/>
                  </a:cubicBezTo>
                  <a:cubicBezTo>
                    <a:pt x="31298" y="6747"/>
                    <a:pt x="31519" y="5847"/>
                    <a:pt x="31976" y="5077"/>
                  </a:cubicBezTo>
                  <a:cubicBezTo>
                    <a:pt x="32459" y="4255"/>
                    <a:pt x="32890" y="3707"/>
                    <a:pt x="33255" y="3419"/>
                  </a:cubicBezTo>
                  <a:cubicBezTo>
                    <a:pt x="33621" y="3145"/>
                    <a:pt x="33921" y="2963"/>
                    <a:pt x="34169" y="2871"/>
                  </a:cubicBezTo>
                  <a:cubicBezTo>
                    <a:pt x="34012" y="2793"/>
                    <a:pt x="33568" y="2754"/>
                    <a:pt x="32824" y="2754"/>
                  </a:cubicBezTo>
                  <a:cubicBezTo>
                    <a:pt x="28217" y="2754"/>
                    <a:pt x="24602" y="5051"/>
                    <a:pt x="21953" y="9658"/>
                  </a:cubicBezTo>
                  <a:cubicBezTo>
                    <a:pt x="19342" y="14226"/>
                    <a:pt x="18037" y="19773"/>
                    <a:pt x="18037" y="26286"/>
                  </a:cubicBezTo>
                  <a:lnTo>
                    <a:pt x="18037" y="45550"/>
                  </a:lnTo>
                  <a:cubicBezTo>
                    <a:pt x="18037" y="47951"/>
                    <a:pt x="18520" y="49543"/>
                    <a:pt x="19499" y="50313"/>
                  </a:cubicBezTo>
                  <a:cubicBezTo>
                    <a:pt x="20517" y="51083"/>
                    <a:pt x="23206" y="51475"/>
                    <a:pt x="27578" y="51475"/>
                  </a:cubicBezTo>
                  <a:lnTo>
                    <a:pt x="30201" y="51475"/>
                  </a:lnTo>
                  <a:lnTo>
                    <a:pt x="30201" y="55325"/>
                  </a:lnTo>
                  <a:cubicBezTo>
                    <a:pt x="26860" y="55077"/>
                    <a:pt x="21561" y="54960"/>
                    <a:pt x="14304" y="54960"/>
                  </a:cubicBezTo>
                  <a:cubicBezTo>
                    <a:pt x="13286" y="54960"/>
                    <a:pt x="11981" y="54986"/>
                    <a:pt x="10389" y="55025"/>
                  </a:cubicBezTo>
                  <a:cubicBezTo>
                    <a:pt x="8810" y="55064"/>
                    <a:pt x="6970" y="55129"/>
                    <a:pt x="4894" y="55208"/>
                  </a:cubicBezTo>
                  <a:cubicBezTo>
                    <a:pt x="2819" y="55286"/>
                    <a:pt x="1188" y="55325"/>
                    <a:pt x="0" y="55325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F845FB80-E0B2-B6FA-6EDA-39FC0D30A0CB}"/>
                </a:ext>
              </a:extLst>
            </p:cNvPr>
            <p:cNvSpPr/>
            <p:nvPr/>
          </p:nvSpPr>
          <p:spPr>
            <a:xfrm>
              <a:off x="7608620" y="4517447"/>
              <a:ext cx="55520" cy="83946"/>
            </a:xfrm>
            <a:custGeom>
              <a:avLst/>
              <a:gdLst>
                <a:gd name="connsiteX0" fmla="*/ 8262 w 55520"/>
                <a:gd name="connsiteY0" fmla="*/ 75816 h 83946"/>
                <a:gd name="connsiteX1" fmla="*/ 0 w 55520"/>
                <a:gd name="connsiteY1" fmla="*/ 55769 h 83946"/>
                <a:gd name="connsiteX2" fmla="*/ 8079 w 55520"/>
                <a:gd name="connsiteY2" fmla="*/ 35161 h 83946"/>
                <a:gd name="connsiteX3" fmla="*/ 27826 w 55520"/>
                <a:gd name="connsiteY3" fmla="*/ 26416 h 83946"/>
                <a:gd name="connsiteX4" fmla="*/ 47325 w 55520"/>
                <a:gd name="connsiteY4" fmla="*/ 35095 h 83946"/>
                <a:gd name="connsiteX5" fmla="*/ 55521 w 55520"/>
                <a:gd name="connsiteY5" fmla="*/ 55769 h 83946"/>
                <a:gd name="connsiteX6" fmla="*/ 47272 w 55520"/>
                <a:gd name="connsiteY6" fmla="*/ 75764 h 83946"/>
                <a:gd name="connsiteX7" fmla="*/ 27695 w 55520"/>
                <a:gd name="connsiteY7" fmla="*/ 83947 h 83946"/>
                <a:gd name="connsiteX8" fmla="*/ 8262 w 55520"/>
                <a:gd name="connsiteY8" fmla="*/ 75816 h 83946"/>
                <a:gd name="connsiteX9" fmla="*/ 8927 w 55520"/>
                <a:gd name="connsiteY9" fmla="*/ 6669 h 83946"/>
                <a:gd name="connsiteX10" fmla="*/ 10833 w 55520"/>
                <a:gd name="connsiteY10" fmla="*/ 1905 h 83946"/>
                <a:gd name="connsiteX11" fmla="*/ 15414 w 55520"/>
                <a:gd name="connsiteY11" fmla="*/ 0 h 83946"/>
                <a:gd name="connsiteX12" fmla="*/ 19995 w 55520"/>
                <a:gd name="connsiteY12" fmla="*/ 1958 h 83946"/>
                <a:gd name="connsiteX13" fmla="*/ 22083 w 55520"/>
                <a:gd name="connsiteY13" fmla="*/ 6669 h 83946"/>
                <a:gd name="connsiteX14" fmla="*/ 19995 w 55520"/>
                <a:gd name="connsiteY14" fmla="*/ 11316 h 83946"/>
                <a:gd name="connsiteX15" fmla="*/ 15414 w 55520"/>
                <a:gd name="connsiteY15" fmla="*/ 13156 h 83946"/>
                <a:gd name="connsiteX16" fmla="*/ 10702 w 55520"/>
                <a:gd name="connsiteY16" fmla="*/ 11250 h 83946"/>
                <a:gd name="connsiteX17" fmla="*/ 8927 w 55520"/>
                <a:gd name="connsiteY17" fmla="*/ 6669 h 83946"/>
                <a:gd name="connsiteX18" fmla="*/ 10402 w 55520"/>
                <a:gd name="connsiteY18" fmla="*/ 54725 h 83946"/>
                <a:gd name="connsiteX19" fmla="*/ 13573 w 55520"/>
                <a:gd name="connsiteY19" fmla="*/ 72396 h 83946"/>
                <a:gd name="connsiteX20" fmla="*/ 27826 w 55520"/>
                <a:gd name="connsiteY20" fmla="*/ 80775 h 83946"/>
                <a:gd name="connsiteX21" fmla="*/ 36322 w 55520"/>
                <a:gd name="connsiteY21" fmla="*/ 78270 h 83946"/>
                <a:gd name="connsiteX22" fmla="*/ 42378 w 55520"/>
                <a:gd name="connsiteY22" fmla="*/ 71535 h 83946"/>
                <a:gd name="connsiteX23" fmla="*/ 45132 w 55520"/>
                <a:gd name="connsiteY23" fmla="*/ 54725 h 83946"/>
                <a:gd name="connsiteX24" fmla="*/ 41830 w 55520"/>
                <a:gd name="connsiteY24" fmla="*/ 37366 h 83946"/>
                <a:gd name="connsiteX25" fmla="*/ 27695 w 55520"/>
                <a:gd name="connsiteY25" fmla="*/ 29235 h 83946"/>
                <a:gd name="connsiteX26" fmla="*/ 19695 w 55520"/>
                <a:gd name="connsiteY26" fmla="*/ 31376 h 83946"/>
                <a:gd name="connsiteX27" fmla="*/ 13391 w 55520"/>
                <a:gd name="connsiteY27" fmla="*/ 37601 h 83946"/>
                <a:gd name="connsiteX28" fmla="*/ 10402 w 55520"/>
                <a:gd name="connsiteY28" fmla="*/ 54725 h 83946"/>
                <a:gd name="connsiteX29" fmla="*/ 33203 w 55520"/>
                <a:gd name="connsiteY29" fmla="*/ 6669 h 83946"/>
                <a:gd name="connsiteX30" fmla="*/ 35226 w 55520"/>
                <a:gd name="connsiteY30" fmla="*/ 1905 h 83946"/>
                <a:gd name="connsiteX31" fmla="*/ 39872 w 55520"/>
                <a:gd name="connsiteY31" fmla="*/ 0 h 83946"/>
                <a:gd name="connsiteX32" fmla="*/ 44388 w 55520"/>
                <a:gd name="connsiteY32" fmla="*/ 1905 h 83946"/>
                <a:gd name="connsiteX33" fmla="*/ 46346 w 55520"/>
                <a:gd name="connsiteY33" fmla="*/ 6669 h 83946"/>
                <a:gd name="connsiteX34" fmla="*/ 44336 w 55520"/>
                <a:gd name="connsiteY34" fmla="*/ 11316 h 83946"/>
                <a:gd name="connsiteX35" fmla="*/ 39872 w 55520"/>
                <a:gd name="connsiteY35" fmla="*/ 13156 h 83946"/>
                <a:gd name="connsiteX36" fmla="*/ 35095 w 55520"/>
                <a:gd name="connsiteY36" fmla="*/ 11250 h 83946"/>
                <a:gd name="connsiteX37" fmla="*/ 33203 w 55520"/>
                <a:gd name="connsiteY37" fmla="*/ 6669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5520" h="83946">
                  <a:moveTo>
                    <a:pt x="8262" y="75816"/>
                  </a:moveTo>
                  <a:cubicBezTo>
                    <a:pt x="2754" y="70347"/>
                    <a:pt x="0" y="63665"/>
                    <a:pt x="0" y="55769"/>
                  </a:cubicBezTo>
                  <a:cubicBezTo>
                    <a:pt x="0" y="47820"/>
                    <a:pt x="2689" y="40942"/>
                    <a:pt x="8079" y="35161"/>
                  </a:cubicBezTo>
                  <a:cubicBezTo>
                    <a:pt x="13495" y="29327"/>
                    <a:pt x="20086" y="26416"/>
                    <a:pt x="27826" y="26416"/>
                  </a:cubicBezTo>
                  <a:cubicBezTo>
                    <a:pt x="35409" y="26416"/>
                    <a:pt x="41908" y="29314"/>
                    <a:pt x="47325" y="35095"/>
                  </a:cubicBezTo>
                  <a:cubicBezTo>
                    <a:pt x="52793" y="40851"/>
                    <a:pt x="55521" y="47742"/>
                    <a:pt x="55521" y="55769"/>
                  </a:cubicBezTo>
                  <a:cubicBezTo>
                    <a:pt x="55521" y="63639"/>
                    <a:pt x="52767" y="70295"/>
                    <a:pt x="47272" y="75764"/>
                  </a:cubicBezTo>
                  <a:cubicBezTo>
                    <a:pt x="41804" y="81219"/>
                    <a:pt x="35278" y="83947"/>
                    <a:pt x="27695" y="83947"/>
                  </a:cubicBezTo>
                  <a:cubicBezTo>
                    <a:pt x="20282" y="83947"/>
                    <a:pt x="13808" y="81232"/>
                    <a:pt x="8262" y="75816"/>
                  </a:cubicBezTo>
                  <a:moveTo>
                    <a:pt x="8927" y="6669"/>
                  </a:moveTo>
                  <a:cubicBezTo>
                    <a:pt x="8927" y="4751"/>
                    <a:pt x="9567" y="3171"/>
                    <a:pt x="10833" y="1905"/>
                  </a:cubicBezTo>
                  <a:cubicBezTo>
                    <a:pt x="12125" y="640"/>
                    <a:pt x="13652" y="0"/>
                    <a:pt x="15414" y="0"/>
                  </a:cubicBezTo>
                  <a:cubicBezTo>
                    <a:pt x="17084" y="0"/>
                    <a:pt x="18611" y="653"/>
                    <a:pt x="19995" y="1958"/>
                  </a:cubicBezTo>
                  <a:cubicBezTo>
                    <a:pt x="21391" y="3263"/>
                    <a:pt x="22083" y="4829"/>
                    <a:pt x="22083" y="6669"/>
                  </a:cubicBezTo>
                  <a:cubicBezTo>
                    <a:pt x="22083" y="8509"/>
                    <a:pt x="21391" y="10050"/>
                    <a:pt x="19995" y="11316"/>
                  </a:cubicBezTo>
                  <a:cubicBezTo>
                    <a:pt x="18611" y="12542"/>
                    <a:pt x="17084" y="13156"/>
                    <a:pt x="15414" y="13156"/>
                  </a:cubicBezTo>
                  <a:cubicBezTo>
                    <a:pt x="13495" y="13156"/>
                    <a:pt x="11929" y="12516"/>
                    <a:pt x="10702" y="11250"/>
                  </a:cubicBezTo>
                  <a:cubicBezTo>
                    <a:pt x="9514" y="9945"/>
                    <a:pt x="8927" y="8418"/>
                    <a:pt x="8927" y="6669"/>
                  </a:cubicBezTo>
                  <a:moveTo>
                    <a:pt x="10402" y="54725"/>
                  </a:moveTo>
                  <a:cubicBezTo>
                    <a:pt x="10402" y="62830"/>
                    <a:pt x="11459" y="68729"/>
                    <a:pt x="13573" y="72396"/>
                  </a:cubicBezTo>
                  <a:cubicBezTo>
                    <a:pt x="16836" y="77982"/>
                    <a:pt x="21587" y="80775"/>
                    <a:pt x="27826" y="80775"/>
                  </a:cubicBezTo>
                  <a:cubicBezTo>
                    <a:pt x="30919" y="80775"/>
                    <a:pt x="33751" y="79940"/>
                    <a:pt x="36322" y="78270"/>
                  </a:cubicBezTo>
                  <a:cubicBezTo>
                    <a:pt x="38932" y="76599"/>
                    <a:pt x="40955" y="74354"/>
                    <a:pt x="42378" y="71535"/>
                  </a:cubicBezTo>
                  <a:cubicBezTo>
                    <a:pt x="44218" y="67868"/>
                    <a:pt x="45132" y="62268"/>
                    <a:pt x="45132" y="54725"/>
                  </a:cubicBezTo>
                  <a:cubicBezTo>
                    <a:pt x="45132" y="46698"/>
                    <a:pt x="44036" y="40903"/>
                    <a:pt x="41830" y="37366"/>
                  </a:cubicBezTo>
                  <a:cubicBezTo>
                    <a:pt x="38567" y="31950"/>
                    <a:pt x="33855" y="29235"/>
                    <a:pt x="27695" y="29235"/>
                  </a:cubicBezTo>
                  <a:cubicBezTo>
                    <a:pt x="25006" y="29235"/>
                    <a:pt x="22344" y="29953"/>
                    <a:pt x="19695" y="31376"/>
                  </a:cubicBezTo>
                  <a:cubicBezTo>
                    <a:pt x="17084" y="32759"/>
                    <a:pt x="14983" y="34834"/>
                    <a:pt x="13391" y="37601"/>
                  </a:cubicBezTo>
                  <a:cubicBezTo>
                    <a:pt x="11394" y="41269"/>
                    <a:pt x="10402" y="46985"/>
                    <a:pt x="10402" y="54725"/>
                  </a:cubicBezTo>
                  <a:moveTo>
                    <a:pt x="33203" y="6669"/>
                  </a:moveTo>
                  <a:cubicBezTo>
                    <a:pt x="33203" y="4751"/>
                    <a:pt x="33882" y="3171"/>
                    <a:pt x="35226" y="1905"/>
                  </a:cubicBezTo>
                  <a:cubicBezTo>
                    <a:pt x="36570" y="640"/>
                    <a:pt x="38110" y="0"/>
                    <a:pt x="39872" y="0"/>
                  </a:cubicBezTo>
                  <a:cubicBezTo>
                    <a:pt x="41621" y="0"/>
                    <a:pt x="43122" y="640"/>
                    <a:pt x="44388" y="1905"/>
                  </a:cubicBezTo>
                  <a:cubicBezTo>
                    <a:pt x="45693" y="3171"/>
                    <a:pt x="46346" y="4751"/>
                    <a:pt x="46346" y="6669"/>
                  </a:cubicBezTo>
                  <a:cubicBezTo>
                    <a:pt x="46346" y="8509"/>
                    <a:pt x="45680" y="10050"/>
                    <a:pt x="44336" y="11316"/>
                  </a:cubicBezTo>
                  <a:cubicBezTo>
                    <a:pt x="43031" y="12542"/>
                    <a:pt x="41543" y="13156"/>
                    <a:pt x="39872" y="13156"/>
                  </a:cubicBezTo>
                  <a:cubicBezTo>
                    <a:pt x="37954" y="13156"/>
                    <a:pt x="36361" y="12516"/>
                    <a:pt x="35095" y="11250"/>
                  </a:cubicBezTo>
                  <a:cubicBezTo>
                    <a:pt x="33829" y="9945"/>
                    <a:pt x="33203" y="8418"/>
                    <a:pt x="33203" y="6669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BE4BC81D-44A2-DB62-C371-50D55383CAFA}"/>
                </a:ext>
              </a:extLst>
            </p:cNvPr>
            <p:cNvSpPr/>
            <p:nvPr/>
          </p:nvSpPr>
          <p:spPr>
            <a:xfrm>
              <a:off x="7670627" y="4511705"/>
              <a:ext cx="54972" cy="89689"/>
            </a:xfrm>
            <a:custGeom>
              <a:avLst/>
              <a:gdLst>
                <a:gd name="connsiteX0" fmla="*/ 0 w 54972"/>
                <a:gd name="connsiteY0" fmla="*/ 88280 h 89689"/>
                <a:gd name="connsiteX1" fmla="*/ 0 w 54972"/>
                <a:gd name="connsiteY1" fmla="*/ 84430 h 89689"/>
                <a:gd name="connsiteX2" fmla="*/ 1044 w 54972"/>
                <a:gd name="connsiteY2" fmla="*/ 84430 h 89689"/>
                <a:gd name="connsiteX3" fmla="*/ 8314 w 54972"/>
                <a:gd name="connsiteY3" fmla="*/ 83451 h 89689"/>
                <a:gd name="connsiteX4" fmla="*/ 9789 w 54972"/>
                <a:gd name="connsiteY4" fmla="*/ 78622 h 89689"/>
                <a:gd name="connsiteX5" fmla="*/ 9789 w 54972"/>
                <a:gd name="connsiteY5" fmla="*/ 38215 h 89689"/>
                <a:gd name="connsiteX6" fmla="*/ 0 w 54972"/>
                <a:gd name="connsiteY6" fmla="*/ 38215 h 89689"/>
                <a:gd name="connsiteX7" fmla="*/ 0 w 54972"/>
                <a:gd name="connsiteY7" fmla="*/ 34417 h 89689"/>
                <a:gd name="connsiteX8" fmla="*/ 9789 w 54972"/>
                <a:gd name="connsiteY8" fmla="*/ 34417 h 89689"/>
                <a:gd name="connsiteX9" fmla="*/ 9789 w 54972"/>
                <a:gd name="connsiteY9" fmla="*/ 18898 h 89689"/>
                <a:gd name="connsiteX10" fmla="*/ 11381 w 54972"/>
                <a:gd name="connsiteY10" fmla="*/ 9658 h 89689"/>
                <a:gd name="connsiteX11" fmla="*/ 15831 w 54972"/>
                <a:gd name="connsiteY11" fmla="*/ 3798 h 89689"/>
                <a:gd name="connsiteX12" fmla="*/ 21770 w 54972"/>
                <a:gd name="connsiteY12" fmla="*/ 914 h 89689"/>
                <a:gd name="connsiteX13" fmla="*/ 28556 w 54972"/>
                <a:gd name="connsiteY13" fmla="*/ 0 h 89689"/>
                <a:gd name="connsiteX14" fmla="*/ 40420 w 54972"/>
                <a:gd name="connsiteY14" fmla="*/ 4281 h 89689"/>
                <a:gd name="connsiteX15" fmla="*/ 45249 w 54972"/>
                <a:gd name="connsiteY15" fmla="*/ 18650 h 89689"/>
                <a:gd name="connsiteX16" fmla="*/ 44518 w 54972"/>
                <a:gd name="connsiteY16" fmla="*/ 26599 h 89689"/>
                <a:gd name="connsiteX17" fmla="*/ 43226 w 54972"/>
                <a:gd name="connsiteY17" fmla="*/ 31363 h 89689"/>
                <a:gd name="connsiteX18" fmla="*/ 41086 w 54972"/>
                <a:gd name="connsiteY18" fmla="*/ 33751 h 89689"/>
                <a:gd name="connsiteX19" fmla="*/ 39259 w 54972"/>
                <a:gd name="connsiteY19" fmla="*/ 34795 h 89689"/>
                <a:gd name="connsiteX20" fmla="*/ 37732 w 54972"/>
                <a:gd name="connsiteY20" fmla="*/ 34978 h 89689"/>
                <a:gd name="connsiteX21" fmla="*/ 35408 w 54972"/>
                <a:gd name="connsiteY21" fmla="*/ 35578 h 89689"/>
                <a:gd name="connsiteX22" fmla="*/ 32707 w 54972"/>
                <a:gd name="connsiteY22" fmla="*/ 38332 h 89689"/>
                <a:gd name="connsiteX23" fmla="*/ 31310 w 54972"/>
                <a:gd name="connsiteY23" fmla="*/ 44323 h 89689"/>
                <a:gd name="connsiteX24" fmla="*/ 32159 w 54972"/>
                <a:gd name="connsiteY24" fmla="*/ 49334 h 89689"/>
                <a:gd name="connsiteX25" fmla="*/ 34665 w 54972"/>
                <a:gd name="connsiteY25" fmla="*/ 52402 h 89689"/>
                <a:gd name="connsiteX26" fmla="*/ 37666 w 54972"/>
                <a:gd name="connsiteY26" fmla="*/ 53863 h 89689"/>
                <a:gd name="connsiteX27" fmla="*/ 41086 w 54972"/>
                <a:gd name="connsiteY27" fmla="*/ 54725 h 89689"/>
                <a:gd name="connsiteX28" fmla="*/ 43840 w 54972"/>
                <a:gd name="connsiteY28" fmla="*/ 55338 h 89689"/>
                <a:gd name="connsiteX29" fmla="*/ 51540 w 54972"/>
                <a:gd name="connsiteY29" fmla="*/ 61263 h 89689"/>
                <a:gd name="connsiteX30" fmla="*/ 54973 w 54972"/>
                <a:gd name="connsiteY30" fmla="*/ 72396 h 89689"/>
                <a:gd name="connsiteX31" fmla="*/ 50626 w 54972"/>
                <a:gd name="connsiteY31" fmla="*/ 84991 h 89689"/>
                <a:gd name="connsiteX32" fmla="*/ 38828 w 54972"/>
                <a:gd name="connsiteY32" fmla="*/ 89690 h 89689"/>
                <a:gd name="connsiteX33" fmla="*/ 30449 w 54972"/>
                <a:gd name="connsiteY33" fmla="*/ 86270 h 89689"/>
                <a:gd name="connsiteX34" fmla="*/ 26534 w 54972"/>
                <a:gd name="connsiteY34" fmla="*/ 89389 h 89689"/>
                <a:gd name="connsiteX35" fmla="*/ 25072 w 54972"/>
                <a:gd name="connsiteY35" fmla="*/ 86753 h 89689"/>
                <a:gd name="connsiteX36" fmla="*/ 25072 w 54972"/>
                <a:gd name="connsiteY36" fmla="*/ 71104 h 89689"/>
                <a:gd name="connsiteX37" fmla="*/ 26051 w 54972"/>
                <a:gd name="connsiteY37" fmla="*/ 67868 h 89689"/>
                <a:gd name="connsiteX38" fmla="*/ 28191 w 54972"/>
                <a:gd name="connsiteY38" fmla="*/ 68781 h 89689"/>
                <a:gd name="connsiteX39" fmla="*/ 28922 w 54972"/>
                <a:gd name="connsiteY39" fmla="*/ 74158 h 89689"/>
                <a:gd name="connsiteX40" fmla="*/ 31793 w 54972"/>
                <a:gd name="connsiteY40" fmla="*/ 83033 h 89689"/>
                <a:gd name="connsiteX41" fmla="*/ 38697 w 54972"/>
                <a:gd name="connsiteY41" fmla="*/ 86753 h 89689"/>
                <a:gd name="connsiteX42" fmla="*/ 46228 w 54972"/>
                <a:gd name="connsiteY42" fmla="*/ 83699 h 89689"/>
                <a:gd name="connsiteX43" fmla="*/ 48851 w 54972"/>
                <a:gd name="connsiteY43" fmla="*/ 75633 h 89689"/>
                <a:gd name="connsiteX44" fmla="*/ 47077 w 54972"/>
                <a:gd name="connsiteY44" fmla="*/ 69147 h 89689"/>
                <a:gd name="connsiteX45" fmla="*/ 42744 w 54972"/>
                <a:gd name="connsiteY45" fmla="*/ 64996 h 89689"/>
                <a:gd name="connsiteX46" fmla="*/ 37732 w 54972"/>
                <a:gd name="connsiteY46" fmla="*/ 63704 h 89689"/>
                <a:gd name="connsiteX47" fmla="*/ 31976 w 54972"/>
                <a:gd name="connsiteY47" fmla="*/ 61629 h 89689"/>
                <a:gd name="connsiteX48" fmla="*/ 25072 w 54972"/>
                <a:gd name="connsiteY48" fmla="*/ 47690 h 89689"/>
                <a:gd name="connsiteX49" fmla="*/ 25502 w 54972"/>
                <a:gd name="connsiteY49" fmla="*/ 43527 h 89689"/>
                <a:gd name="connsiteX50" fmla="*/ 27030 w 54972"/>
                <a:gd name="connsiteY50" fmla="*/ 38880 h 89689"/>
                <a:gd name="connsiteX51" fmla="*/ 30814 w 54972"/>
                <a:gd name="connsiteY51" fmla="*/ 34612 h 89689"/>
                <a:gd name="connsiteX52" fmla="*/ 37353 w 54972"/>
                <a:gd name="connsiteY52" fmla="*/ 32472 h 89689"/>
                <a:gd name="connsiteX53" fmla="*/ 38463 w 54972"/>
                <a:gd name="connsiteY53" fmla="*/ 32289 h 89689"/>
                <a:gd name="connsiteX54" fmla="*/ 39624 w 54972"/>
                <a:gd name="connsiteY54" fmla="*/ 31428 h 89689"/>
                <a:gd name="connsiteX55" fmla="*/ 40968 w 54972"/>
                <a:gd name="connsiteY55" fmla="*/ 29470 h 89689"/>
                <a:gd name="connsiteX56" fmla="*/ 41699 w 54972"/>
                <a:gd name="connsiteY56" fmla="*/ 25502 h 89689"/>
                <a:gd name="connsiteX57" fmla="*/ 42065 w 54972"/>
                <a:gd name="connsiteY57" fmla="*/ 18898 h 89689"/>
                <a:gd name="connsiteX58" fmla="*/ 29039 w 54972"/>
                <a:gd name="connsiteY58" fmla="*/ 2871 h 89689"/>
                <a:gd name="connsiteX59" fmla="*/ 21835 w 54972"/>
                <a:gd name="connsiteY59" fmla="*/ 5442 h 89689"/>
                <a:gd name="connsiteX60" fmla="*/ 18716 w 54972"/>
                <a:gd name="connsiteY60" fmla="*/ 10885 h 89689"/>
                <a:gd name="connsiteX61" fmla="*/ 18154 w 54972"/>
                <a:gd name="connsiteY61" fmla="*/ 18037 h 89689"/>
                <a:gd name="connsiteX62" fmla="*/ 18154 w 54972"/>
                <a:gd name="connsiteY62" fmla="*/ 88280 h 89689"/>
                <a:gd name="connsiteX63" fmla="*/ 15283 w 54972"/>
                <a:gd name="connsiteY63" fmla="*/ 88045 h 89689"/>
                <a:gd name="connsiteX64" fmla="*/ 9058 w 54972"/>
                <a:gd name="connsiteY64" fmla="*/ 88045 h 89689"/>
                <a:gd name="connsiteX65" fmla="*/ 0 w 54972"/>
                <a:gd name="connsiteY65" fmla="*/ 88280 h 8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2" h="89689">
                  <a:moveTo>
                    <a:pt x="0" y="88280"/>
                  </a:moveTo>
                  <a:lnTo>
                    <a:pt x="0" y="84430"/>
                  </a:lnTo>
                  <a:lnTo>
                    <a:pt x="1044" y="84430"/>
                  </a:lnTo>
                  <a:cubicBezTo>
                    <a:pt x="4959" y="84430"/>
                    <a:pt x="7387" y="84103"/>
                    <a:pt x="8314" y="83451"/>
                  </a:cubicBezTo>
                  <a:cubicBezTo>
                    <a:pt x="9293" y="82759"/>
                    <a:pt x="9789" y="81154"/>
                    <a:pt x="9789" y="78622"/>
                  </a:cubicBezTo>
                  <a:lnTo>
                    <a:pt x="9789" y="38215"/>
                  </a:lnTo>
                  <a:lnTo>
                    <a:pt x="0" y="38215"/>
                  </a:lnTo>
                  <a:lnTo>
                    <a:pt x="0" y="34417"/>
                  </a:lnTo>
                  <a:lnTo>
                    <a:pt x="9789" y="34417"/>
                  </a:lnTo>
                  <a:lnTo>
                    <a:pt x="9789" y="18898"/>
                  </a:lnTo>
                  <a:cubicBezTo>
                    <a:pt x="9789" y="15309"/>
                    <a:pt x="10324" y="12229"/>
                    <a:pt x="11381" y="9658"/>
                  </a:cubicBezTo>
                  <a:cubicBezTo>
                    <a:pt x="12477" y="7048"/>
                    <a:pt x="13965" y="5090"/>
                    <a:pt x="15831" y="3798"/>
                  </a:cubicBezTo>
                  <a:cubicBezTo>
                    <a:pt x="17711" y="2454"/>
                    <a:pt x="19695" y="1488"/>
                    <a:pt x="21770" y="914"/>
                  </a:cubicBezTo>
                  <a:cubicBezTo>
                    <a:pt x="23884" y="300"/>
                    <a:pt x="26142" y="0"/>
                    <a:pt x="28556" y="0"/>
                  </a:cubicBezTo>
                  <a:cubicBezTo>
                    <a:pt x="33242" y="0"/>
                    <a:pt x="37197" y="1423"/>
                    <a:pt x="40420" y="4281"/>
                  </a:cubicBezTo>
                  <a:cubicBezTo>
                    <a:pt x="43644" y="7087"/>
                    <a:pt x="45249" y="11877"/>
                    <a:pt x="45249" y="18650"/>
                  </a:cubicBezTo>
                  <a:cubicBezTo>
                    <a:pt x="45249" y="21744"/>
                    <a:pt x="45001" y="24393"/>
                    <a:pt x="44518" y="26599"/>
                  </a:cubicBezTo>
                  <a:cubicBezTo>
                    <a:pt x="44062" y="28752"/>
                    <a:pt x="43631" y="30345"/>
                    <a:pt x="43226" y="31363"/>
                  </a:cubicBezTo>
                  <a:cubicBezTo>
                    <a:pt x="42822" y="32341"/>
                    <a:pt x="42104" y="33138"/>
                    <a:pt x="41086" y="33751"/>
                  </a:cubicBezTo>
                  <a:cubicBezTo>
                    <a:pt x="40068" y="34364"/>
                    <a:pt x="39455" y="34704"/>
                    <a:pt x="39259" y="34795"/>
                  </a:cubicBezTo>
                  <a:cubicBezTo>
                    <a:pt x="39050" y="34834"/>
                    <a:pt x="38541" y="34887"/>
                    <a:pt x="37732" y="34978"/>
                  </a:cubicBezTo>
                  <a:cubicBezTo>
                    <a:pt x="36988" y="35056"/>
                    <a:pt x="36218" y="35252"/>
                    <a:pt x="35408" y="35578"/>
                  </a:cubicBezTo>
                  <a:cubicBezTo>
                    <a:pt x="34586" y="35905"/>
                    <a:pt x="33686" y="36831"/>
                    <a:pt x="32707" y="38332"/>
                  </a:cubicBezTo>
                  <a:cubicBezTo>
                    <a:pt x="31780" y="39846"/>
                    <a:pt x="31310" y="41843"/>
                    <a:pt x="31310" y="44323"/>
                  </a:cubicBezTo>
                  <a:cubicBezTo>
                    <a:pt x="31310" y="46320"/>
                    <a:pt x="31598" y="47990"/>
                    <a:pt x="32159" y="49334"/>
                  </a:cubicBezTo>
                  <a:cubicBezTo>
                    <a:pt x="32772" y="50679"/>
                    <a:pt x="33607" y="51710"/>
                    <a:pt x="34665" y="52402"/>
                  </a:cubicBezTo>
                  <a:cubicBezTo>
                    <a:pt x="35774" y="53054"/>
                    <a:pt x="36766" y="53537"/>
                    <a:pt x="37666" y="53863"/>
                  </a:cubicBezTo>
                  <a:cubicBezTo>
                    <a:pt x="38606" y="54190"/>
                    <a:pt x="39742" y="54477"/>
                    <a:pt x="41086" y="54725"/>
                  </a:cubicBezTo>
                  <a:cubicBezTo>
                    <a:pt x="42430" y="54973"/>
                    <a:pt x="43357" y="55169"/>
                    <a:pt x="43840" y="55338"/>
                  </a:cubicBezTo>
                  <a:cubicBezTo>
                    <a:pt x="46698" y="56356"/>
                    <a:pt x="49256" y="58327"/>
                    <a:pt x="51540" y="61263"/>
                  </a:cubicBezTo>
                  <a:cubicBezTo>
                    <a:pt x="53824" y="64161"/>
                    <a:pt x="54973" y="67868"/>
                    <a:pt x="54973" y="72396"/>
                  </a:cubicBezTo>
                  <a:cubicBezTo>
                    <a:pt x="54973" y="77656"/>
                    <a:pt x="53524" y="81846"/>
                    <a:pt x="50626" y="84991"/>
                  </a:cubicBezTo>
                  <a:cubicBezTo>
                    <a:pt x="47768" y="88123"/>
                    <a:pt x="43840" y="89690"/>
                    <a:pt x="38828" y="89690"/>
                  </a:cubicBezTo>
                  <a:cubicBezTo>
                    <a:pt x="35565" y="89690"/>
                    <a:pt x="32772" y="88554"/>
                    <a:pt x="30449" y="86270"/>
                  </a:cubicBezTo>
                  <a:cubicBezTo>
                    <a:pt x="28609" y="88345"/>
                    <a:pt x="27304" y="89389"/>
                    <a:pt x="26534" y="89389"/>
                  </a:cubicBezTo>
                  <a:cubicBezTo>
                    <a:pt x="25515" y="89389"/>
                    <a:pt x="25033" y="88515"/>
                    <a:pt x="25072" y="86753"/>
                  </a:cubicBezTo>
                  <a:lnTo>
                    <a:pt x="25072" y="71104"/>
                  </a:lnTo>
                  <a:cubicBezTo>
                    <a:pt x="25072" y="69264"/>
                    <a:pt x="25398" y="68194"/>
                    <a:pt x="26051" y="67868"/>
                  </a:cubicBezTo>
                  <a:cubicBezTo>
                    <a:pt x="26990" y="67385"/>
                    <a:pt x="27708" y="67685"/>
                    <a:pt x="28191" y="68781"/>
                  </a:cubicBezTo>
                  <a:cubicBezTo>
                    <a:pt x="28269" y="68951"/>
                    <a:pt x="28517" y="70739"/>
                    <a:pt x="28922" y="74158"/>
                  </a:cubicBezTo>
                  <a:cubicBezTo>
                    <a:pt x="29366" y="77591"/>
                    <a:pt x="30318" y="80540"/>
                    <a:pt x="31793" y="83033"/>
                  </a:cubicBezTo>
                  <a:cubicBezTo>
                    <a:pt x="33294" y="85513"/>
                    <a:pt x="35604" y="86753"/>
                    <a:pt x="38697" y="86753"/>
                  </a:cubicBezTo>
                  <a:cubicBezTo>
                    <a:pt x="41960" y="86753"/>
                    <a:pt x="44466" y="85735"/>
                    <a:pt x="46228" y="83699"/>
                  </a:cubicBezTo>
                  <a:cubicBezTo>
                    <a:pt x="47977" y="81663"/>
                    <a:pt x="48851" y="78974"/>
                    <a:pt x="48851" y="75633"/>
                  </a:cubicBezTo>
                  <a:cubicBezTo>
                    <a:pt x="48851" y="73140"/>
                    <a:pt x="48264" y="70987"/>
                    <a:pt x="47077" y="69147"/>
                  </a:cubicBezTo>
                  <a:cubicBezTo>
                    <a:pt x="45941" y="67306"/>
                    <a:pt x="44492" y="65923"/>
                    <a:pt x="42744" y="64996"/>
                  </a:cubicBezTo>
                  <a:cubicBezTo>
                    <a:pt x="41921" y="64592"/>
                    <a:pt x="40251" y="64161"/>
                    <a:pt x="37732" y="63704"/>
                  </a:cubicBezTo>
                  <a:cubicBezTo>
                    <a:pt x="35200" y="63221"/>
                    <a:pt x="33281" y="62529"/>
                    <a:pt x="31976" y="61629"/>
                  </a:cubicBezTo>
                  <a:cubicBezTo>
                    <a:pt x="27369" y="58536"/>
                    <a:pt x="25072" y="53889"/>
                    <a:pt x="25072" y="47690"/>
                  </a:cubicBezTo>
                  <a:cubicBezTo>
                    <a:pt x="25072" y="46267"/>
                    <a:pt x="25215" y="44871"/>
                    <a:pt x="25502" y="43527"/>
                  </a:cubicBezTo>
                  <a:cubicBezTo>
                    <a:pt x="25777" y="42143"/>
                    <a:pt x="26285" y="40590"/>
                    <a:pt x="27030" y="38880"/>
                  </a:cubicBezTo>
                  <a:cubicBezTo>
                    <a:pt x="27799" y="37171"/>
                    <a:pt x="29065" y="35748"/>
                    <a:pt x="30814" y="34612"/>
                  </a:cubicBezTo>
                  <a:cubicBezTo>
                    <a:pt x="32576" y="33425"/>
                    <a:pt x="34756" y="32720"/>
                    <a:pt x="37353" y="32472"/>
                  </a:cubicBezTo>
                  <a:cubicBezTo>
                    <a:pt x="37927" y="32381"/>
                    <a:pt x="38293" y="32328"/>
                    <a:pt x="38463" y="32289"/>
                  </a:cubicBezTo>
                  <a:cubicBezTo>
                    <a:pt x="38619" y="32198"/>
                    <a:pt x="39011" y="31911"/>
                    <a:pt x="39624" y="31428"/>
                  </a:cubicBezTo>
                  <a:cubicBezTo>
                    <a:pt x="40277" y="30945"/>
                    <a:pt x="40720" y="30292"/>
                    <a:pt x="40968" y="29470"/>
                  </a:cubicBezTo>
                  <a:cubicBezTo>
                    <a:pt x="41216" y="28622"/>
                    <a:pt x="41451" y="27290"/>
                    <a:pt x="41699" y="25502"/>
                  </a:cubicBezTo>
                  <a:cubicBezTo>
                    <a:pt x="41947" y="23701"/>
                    <a:pt x="42065" y="21496"/>
                    <a:pt x="42065" y="18898"/>
                  </a:cubicBezTo>
                  <a:cubicBezTo>
                    <a:pt x="42065" y="8209"/>
                    <a:pt x="37719" y="2871"/>
                    <a:pt x="29039" y="2871"/>
                  </a:cubicBezTo>
                  <a:cubicBezTo>
                    <a:pt x="25946" y="2871"/>
                    <a:pt x="23545" y="3733"/>
                    <a:pt x="21835" y="5442"/>
                  </a:cubicBezTo>
                  <a:cubicBezTo>
                    <a:pt x="20151" y="7152"/>
                    <a:pt x="19120" y="8966"/>
                    <a:pt x="18716" y="10885"/>
                  </a:cubicBezTo>
                  <a:cubicBezTo>
                    <a:pt x="18337" y="12803"/>
                    <a:pt x="18154" y="15179"/>
                    <a:pt x="18154" y="18037"/>
                  </a:cubicBezTo>
                  <a:lnTo>
                    <a:pt x="18154" y="88280"/>
                  </a:lnTo>
                  <a:lnTo>
                    <a:pt x="15283" y="88045"/>
                  </a:lnTo>
                  <a:lnTo>
                    <a:pt x="9058" y="88045"/>
                  </a:lnTo>
                  <a:lnTo>
                    <a:pt x="0" y="8828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940F871B-B363-A69F-71F5-C27C1D296DFE}"/>
                </a:ext>
              </a:extLst>
            </p:cNvPr>
            <p:cNvSpPr/>
            <p:nvPr/>
          </p:nvSpPr>
          <p:spPr>
            <a:xfrm>
              <a:off x="7736145" y="4543863"/>
              <a:ext cx="48486" cy="57530"/>
            </a:xfrm>
            <a:custGeom>
              <a:avLst/>
              <a:gdLst>
                <a:gd name="connsiteX0" fmla="*/ 0 w 48486"/>
                <a:gd name="connsiteY0" fmla="*/ 28557 h 57530"/>
                <a:gd name="connsiteX1" fmla="*/ 7583 w 48486"/>
                <a:gd name="connsiteY1" fmla="*/ 8379 h 57530"/>
                <a:gd name="connsiteX2" fmla="*/ 26038 w 48486"/>
                <a:gd name="connsiteY2" fmla="*/ 0 h 57530"/>
                <a:gd name="connsiteX3" fmla="*/ 42730 w 48486"/>
                <a:gd name="connsiteY3" fmla="*/ 7152 h 57530"/>
                <a:gd name="connsiteX4" fmla="*/ 48486 w 48486"/>
                <a:gd name="connsiteY4" fmla="*/ 24576 h 57530"/>
                <a:gd name="connsiteX5" fmla="*/ 47990 w 48486"/>
                <a:gd name="connsiteY5" fmla="*/ 26847 h 57530"/>
                <a:gd name="connsiteX6" fmla="*/ 45367 w 48486"/>
                <a:gd name="connsiteY6" fmla="*/ 27212 h 57530"/>
                <a:gd name="connsiteX7" fmla="*/ 10389 w 48486"/>
                <a:gd name="connsiteY7" fmla="*/ 27212 h 57530"/>
                <a:gd name="connsiteX8" fmla="*/ 14187 w 48486"/>
                <a:gd name="connsiteY8" fmla="*/ 45980 h 57530"/>
                <a:gd name="connsiteX9" fmla="*/ 28309 w 48486"/>
                <a:gd name="connsiteY9" fmla="*/ 54359 h 57530"/>
                <a:gd name="connsiteX10" fmla="*/ 30997 w 48486"/>
                <a:gd name="connsiteY10" fmla="*/ 54111 h 57530"/>
                <a:gd name="connsiteX11" fmla="*/ 35461 w 48486"/>
                <a:gd name="connsiteY11" fmla="*/ 52832 h 57530"/>
                <a:gd name="connsiteX12" fmla="*/ 41086 w 48486"/>
                <a:gd name="connsiteY12" fmla="*/ 48851 h 57530"/>
                <a:gd name="connsiteX13" fmla="*/ 45236 w 48486"/>
                <a:gd name="connsiteY13" fmla="*/ 41451 h 57530"/>
                <a:gd name="connsiteX14" fmla="*/ 46829 w 48486"/>
                <a:gd name="connsiteY14" fmla="*/ 39742 h 57530"/>
                <a:gd name="connsiteX15" fmla="*/ 48486 w 48486"/>
                <a:gd name="connsiteY15" fmla="*/ 41203 h 57530"/>
                <a:gd name="connsiteX16" fmla="*/ 47259 w 48486"/>
                <a:gd name="connsiteY16" fmla="*/ 44819 h 57530"/>
                <a:gd name="connsiteX17" fmla="*/ 43840 w 48486"/>
                <a:gd name="connsiteY17" fmla="*/ 50196 h 57530"/>
                <a:gd name="connsiteX18" fmla="*/ 37171 w 48486"/>
                <a:gd name="connsiteY18" fmla="*/ 55338 h 57530"/>
                <a:gd name="connsiteX19" fmla="*/ 27565 w 48486"/>
                <a:gd name="connsiteY19" fmla="*/ 57531 h 57530"/>
                <a:gd name="connsiteX20" fmla="*/ 8248 w 48486"/>
                <a:gd name="connsiteY20" fmla="*/ 49217 h 57530"/>
                <a:gd name="connsiteX21" fmla="*/ 0 w 48486"/>
                <a:gd name="connsiteY21" fmla="*/ 28557 h 57530"/>
                <a:gd name="connsiteX22" fmla="*/ 10519 w 48486"/>
                <a:gd name="connsiteY22" fmla="*/ 24576 h 57530"/>
                <a:gd name="connsiteX23" fmla="*/ 40225 w 48486"/>
                <a:gd name="connsiteY23" fmla="*/ 24576 h 57530"/>
                <a:gd name="connsiteX24" fmla="*/ 39742 w 48486"/>
                <a:gd name="connsiteY24" fmla="*/ 19016 h 57530"/>
                <a:gd name="connsiteX25" fmla="*/ 37967 w 48486"/>
                <a:gd name="connsiteY25" fmla="*/ 12046 h 57530"/>
                <a:gd name="connsiteX26" fmla="*/ 33621 w 48486"/>
                <a:gd name="connsiteY26" fmla="*/ 5377 h 57530"/>
                <a:gd name="connsiteX27" fmla="*/ 26038 w 48486"/>
                <a:gd name="connsiteY27" fmla="*/ 2819 h 57530"/>
                <a:gd name="connsiteX28" fmla="*/ 21822 w 48486"/>
                <a:gd name="connsiteY28" fmla="*/ 3667 h 57530"/>
                <a:gd name="connsiteX29" fmla="*/ 17058 w 48486"/>
                <a:gd name="connsiteY29" fmla="*/ 6604 h 57530"/>
                <a:gd name="connsiteX30" fmla="*/ 12595 w 48486"/>
                <a:gd name="connsiteY30" fmla="*/ 13391 h 57530"/>
                <a:gd name="connsiteX31" fmla="*/ 10519 w 48486"/>
                <a:gd name="connsiteY31" fmla="*/ 24576 h 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486" h="57530">
                  <a:moveTo>
                    <a:pt x="0" y="28557"/>
                  </a:moveTo>
                  <a:cubicBezTo>
                    <a:pt x="0" y="20687"/>
                    <a:pt x="2532" y="13965"/>
                    <a:pt x="7583" y="8379"/>
                  </a:cubicBezTo>
                  <a:cubicBezTo>
                    <a:pt x="12634" y="2793"/>
                    <a:pt x="18794" y="0"/>
                    <a:pt x="26038" y="0"/>
                  </a:cubicBezTo>
                  <a:cubicBezTo>
                    <a:pt x="33386" y="0"/>
                    <a:pt x="38945" y="2388"/>
                    <a:pt x="42730" y="7152"/>
                  </a:cubicBezTo>
                  <a:cubicBezTo>
                    <a:pt x="46567" y="11916"/>
                    <a:pt x="48486" y="17724"/>
                    <a:pt x="48486" y="24576"/>
                  </a:cubicBezTo>
                  <a:cubicBezTo>
                    <a:pt x="48486" y="25842"/>
                    <a:pt x="48316" y="26599"/>
                    <a:pt x="47990" y="26847"/>
                  </a:cubicBezTo>
                  <a:cubicBezTo>
                    <a:pt x="47664" y="27095"/>
                    <a:pt x="46789" y="27212"/>
                    <a:pt x="45367" y="27212"/>
                  </a:cubicBezTo>
                  <a:lnTo>
                    <a:pt x="10389" y="27212"/>
                  </a:lnTo>
                  <a:cubicBezTo>
                    <a:pt x="10389" y="35735"/>
                    <a:pt x="11655" y="41986"/>
                    <a:pt x="14187" y="45980"/>
                  </a:cubicBezTo>
                  <a:cubicBezTo>
                    <a:pt x="17685" y="51566"/>
                    <a:pt x="22396" y="54359"/>
                    <a:pt x="28309" y="54359"/>
                  </a:cubicBezTo>
                  <a:cubicBezTo>
                    <a:pt x="29118" y="54359"/>
                    <a:pt x="30018" y="54281"/>
                    <a:pt x="30997" y="54111"/>
                  </a:cubicBezTo>
                  <a:cubicBezTo>
                    <a:pt x="31976" y="53942"/>
                    <a:pt x="33464" y="53524"/>
                    <a:pt x="35461" y="52832"/>
                  </a:cubicBezTo>
                  <a:cubicBezTo>
                    <a:pt x="37458" y="52088"/>
                    <a:pt x="39324" y="50770"/>
                    <a:pt x="41086" y="48851"/>
                  </a:cubicBezTo>
                  <a:cubicBezTo>
                    <a:pt x="42835" y="46933"/>
                    <a:pt x="44218" y="44466"/>
                    <a:pt x="45236" y="41451"/>
                  </a:cubicBezTo>
                  <a:cubicBezTo>
                    <a:pt x="45484" y="40264"/>
                    <a:pt x="46006" y="39702"/>
                    <a:pt x="46829" y="39742"/>
                  </a:cubicBezTo>
                  <a:cubicBezTo>
                    <a:pt x="47938" y="39742"/>
                    <a:pt x="48486" y="40225"/>
                    <a:pt x="48486" y="41203"/>
                  </a:cubicBezTo>
                  <a:cubicBezTo>
                    <a:pt x="48486" y="41947"/>
                    <a:pt x="48081" y="43148"/>
                    <a:pt x="47259" y="44819"/>
                  </a:cubicBezTo>
                  <a:cubicBezTo>
                    <a:pt x="46489" y="46450"/>
                    <a:pt x="45341" y="48238"/>
                    <a:pt x="43840" y="50196"/>
                  </a:cubicBezTo>
                  <a:cubicBezTo>
                    <a:pt x="42326" y="52154"/>
                    <a:pt x="40107" y="53863"/>
                    <a:pt x="37171" y="55338"/>
                  </a:cubicBezTo>
                  <a:cubicBezTo>
                    <a:pt x="34273" y="56800"/>
                    <a:pt x="31075" y="57531"/>
                    <a:pt x="27565" y="57531"/>
                  </a:cubicBezTo>
                  <a:cubicBezTo>
                    <a:pt x="20230" y="57531"/>
                    <a:pt x="13795" y="54764"/>
                    <a:pt x="8248" y="49217"/>
                  </a:cubicBezTo>
                  <a:cubicBezTo>
                    <a:pt x="2754" y="43631"/>
                    <a:pt x="0" y="36740"/>
                    <a:pt x="0" y="28557"/>
                  </a:cubicBezTo>
                  <a:moveTo>
                    <a:pt x="10519" y="24576"/>
                  </a:moveTo>
                  <a:lnTo>
                    <a:pt x="40225" y="24576"/>
                  </a:lnTo>
                  <a:cubicBezTo>
                    <a:pt x="40225" y="22827"/>
                    <a:pt x="40068" y="20974"/>
                    <a:pt x="39742" y="19016"/>
                  </a:cubicBezTo>
                  <a:cubicBezTo>
                    <a:pt x="39455" y="17058"/>
                    <a:pt x="38867" y="14735"/>
                    <a:pt x="37967" y="12046"/>
                  </a:cubicBezTo>
                  <a:cubicBezTo>
                    <a:pt x="37105" y="9319"/>
                    <a:pt x="35656" y="7087"/>
                    <a:pt x="33621" y="5377"/>
                  </a:cubicBezTo>
                  <a:cubicBezTo>
                    <a:pt x="31584" y="3667"/>
                    <a:pt x="29053" y="2819"/>
                    <a:pt x="26038" y="2819"/>
                  </a:cubicBezTo>
                  <a:cubicBezTo>
                    <a:pt x="24693" y="2819"/>
                    <a:pt x="23297" y="3106"/>
                    <a:pt x="21822" y="3667"/>
                  </a:cubicBezTo>
                  <a:cubicBezTo>
                    <a:pt x="20399" y="4242"/>
                    <a:pt x="18807" y="5221"/>
                    <a:pt x="17058" y="6604"/>
                  </a:cubicBezTo>
                  <a:cubicBezTo>
                    <a:pt x="15296" y="7987"/>
                    <a:pt x="13808" y="10245"/>
                    <a:pt x="12595" y="13391"/>
                  </a:cubicBezTo>
                  <a:cubicBezTo>
                    <a:pt x="11368" y="16536"/>
                    <a:pt x="10676" y="20256"/>
                    <a:pt x="10519" y="24576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849A168-5CE5-E829-A5E8-8827B7B7232F}"/>
                </a:ext>
              </a:extLst>
            </p:cNvPr>
            <p:cNvSpPr/>
            <p:nvPr/>
          </p:nvSpPr>
          <p:spPr>
            <a:xfrm>
              <a:off x="6320316" y="4289047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B83BEEE-2AB6-587B-08AF-B622ED0BC15A}"/>
                </a:ext>
              </a:extLst>
            </p:cNvPr>
            <p:cNvSpPr/>
            <p:nvPr/>
          </p:nvSpPr>
          <p:spPr>
            <a:xfrm>
              <a:off x="6320316" y="3961038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D5E40D4-8694-591D-DFE0-0265321CC157}"/>
                </a:ext>
              </a:extLst>
            </p:cNvPr>
            <p:cNvSpPr/>
            <p:nvPr/>
          </p:nvSpPr>
          <p:spPr>
            <a:xfrm>
              <a:off x="6320316" y="3633024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588F004-AA86-170D-3D19-18A3855F6F6A}"/>
                </a:ext>
              </a:extLst>
            </p:cNvPr>
            <p:cNvSpPr/>
            <p:nvPr/>
          </p:nvSpPr>
          <p:spPr>
            <a:xfrm>
              <a:off x="6320316" y="3305011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CD5E163-A22F-B833-04E4-E6B8EF12D165}"/>
                </a:ext>
              </a:extLst>
            </p:cNvPr>
            <p:cNvSpPr/>
            <p:nvPr/>
          </p:nvSpPr>
          <p:spPr>
            <a:xfrm>
              <a:off x="6320316" y="2976996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95265A15-087C-0E2D-E08E-18D441FE4CA9}"/>
                </a:ext>
              </a:extLst>
            </p:cNvPr>
            <p:cNvSpPr/>
            <p:nvPr/>
          </p:nvSpPr>
          <p:spPr>
            <a:xfrm>
              <a:off x="6320316" y="2648983"/>
              <a:ext cx="2618520" cy="1305"/>
            </a:xfrm>
            <a:custGeom>
              <a:avLst/>
              <a:gdLst>
                <a:gd name="connsiteX0" fmla="*/ 0 w 2618520"/>
                <a:gd name="connsiteY0" fmla="*/ 0 h 1305"/>
                <a:gd name="connsiteX1" fmla="*/ 2618520 w 2618520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8520" h="1305">
                  <a:moveTo>
                    <a:pt x="0" y="0"/>
                  </a:moveTo>
                  <a:lnTo>
                    <a:pt x="2618520" y="0"/>
                  </a:lnTo>
                </a:path>
              </a:pathLst>
            </a:custGeom>
            <a:noFill/>
            <a:ln w="260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ACD1331-91C0-6462-AF73-B44490731CB4}"/>
                </a:ext>
              </a:extLst>
            </p:cNvPr>
            <p:cNvSpPr/>
            <p:nvPr/>
          </p:nvSpPr>
          <p:spPr>
            <a:xfrm>
              <a:off x="6320316" y="2604345"/>
              <a:ext cx="1305" cy="1733775"/>
            </a:xfrm>
            <a:custGeom>
              <a:avLst/>
              <a:gdLst>
                <a:gd name="connsiteX0" fmla="*/ 0 w 1305"/>
                <a:gd name="connsiteY0" fmla="*/ 1733775 h 1733775"/>
                <a:gd name="connsiteX1" fmla="*/ 0 w 1305"/>
                <a:gd name="connsiteY1" fmla="*/ 0 h 17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5" h="1733775">
                  <a:moveTo>
                    <a:pt x="0" y="1733775"/>
                  </a:move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158387B6-4E7F-FD99-B01D-556A3F6D0C32}"/>
                </a:ext>
              </a:extLst>
            </p:cNvPr>
            <p:cNvSpPr/>
            <p:nvPr/>
          </p:nvSpPr>
          <p:spPr>
            <a:xfrm>
              <a:off x="6320316" y="4289047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A567F6F-114C-0203-14C7-4968599410E6}"/>
                </a:ext>
              </a:extLst>
            </p:cNvPr>
            <p:cNvSpPr/>
            <p:nvPr/>
          </p:nvSpPr>
          <p:spPr>
            <a:xfrm>
              <a:off x="6320316" y="3961038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C3F05A0-D3ED-33D4-24E9-97D7F855C9DE}"/>
                </a:ext>
              </a:extLst>
            </p:cNvPr>
            <p:cNvSpPr/>
            <p:nvPr/>
          </p:nvSpPr>
          <p:spPr>
            <a:xfrm>
              <a:off x="6320316" y="3633024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BEC89D4-4AA5-9846-F429-BCCCC90E6035}"/>
                </a:ext>
              </a:extLst>
            </p:cNvPr>
            <p:cNvSpPr/>
            <p:nvPr/>
          </p:nvSpPr>
          <p:spPr>
            <a:xfrm>
              <a:off x="6320316" y="3305011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845BEC5-D923-21CE-B1EC-C16D4A779136}"/>
                </a:ext>
              </a:extLst>
            </p:cNvPr>
            <p:cNvSpPr/>
            <p:nvPr/>
          </p:nvSpPr>
          <p:spPr>
            <a:xfrm>
              <a:off x="6320316" y="2976996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CA1BB63-C1A9-4EF5-A2A8-D5D990EE9939}"/>
                </a:ext>
              </a:extLst>
            </p:cNvPr>
            <p:cNvSpPr/>
            <p:nvPr/>
          </p:nvSpPr>
          <p:spPr>
            <a:xfrm>
              <a:off x="6320316" y="2648983"/>
              <a:ext cx="24664" cy="1305"/>
            </a:xfrm>
            <a:custGeom>
              <a:avLst/>
              <a:gdLst>
                <a:gd name="connsiteX0" fmla="*/ 0 w 24664"/>
                <a:gd name="connsiteY0" fmla="*/ 0 h 1305"/>
                <a:gd name="connsiteX1" fmla="*/ 24665 w 24664"/>
                <a:gd name="connsiteY1" fmla="*/ 0 h 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4" h="1305">
                  <a:moveTo>
                    <a:pt x="0" y="0"/>
                  </a:moveTo>
                  <a:lnTo>
                    <a:pt x="24665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8BE587C1-D701-1246-B8CC-5900F0F49F03}"/>
                </a:ext>
              </a:extLst>
            </p:cNvPr>
            <p:cNvSpPr/>
            <p:nvPr/>
          </p:nvSpPr>
          <p:spPr>
            <a:xfrm>
              <a:off x="6046571" y="4248157"/>
              <a:ext cx="54561" cy="81897"/>
            </a:xfrm>
            <a:custGeom>
              <a:avLst/>
              <a:gdLst>
                <a:gd name="connsiteX0" fmla="*/ 27281 w 54561"/>
                <a:gd name="connsiteY0" fmla="*/ 8457 h 81897"/>
                <a:gd name="connsiteX1" fmla="*/ 14856 w 54561"/>
                <a:gd name="connsiteY1" fmla="*/ 16601 h 81897"/>
                <a:gd name="connsiteX2" fmla="*/ 10732 w 54561"/>
                <a:gd name="connsiteY2" fmla="*/ 40969 h 81897"/>
                <a:gd name="connsiteX3" fmla="*/ 14856 w 54561"/>
                <a:gd name="connsiteY3" fmla="*/ 65349 h 81897"/>
                <a:gd name="connsiteX4" fmla="*/ 27281 w 54561"/>
                <a:gd name="connsiteY4" fmla="*/ 73441 h 81897"/>
                <a:gd name="connsiteX5" fmla="*/ 39705 w 54561"/>
                <a:gd name="connsiteY5" fmla="*/ 65349 h 81897"/>
                <a:gd name="connsiteX6" fmla="*/ 43882 w 54561"/>
                <a:gd name="connsiteY6" fmla="*/ 40969 h 81897"/>
                <a:gd name="connsiteX7" fmla="*/ 39705 w 54561"/>
                <a:gd name="connsiteY7" fmla="*/ 16601 h 81897"/>
                <a:gd name="connsiteX8" fmla="*/ 27281 w 54561"/>
                <a:gd name="connsiteY8" fmla="*/ 8457 h 81897"/>
                <a:gd name="connsiteX9" fmla="*/ 27281 w 54561"/>
                <a:gd name="connsiteY9" fmla="*/ 0 h 81897"/>
                <a:gd name="connsiteX10" fmla="*/ 47529 w 54561"/>
                <a:gd name="connsiteY10" fmla="*/ 10520 h 81897"/>
                <a:gd name="connsiteX11" fmla="*/ 54562 w 54561"/>
                <a:gd name="connsiteY11" fmla="*/ 40969 h 81897"/>
                <a:gd name="connsiteX12" fmla="*/ 47529 w 54561"/>
                <a:gd name="connsiteY12" fmla="*/ 71431 h 81897"/>
                <a:gd name="connsiteX13" fmla="*/ 27281 w 54561"/>
                <a:gd name="connsiteY13" fmla="*/ 81898 h 81897"/>
                <a:gd name="connsiteX14" fmla="*/ 6979 w 54561"/>
                <a:gd name="connsiteY14" fmla="*/ 71431 h 81897"/>
                <a:gd name="connsiteX15" fmla="*/ 0 w 54561"/>
                <a:gd name="connsiteY15" fmla="*/ 40969 h 81897"/>
                <a:gd name="connsiteX16" fmla="*/ 6979 w 54561"/>
                <a:gd name="connsiteY16" fmla="*/ 10520 h 81897"/>
                <a:gd name="connsiteX17" fmla="*/ 27281 w 54561"/>
                <a:gd name="connsiteY17" fmla="*/ 0 h 8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7">
                  <a:moveTo>
                    <a:pt x="27281" y="8457"/>
                  </a:moveTo>
                  <a:cubicBezTo>
                    <a:pt x="21783" y="8457"/>
                    <a:pt x="17640" y="11172"/>
                    <a:pt x="14856" y="16601"/>
                  </a:cubicBezTo>
                  <a:cubicBezTo>
                    <a:pt x="12107" y="21992"/>
                    <a:pt x="10732" y="30123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3" y="73441"/>
                    <a:pt x="27281" y="73441"/>
                  </a:cubicBezTo>
                  <a:cubicBezTo>
                    <a:pt x="32814" y="73441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23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1" y="8457"/>
                  </a:cubicBezTo>
                  <a:moveTo>
                    <a:pt x="27281" y="0"/>
                  </a:moveTo>
                  <a:cubicBezTo>
                    <a:pt x="36128" y="0"/>
                    <a:pt x="42877" y="3511"/>
                    <a:pt x="47529" y="10520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68"/>
                    <a:pt x="52218" y="64422"/>
                    <a:pt x="47529" y="71431"/>
                  </a:cubicBezTo>
                  <a:cubicBezTo>
                    <a:pt x="42877" y="78413"/>
                    <a:pt x="36128" y="81898"/>
                    <a:pt x="27281" y="81898"/>
                  </a:cubicBezTo>
                  <a:cubicBezTo>
                    <a:pt x="18434" y="81898"/>
                    <a:pt x="11667" y="78413"/>
                    <a:pt x="6979" y="71431"/>
                  </a:cubicBezTo>
                  <a:cubicBezTo>
                    <a:pt x="2326" y="64422"/>
                    <a:pt x="0" y="54268"/>
                    <a:pt x="0" y="40969"/>
                  </a:cubicBezTo>
                  <a:cubicBezTo>
                    <a:pt x="0" y="27643"/>
                    <a:pt x="2326" y="17502"/>
                    <a:pt x="6979" y="10520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42E841B-4101-1985-91E1-47767B669A1B}"/>
                </a:ext>
              </a:extLst>
            </p:cNvPr>
            <p:cNvSpPr/>
            <p:nvPr/>
          </p:nvSpPr>
          <p:spPr>
            <a:xfrm>
              <a:off x="6119902" y="4315084"/>
              <a:ext cx="11155" cy="13429"/>
            </a:xfrm>
            <a:custGeom>
              <a:avLst/>
              <a:gdLst>
                <a:gd name="connsiteX0" fmla="*/ 0 w 11155"/>
                <a:gd name="connsiteY0" fmla="*/ 0 h 13429"/>
                <a:gd name="connsiteX1" fmla="*/ 11155 w 11155"/>
                <a:gd name="connsiteY1" fmla="*/ 0 h 13429"/>
                <a:gd name="connsiteX2" fmla="*/ 11155 w 11155"/>
                <a:gd name="connsiteY2" fmla="*/ 13430 h 13429"/>
                <a:gd name="connsiteX3" fmla="*/ 0 w 11155"/>
                <a:gd name="connsiteY3" fmla="*/ 13430 h 13429"/>
                <a:gd name="connsiteX4" fmla="*/ 0 w 11155"/>
                <a:gd name="connsiteY4" fmla="*/ 0 h 1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9">
                  <a:moveTo>
                    <a:pt x="0" y="0"/>
                  </a:moveTo>
                  <a:lnTo>
                    <a:pt x="11155" y="0"/>
                  </a:lnTo>
                  <a:lnTo>
                    <a:pt x="11155" y="13430"/>
                  </a:lnTo>
                  <a:lnTo>
                    <a:pt x="0" y="13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C21477B6-0979-4797-2856-D009A6E99A27}"/>
                </a:ext>
              </a:extLst>
            </p:cNvPr>
            <p:cNvSpPr/>
            <p:nvPr/>
          </p:nvSpPr>
          <p:spPr>
            <a:xfrm>
              <a:off x="6149880" y="4248157"/>
              <a:ext cx="54561" cy="81897"/>
            </a:xfrm>
            <a:custGeom>
              <a:avLst/>
              <a:gdLst>
                <a:gd name="connsiteX0" fmla="*/ 27280 w 54561"/>
                <a:gd name="connsiteY0" fmla="*/ 8457 h 81897"/>
                <a:gd name="connsiteX1" fmla="*/ 14856 w 54561"/>
                <a:gd name="connsiteY1" fmla="*/ 16601 h 81897"/>
                <a:gd name="connsiteX2" fmla="*/ 10732 w 54561"/>
                <a:gd name="connsiteY2" fmla="*/ 40969 h 81897"/>
                <a:gd name="connsiteX3" fmla="*/ 14856 w 54561"/>
                <a:gd name="connsiteY3" fmla="*/ 65349 h 81897"/>
                <a:gd name="connsiteX4" fmla="*/ 27280 w 54561"/>
                <a:gd name="connsiteY4" fmla="*/ 73441 h 81897"/>
                <a:gd name="connsiteX5" fmla="*/ 39705 w 54561"/>
                <a:gd name="connsiteY5" fmla="*/ 65349 h 81897"/>
                <a:gd name="connsiteX6" fmla="*/ 43882 w 54561"/>
                <a:gd name="connsiteY6" fmla="*/ 40969 h 81897"/>
                <a:gd name="connsiteX7" fmla="*/ 39705 w 54561"/>
                <a:gd name="connsiteY7" fmla="*/ 16601 h 81897"/>
                <a:gd name="connsiteX8" fmla="*/ 27280 w 54561"/>
                <a:gd name="connsiteY8" fmla="*/ 8457 h 81897"/>
                <a:gd name="connsiteX9" fmla="*/ 27280 w 54561"/>
                <a:gd name="connsiteY9" fmla="*/ 0 h 81897"/>
                <a:gd name="connsiteX10" fmla="*/ 47529 w 54561"/>
                <a:gd name="connsiteY10" fmla="*/ 10520 h 81897"/>
                <a:gd name="connsiteX11" fmla="*/ 54562 w 54561"/>
                <a:gd name="connsiteY11" fmla="*/ 40969 h 81897"/>
                <a:gd name="connsiteX12" fmla="*/ 47529 w 54561"/>
                <a:gd name="connsiteY12" fmla="*/ 71431 h 81897"/>
                <a:gd name="connsiteX13" fmla="*/ 27280 w 54561"/>
                <a:gd name="connsiteY13" fmla="*/ 81898 h 81897"/>
                <a:gd name="connsiteX14" fmla="*/ 6979 w 54561"/>
                <a:gd name="connsiteY14" fmla="*/ 71431 h 81897"/>
                <a:gd name="connsiteX15" fmla="*/ 0 w 54561"/>
                <a:gd name="connsiteY15" fmla="*/ 40969 h 81897"/>
                <a:gd name="connsiteX16" fmla="*/ 6979 w 54561"/>
                <a:gd name="connsiteY16" fmla="*/ 10520 h 81897"/>
                <a:gd name="connsiteX17" fmla="*/ 27280 w 54561"/>
                <a:gd name="connsiteY17" fmla="*/ 0 h 8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7">
                  <a:moveTo>
                    <a:pt x="27280" y="8457"/>
                  </a:moveTo>
                  <a:cubicBezTo>
                    <a:pt x="21782" y="8457"/>
                    <a:pt x="17640" y="11172"/>
                    <a:pt x="14856" y="16601"/>
                  </a:cubicBezTo>
                  <a:cubicBezTo>
                    <a:pt x="12107" y="21992"/>
                    <a:pt x="10732" y="30123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2" y="73441"/>
                    <a:pt x="27280" y="73441"/>
                  </a:cubicBezTo>
                  <a:cubicBezTo>
                    <a:pt x="32814" y="73441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23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0" y="8457"/>
                  </a:cubicBezTo>
                  <a:moveTo>
                    <a:pt x="27280" y="0"/>
                  </a:moveTo>
                  <a:cubicBezTo>
                    <a:pt x="36128" y="0"/>
                    <a:pt x="42877" y="3511"/>
                    <a:pt x="47529" y="10520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68"/>
                    <a:pt x="52218" y="64422"/>
                    <a:pt x="47529" y="71431"/>
                  </a:cubicBezTo>
                  <a:cubicBezTo>
                    <a:pt x="42877" y="78413"/>
                    <a:pt x="36128" y="81898"/>
                    <a:pt x="27280" y="81898"/>
                  </a:cubicBezTo>
                  <a:cubicBezTo>
                    <a:pt x="18433" y="81898"/>
                    <a:pt x="11665" y="78413"/>
                    <a:pt x="6979" y="71431"/>
                  </a:cubicBezTo>
                  <a:cubicBezTo>
                    <a:pt x="2326" y="64422"/>
                    <a:pt x="0" y="54268"/>
                    <a:pt x="0" y="40969"/>
                  </a:cubicBezTo>
                  <a:cubicBezTo>
                    <a:pt x="0" y="27643"/>
                    <a:pt x="2326" y="17502"/>
                    <a:pt x="6979" y="10520"/>
                  </a:cubicBezTo>
                  <a:cubicBezTo>
                    <a:pt x="11665" y="3511"/>
                    <a:pt x="18433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A2B2C0B-ED05-EA84-B600-6300601EC668}"/>
                </a:ext>
              </a:extLst>
            </p:cNvPr>
            <p:cNvSpPr/>
            <p:nvPr/>
          </p:nvSpPr>
          <p:spPr>
            <a:xfrm>
              <a:off x="6218769" y="4248157"/>
              <a:ext cx="54561" cy="81897"/>
            </a:xfrm>
            <a:custGeom>
              <a:avLst/>
              <a:gdLst>
                <a:gd name="connsiteX0" fmla="*/ 27280 w 54561"/>
                <a:gd name="connsiteY0" fmla="*/ 8457 h 81897"/>
                <a:gd name="connsiteX1" fmla="*/ 14857 w 54561"/>
                <a:gd name="connsiteY1" fmla="*/ 16601 h 81897"/>
                <a:gd name="connsiteX2" fmla="*/ 10732 w 54561"/>
                <a:gd name="connsiteY2" fmla="*/ 40969 h 81897"/>
                <a:gd name="connsiteX3" fmla="*/ 14857 w 54561"/>
                <a:gd name="connsiteY3" fmla="*/ 65349 h 81897"/>
                <a:gd name="connsiteX4" fmla="*/ 27280 w 54561"/>
                <a:gd name="connsiteY4" fmla="*/ 73441 h 81897"/>
                <a:gd name="connsiteX5" fmla="*/ 39705 w 54561"/>
                <a:gd name="connsiteY5" fmla="*/ 65349 h 81897"/>
                <a:gd name="connsiteX6" fmla="*/ 43882 w 54561"/>
                <a:gd name="connsiteY6" fmla="*/ 40969 h 81897"/>
                <a:gd name="connsiteX7" fmla="*/ 39705 w 54561"/>
                <a:gd name="connsiteY7" fmla="*/ 16601 h 81897"/>
                <a:gd name="connsiteX8" fmla="*/ 27280 w 54561"/>
                <a:gd name="connsiteY8" fmla="*/ 8457 h 81897"/>
                <a:gd name="connsiteX9" fmla="*/ 27280 w 54561"/>
                <a:gd name="connsiteY9" fmla="*/ 0 h 81897"/>
                <a:gd name="connsiteX10" fmla="*/ 47529 w 54561"/>
                <a:gd name="connsiteY10" fmla="*/ 10520 h 81897"/>
                <a:gd name="connsiteX11" fmla="*/ 54562 w 54561"/>
                <a:gd name="connsiteY11" fmla="*/ 40969 h 81897"/>
                <a:gd name="connsiteX12" fmla="*/ 47529 w 54561"/>
                <a:gd name="connsiteY12" fmla="*/ 71431 h 81897"/>
                <a:gd name="connsiteX13" fmla="*/ 27280 w 54561"/>
                <a:gd name="connsiteY13" fmla="*/ 81898 h 81897"/>
                <a:gd name="connsiteX14" fmla="*/ 6979 w 54561"/>
                <a:gd name="connsiteY14" fmla="*/ 71431 h 81897"/>
                <a:gd name="connsiteX15" fmla="*/ 0 w 54561"/>
                <a:gd name="connsiteY15" fmla="*/ 40969 h 81897"/>
                <a:gd name="connsiteX16" fmla="*/ 6979 w 54561"/>
                <a:gd name="connsiteY16" fmla="*/ 10520 h 81897"/>
                <a:gd name="connsiteX17" fmla="*/ 27280 w 54561"/>
                <a:gd name="connsiteY17" fmla="*/ 0 h 8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7">
                  <a:moveTo>
                    <a:pt x="27280" y="8457"/>
                  </a:moveTo>
                  <a:cubicBezTo>
                    <a:pt x="21782" y="8457"/>
                    <a:pt x="17640" y="11172"/>
                    <a:pt x="14857" y="16601"/>
                  </a:cubicBezTo>
                  <a:cubicBezTo>
                    <a:pt x="12107" y="21992"/>
                    <a:pt x="10732" y="30123"/>
                    <a:pt x="10732" y="40969"/>
                  </a:cubicBezTo>
                  <a:cubicBezTo>
                    <a:pt x="10732" y="51788"/>
                    <a:pt x="12107" y="59919"/>
                    <a:pt x="14857" y="65349"/>
                  </a:cubicBezTo>
                  <a:cubicBezTo>
                    <a:pt x="17640" y="70739"/>
                    <a:pt x="21782" y="73441"/>
                    <a:pt x="27280" y="73441"/>
                  </a:cubicBezTo>
                  <a:cubicBezTo>
                    <a:pt x="32814" y="73441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23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0" y="8457"/>
                  </a:cubicBezTo>
                  <a:moveTo>
                    <a:pt x="27280" y="0"/>
                  </a:moveTo>
                  <a:cubicBezTo>
                    <a:pt x="36128" y="0"/>
                    <a:pt x="42877" y="3511"/>
                    <a:pt x="47529" y="10520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68"/>
                    <a:pt x="52218" y="64422"/>
                    <a:pt x="47529" y="71431"/>
                  </a:cubicBezTo>
                  <a:cubicBezTo>
                    <a:pt x="42877" y="78413"/>
                    <a:pt x="36128" y="81898"/>
                    <a:pt x="27280" y="81898"/>
                  </a:cubicBezTo>
                  <a:cubicBezTo>
                    <a:pt x="18434" y="81898"/>
                    <a:pt x="11667" y="78413"/>
                    <a:pt x="6979" y="71431"/>
                  </a:cubicBezTo>
                  <a:cubicBezTo>
                    <a:pt x="2326" y="64422"/>
                    <a:pt x="0" y="54268"/>
                    <a:pt x="0" y="40969"/>
                  </a:cubicBezTo>
                  <a:cubicBezTo>
                    <a:pt x="0" y="27643"/>
                    <a:pt x="2326" y="17502"/>
                    <a:pt x="6979" y="10520"/>
                  </a:cubicBezTo>
                  <a:cubicBezTo>
                    <a:pt x="11667" y="3511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7C46D81-8360-41F7-09AF-062AC8A18C62}"/>
                </a:ext>
              </a:extLst>
            </p:cNvPr>
            <p:cNvSpPr/>
            <p:nvPr/>
          </p:nvSpPr>
          <p:spPr>
            <a:xfrm>
              <a:off x="6049373" y="3920148"/>
              <a:ext cx="54561" cy="81884"/>
            </a:xfrm>
            <a:custGeom>
              <a:avLst/>
              <a:gdLst>
                <a:gd name="connsiteX0" fmla="*/ 27280 w 54561"/>
                <a:gd name="connsiteY0" fmla="*/ 8457 h 81884"/>
                <a:gd name="connsiteX1" fmla="*/ 14856 w 54561"/>
                <a:gd name="connsiteY1" fmla="*/ 16601 h 81884"/>
                <a:gd name="connsiteX2" fmla="*/ 10732 w 54561"/>
                <a:gd name="connsiteY2" fmla="*/ 40969 h 81884"/>
                <a:gd name="connsiteX3" fmla="*/ 14856 w 54561"/>
                <a:gd name="connsiteY3" fmla="*/ 65349 h 81884"/>
                <a:gd name="connsiteX4" fmla="*/ 27280 w 54561"/>
                <a:gd name="connsiteY4" fmla="*/ 73427 h 81884"/>
                <a:gd name="connsiteX5" fmla="*/ 39705 w 54561"/>
                <a:gd name="connsiteY5" fmla="*/ 65349 h 81884"/>
                <a:gd name="connsiteX6" fmla="*/ 43882 w 54561"/>
                <a:gd name="connsiteY6" fmla="*/ 40969 h 81884"/>
                <a:gd name="connsiteX7" fmla="*/ 39705 w 54561"/>
                <a:gd name="connsiteY7" fmla="*/ 16601 h 81884"/>
                <a:gd name="connsiteX8" fmla="*/ 27280 w 54561"/>
                <a:gd name="connsiteY8" fmla="*/ 8457 h 81884"/>
                <a:gd name="connsiteX9" fmla="*/ 27280 w 54561"/>
                <a:gd name="connsiteY9" fmla="*/ 0 h 81884"/>
                <a:gd name="connsiteX10" fmla="*/ 47529 w 54561"/>
                <a:gd name="connsiteY10" fmla="*/ 10519 h 81884"/>
                <a:gd name="connsiteX11" fmla="*/ 54562 w 54561"/>
                <a:gd name="connsiteY11" fmla="*/ 40969 h 81884"/>
                <a:gd name="connsiteX12" fmla="*/ 47529 w 54561"/>
                <a:gd name="connsiteY12" fmla="*/ 71418 h 81884"/>
                <a:gd name="connsiteX13" fmla="*/ 27280 w 54561"/>
                <a:gd name="connsiteY13" fmla="*/ 81885 h 81884"/>
                <a:gd name="connsiteX14" fmla="*/ 6979 w 54561"/>
                <a:gd name="connsiteY14" fmla="*/ 71418 h 81884"/>
                <a:gd name="connsiteX15" fmla="*/ 0 w 54561"/>
                <a:gd name="connsiteY15" fmla="*/ 40969 h 81884"/>
                <a:gd name="connsiteX16" fmla="*/ 6979 w 54561"/>
                <a:gd name="connsiteY16" fmla="*/ 10519 h 81884"/>
                <a:gd name="connsiteX17" fmla="*/ 27280 w 54561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84">
                  <a:moveTo>
                    <a:pt x="27280" y="8457"/>
                  </a:moveTo>
                  <a:cubicBezTo>
                    <a:pt x="21782" y="8457"/>
                    <a:pt x="17640" y="11172"/>
                    <a:pt x="14856" y="16601"/>
                  </a:cubicBezTo>
                  <a:cubicBezTo>
                    <a:pt x="12107" y="21992"/>
                    <a:pt x="10732" y="30110"/>
                    <a:pt x="10732" y="40969"/>
                  </a:cubicBezTo>
                  <a:cubicBezTo>
                    <a:pt x="10732" y="51788"/>
                    <a:pt x="12107" y="59919"/>
                    <a:pt x="14856" y="65349"/>
                  </a:cubicBezTo>
                  <a:cubicBezTo>
                    <a:pt x="17640" y="70739"/>
                    <a:pt x="21782" y="73427"/>
                    <a:pt x="27280" y="73427"/>
                  </a:cubicBezTo>
                  <a:cubicBezTo>
                    <a:pt x="32814" y="73427"/>
                    <a:pt x="36955" y="70739"/>
                    <a:pt x="39705" y="65349"/>
                  </a:cubicBezTo>
                  <a:cubicBezTo>
                    <a:pt x="42489" y="59919"/>
                    <a:pt x="43882" y="51788"/>
                    <a:pt x="43882" y="40969"/>
                  </a:cubicBezTo>
                  <a:cubicBezTo>
                    <a:pt x="43882" y="30110"/>
                    <a:pt x="42489" y="21992"/>
                    <a:pt x="39705" y="16601"/>
                  </a:cubicBezTo>
                  <a:cubicBezTo>
                    <a:pt x="36955" y="11172"/>
                    <a:pt x="32814" y="8457"/>
                    <a:pt x="27280" y="8457"/>
                  </a:cubicBezTo>
                  <a:moveTo>
                    <a:pt x="27280" y="0"/>
                  </a:moveTo>
                  <a:cubicBezTo>
                    <a:pt x="36128" y="0"/>
                    <a:pt x="42877" y="3511"/>
                    <a:pt x="47529" y="10519"/>
                  </a:cubicBezTo>
                  <a:cubicBezTo>
                    <a:pt x="52218" y="17502"/>
                    <a:pt x="54562" y="27643"/>
                    <a:pt x="54562" y="40969"/>
                  </a:cubicBezTo>
                  <a:cubicBezTo>
                    <a:pt x="54562" y="54255"/>
                    <a:pt x="52218" y="64409"/>
                    <a:pt x="47529" y="71418"/>
                  </a:cubicBezTo>
                  <a:cubicBezTo>
                    <a:pt x="42877" y="78400"/>
                    <a:pt x="36128" y="81885"/>
                    <a:pt x="27280" y="81885"/>
                  </a:cubicBezTo>
                  <a:cubicBezTo>
                    <a:pt x="18434" y="81885"/>
                    <a:pt x="11667" y="78400"/>
                    <a:pt x="6979" y="71418"/>
                  </a:cubicBezTo>
                  <a:cubicBezTo>
                    <a:pt x="2326" y="64409"/>
                    <a:pt x="0" y="54255"/>
                    <a:pt x="0" y="40969"/>
                  </a:cubicBezTo>
                  <a:cubicBezTo>
                    <a:pt x="0" y="27643"/>
                    <a:pt x="2326" y="17502"/>
                    <a:pt x="6979" y="10519"/>
                  </a:cubicBezTo>
                  <a:cubicBezTo>
                    <a:pt x="11667" y="3511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A05A65FE-F0FC-4B7B-231B-2BE76BBC50F7}"/>
                </a:ext>
              </a:extLst>
            </p:cNvPr>
            <p:cNvSpPr/>
            <p:nvPr/>
          </p:nvSpPr>
          <p:spPr>
            <a:xfrm>
              <a:off x="6122704" y="3987075"/>
              <a:ext cx="11155" cy="13429"/>
            </a:xfrm>
            <a:custGeom>
              <a:avLst/>
              <a:gdLst>
                <a:gd name="connsiteX0" fmla="*/ 0 w 11155"/>
                <a:gd name="connsiteY0" fmla="*/ 0 h 13429"/>
                <a:gd name="connsiteX1" fmla="*/ 11155 w 11155"/>
                <a:gd name="connsiteY1" fmla="*/ 0 h 13429"/>
                <a:gd name="connsiteX2" fmla="*/ 11155 w 11155"/>
                <a:gd name="connsiteY2" fmla="*/ 13430 h 13429"/>
                <a:gd name="connsiteX3" fmla="*/ 0 w 11155"/>
                <a:gd name="connsiteY3" fmla="*/ 13430 h 13429"/>
                <a:gd name="connsiteX4" fmla="*/ 0 w 11155"/>
                <a:gd name="connsiteY4" fmla="*/ 0 h 1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9">
                  <a:moveTo>
                    <a:pt x="0" y="0"/>
                  </a:moveTo>
                  <a:lnTo>
                    <a:pt x="11155" y="0"/>
                  </a:lnTo>
                  <a:lnTo>
                    <a:pt x="11155" y="13430"/>
                  </a:lnTo>
                  <a:lnTo>
                    <a:pt x="0" y="13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B9EB6F2F-C430-224A-305E-023CD8D3C0F6}"/>
                </a:ext>
              </a:extLst>
            </p:cNvPr>
            <p:cNvSpPr/>
            <p:nvPr/>
          </p:nvSpPr>
          <p:spPr>
            <a:xfrm>
              <a:off x="6152681" y="3920148"/>
              <a:ext cx="54562" cy="81884"/>
            </a:xfrm>
            <a:custGeom>
              <a:avLst/>
              <a:gdLst>
                <a:gd name="connsiteX0" fmla="*/ 27281 w 54562"/>
                <a:gd name="connsiteY0" fmla="*/ 8457 h 81884"/>
                <a:gd name="connsiteX1" fmla="*/ 14858 w 54562"/>
                <a:gd name="connsiteY1" fmla="*/ 16601 h 81884"/>
                <a:gd name="connsiteX2" fmla="*/ 10734 w 54562"/>
                <a:gd name="connsiteY2" fmla="*/ 40969 h 81884"/>
                <a:gd name="connsiteX3" fmla="*/ 14858 w 54562"/>
                <a:gd name="connsiteY3" fmla="*/ 65349 h 81884"/>
                <a:gd name="connsiteX4" fmla="*/ 27281 w 54562"/>
                <a:gd name="connsiteY4" fmla="*/ 73427 h 81884"/>
                <a:gd name="connsiteX5" fmla="*/ 39706 w 54562"/>
                <a:gd name="connsiteY5" fmla="*/ 65349 h 81884"/>
                <a:gd name="connsiteX6" fmla="*/ 43883 w 54562"/>
                <a:gd name="connsiteY6" fmla="*/ 40969 h 81884"/>
                <a:gd name="connsiteX7" fmla="*/ 39706 w 54562"/>
                <a:gd name="connsiteY7" fmla="*/ 16601 h 81884"/>
                <a:gd name="connsiteX8" fmla="*/ 27281 w 54562"/>
                <a:gd name="connsiteY8" fmla="*/ 8457 h 81884"/>
                <a:gd name="connsiteX9" fmla="*/ 27281 w 54562"/>
                <a:gd name="connsiteY9" fmla="*/ 0 h 81884"/>
                <a:gd name="connsiteX10" fmla="*/ 47531 w 54562"/>
                <a:gd name="connsiteY10" fmla="*/ 10519 h 81884"/>
                <a:gd name="connsiteX11" fmla="*/ 54563 w 54562"/>
                <a:gd name="connsiteY11" fmla="*/ 40969 h 81884"/>
                <a:gd name="connsiteX12" fmla="*/ 47531 w 54562"/>
                <a:gd name="connsiteY12" fmla="*/ 71418 h 81884"/>
                <a:gd name="connsiteX13" fmla="*/ 27281 w 54562"/>
                <a:gd name="connsiteY13" fmla="*/ 81885 h 81884"/>
                <a:gd name="connsiteX14" fmla="*/ 6980 w 54562"/>
                <a:gd name="connsiteY14" fmla="*/ 71418 h 81884"/>
                <a:gd name="connsiteX15" fmla="*/ 0 w 54562"/>
                <a:gd name="connsiteY15" fmla="*/ 40969 h 81884"/>
                <a:gd name="connsiteX16" fmla="*/ 6980 w 54562"/>
                <a:gd name="connsiteY16" fmla="*/ 10519 h 81884"/>
                <a:gd name="connsiteX17" fmla="*/ 27281 w 54562"/>
                <a:gd name="connsiteY17" fmla="*/ 0 h 8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2" h="81884">
                  <a:moveTo>
                    <a:pt x="27281" y="8457"/>
                  </a:moveTo>
                  <a:cubicBezTo>
                    <a:pt x="21783" y="8457"/>
                    <a:pt x="17642" y="11172"/>
                    <a:pt x="14858" y="16601"/>
                  </a:cubicBezTo>
                  <a:cubicBezTo>
                    <a:pt x="12108" y="21992"/>
                    <a:pt x="10734" y="30110"/>
                    <a:pt x="10734" y="40969"/>
                  </a:cubicBezTo>
                  <a:cubicBezTo>
                    <a:pt x="10734" y="51788"/>
                    <a:pt x="12108" y="59919"/>
                    <a:pt x="14858" y="65349"/>
                  </a:cubicBezTo>
                  <a:cubicBezTo>
                    <a:pt x="17642" y="70739"/>
                    <a:pt x="21783" y="73427"/>
                    <a:pt x="27281" y="73427"/>
                  </a:cubicBezTo>
                  <a:cubicBezTo>
                    <a:pt x="32815" y="73427"/>
                    <a:pt x="36957" y="70739"/>
                    <a:pt x="39706" y="65349"/>
                  </a:cubicBezTo>
                  <a:cubicBezTo>
                    <a:pt x="42490" y="59919"/>
                    <a:pt x="43883" y="51788"/>
                    <a:pt x="43883" y="40969"/>
                  </a:cubicBezTo>
                  <a:cubicBezTo>
                    <a:pt x="43883" y="30110"/>
                    <a:pt x="42490" y="21992"/>
                    <a:pt x="39706" y="16601"/>
                  </a:cubicBezTo>
                  <a:cubicBezTo>
                    <a:pt x="36957" y="11172"/>
                    <a:pt x="32815" y="8457"/>
                    <a:pt x="27281" y="8457"/>
                  </a:cubicBezTo>
                  <a:moveTo>
                    <a:pt x="27281" y="0"/>
                  </a:moveTo>
                  <a:cubicBezTo>
                    <a:pt x="36129" y="0"/>
                    <a:pt x="42878" y="3511"/>
                    <a:pt x="47531" y="10519"/>
                  </a:cubicBezTo>
                  <a:cubicBezTo>
                    <a:pt x="52219" y="17502"/>
                    <a:pt x="54563" y="27643"/>
                    <a:pt x="54563" y="40969"/>
                  </a:cubicBezTo>
                  <a:cubicBezTo>
                    <a:pt x="54563" y="54255"/>
                    <a:pt x="52219" y="64409"/>
                    <a:pt x="47531" y="71418"/>
                  </a:cubicBezTo>
                  <a:cubicBezTo>
                    <a:pt x="42878" y="78400"/>
                    <a:pt x="36129" y="81885"/>
                    <a:pt x="27281" y="81885"/>
                  </a:cubicBezTo>
                  <a:cubicBezTo>
                    <a:pt x="18434" y="81885"/>
                    <a:pt x="11667" y="78400"/>
                    <a:pt x="6980" y="71418"/>
                  </a:cubicBezTo>
                  <a:cubicBezTo>
                    <a:pt x="2327" y="64409"/>
                    <a:pt x="0" y="54255"/>
                    <a:pt x="0" y="40969"/>
                  </a:cubicBezTo>
                  <a:cubicBezTo>
                    <a:pt x="0" y="27643"/>
                    <a:pt x="2327" y="17502"/>
                    <a:pt x="6980" y="10519"/>
                  </a:cubicBezTo>
                  <a:cubicBezTo>
                    <a:pt x="11667" y="3511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8950BCA-8C34-8C8B-44EE-76B8ED6F5CAC}"/>
                </a:ext>
              </a:extLst>
            </p:cNvPr>
            <p:cNvSpPr/>
            <p:nvPr/>
          </p:nvSpPr>
          <p:spPr>
            <a:xfrm>
              <a:off x="6226330" y="3921570"/>
              <a:ext cx="47000" cy="78935"/>
            </a:xfrm>
            <a:custGeom>
              <a:avLst/>
              <a:gdLst>
                <a:gd name="connsiteX0" fmla="*/ 1532 w 47000"/>
                <a:gd name="connsiteY0" fmla="*/ 69943 h 78935"/>
                <a:gd name="connsiteX1" fmla="*/ 18979 w 47000"/>
                <a:gd name="connsiteY1" fmla="*/ 69943 h 78935"/>
                <a:gd name="connsiteX2" fmla="*/ 18979 w 47000"/>
                <a:gd name="connsiteY2" fmla="*/ 9723 h 78935"/>
                <a:gd name="connsiteX3" fmla="*/ 0 w 47000"/>
                <a:gd name="connsiteY3" fmla="*/ 13534 h 78935"/>
                <a:gd name="connsiteX4" fmla="*/ 0 w 47000"/>
                <a:gd name="connsiteY4" fmla="*/ 3811 h 78935"/>
                <a:gd name="connsiteX5" fmla="*/ 18874 w 47000"/>
                <a:gd name="connsiteY5" fmla="*/ 0 h 78935"/>
                <a:gd name="connsiteX6" fmla="*/ 29554 w 47000"/>
                <a:gd name="connsiteY6" fmla="*/ 0 h 78935"/>
                <a:gd name="connsiteX7" fmla="*/ 29554 w 47000"/>
                <a:gd name="connsiteY7" fmla="*/ 69943 h 78935"/>
                <a:gd name="connsiteX8" fmla="*/ 47001 w 47000"/>
                <a:gd name="connsiteY8" fmla="*/ 69943 h 78935"/>
                <a:gd name="connsiteX9" fmla="*/ 47001 w 47000"/>
                <a:gd name="connsiteY9" fmla="*/ 78935 h 78935"/>
                <a:gd name="connsiteX10" fmla="*/ 1532 w 47000"/>
                <a:gd name="connsiteY10" fmla="*/ 78935 h 78935"/>
                <a:gd name="connsiteX11" fmla="*/ 1532 w 47000"/>
                <a:gd name="connsiteY11" fmla="*/ 69943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00" h="78935">
                  <a:moveTo>
                    <a:pt x="1532" y="69943"/>
                  </a:moveTo>
                  <a:lnTo>
                    <a:pt x="18979" y="69943"/>
                  </a:lnTo>
                  <a:lnTo>
                    <a:pt x="18979" y="9723"/>
                  </a:lnTo>
                  <a:lnTo>
                    <a:pt x="0" y="13534"/>
                  </a:lnTo>
                  <a:lnTo>
                    <a:pt x="0" y="3811"/>
                  </a:lnTo>
                  <a:lnTo>
                    <a:pt x="18874" y="0"/>
                  </a:lnTo>
                  <a:lnTo>
                    <a:pt x="29554" y="0"/>
                  </a:lnTo>
                  <a:lnTo>
                    <a:pt x="29554" y="69943"/>
                  </a:lnTo>
                  <a:lnTo>
                    <a:pt x="47001" y="69943"/>
                  </a:lnTo>
                  <a:lnTo>
                    <a:pt x="47001" y="78935"/>
                  </a:lnTo>
                  <a:lnTo>
                    <a:pt x="1532" y="78935"/>
                  </a:lnTo>
                  <a:lnTo>
                    <a:pt x="1532" y="69943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21AE479-EFDA-608F-3AE3-1E0DABDAA53B}"/>
                </a:ext>
              </a:extLst>
            </p:cNvPr>
            <p:cNvSpPr/>
            <p:nvPr/>
          </p:nvSpPr>
          <p:spPr>
            <a:xfrm>
              <a:off x="6050219" y="3592129"/>
              <a:ext cx="54561" cy="81895"/>
            </a:xfrm>
            <a:custGeom>
              <a:avLst/>
              <a:gdLst>
                <a:gd name="connsiteX0" fmla="*/ 27281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1 w 54561"/>
                <a:gd name="connsiteY4" fmla="*/ 73437 h 81895"/>
                <a:gd name="connsiteX5" fmla="*/ 39705 w 54561"/>
                <a:gd name="connsiteY5" fmla="*/ 65347 h 81895"/>
                <a:gd name="connsiteX6" fmla="*/ 43882 w 54561"/>
                <a:gd name="connsiteY6" fmla="*/ 40974 h 81895"/>
                <a:gd name="connsiteX7" fmla="*/ 39705 w 54561"/>
                <a:gd name="connsiteY7" fmla="*/ 16600 h 81895"/>
                <a:gd name="connsiteX8" fmla="*/ 27281 w 54561"/>
                <a:gd name="connsiteY8" fmla="*/ 8459 h 81895"/>
                <a:gd name="connsiteX9" fmla="*/ 27281 w 54561"/>
                <a:gd name="connsiteY9" fmla="*/ 0 h 81895"/>
                <a:gd name="connsiteX10" fmla="*/ 47531 w 54561"/>
                <a:gd name="connsiteY10" fmla="*/ 10521 h 81895"/>
                <a:gd name="connsiteX11" fmla="*/ 54562 w 54561"/>
                <a:gd name="connsiteY11" fmla="*/ 40974 h 81895"/>
                <a:gd name="connsiteX12" fmla="*/ 47531 w 54561"/>
                <a:gd name="connsiteY12" fmla="*/ 71427 h 81895"/>
                <a:gd name="connsiteX13" fmla="*/ 27281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1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1" y="8459"/>
                  </a:moveTo>
                  <a:cubicBezTo>
                    <a:pt x="21783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3" y="73437"/>
                    <a:pt x="27281" y="73437"/>
                  </a:cubicBezTo>
                  <a:cubicBezTo>
                    <a:pt x="32815" y="73437"/>
                    <a:pt x="36957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3"/>
                    <a:pt x="39705" y="16600"/>
                  </a:cubicBezTo>
                  <a:cubicBezTo>
                    <a:pt x="36957" y="11172"/>
                    <a:pt x="32815" y="8459"/>
                    <a:pt x="27281" y="8459"/>
                  </a:cubicBezTo>
                  <a:moveTo>
                    <a:pt x="27281" y="0"/>
                  </a:moveTo>
                  <a:cubicBezTo>
                    <a:pt x="36128" y="0"/>
                    <a:pt x="42878" y="3507"/>
                    <a:pt x="47531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31" y="71427"/>
                  </a:cubicBezTo>
                  <a:cubicBezTo>
                    <a:pt x="42878" y="78405"/>
                    <a:pt x="36128" y="81895"/>
                    <a:pt x="27281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50BB798-C77E-8B7E-99F0-AFAFECE94068}"/>
                </a:ext>
              </a:extLst>
            </p:cNvPr>
            <p:cNvSpPr/>
            <p:nvPr/>
          </p:nvSpPr>
          <p:spPr>
            <a:xfrm>
              <a:off x="6123550" y="3659062"/>
              <a:ext cx="11155" cy="13428"/>
            </a:xfrm>
            <a:custGeom>
              <a:avLst/>
              <a:gdLst>
                <a:gd name="connsiteX0" fmla="*/ 0 w 11155"/>
                <a:gd name="connsiteY0" fmla="*/ 0 h 13428"/>
                <a:gd name="connsiteX1" fmla="*/ 11155 w 11155"/>
                <a:gd name="connsiteY1" fmla="*/ 0 h 13428"/>
                <a:gd name="connsiteX2" fmla="*/ 11155 w 11155"/>
                <a:gd name="connsiteY2" fmla="*/ 13429 h 13428"/>
                <a:gd name="connsiteX3" fmla="*/ 0 w 11155"/>
                <a:gd name="connsiteY3" fmla="*/ 13429 h 13428"/>
                <a:gd name="connsiteX4" fmla="*/ 0 w 11155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8">
                  <a:moveTo>
                    <a:pt x="0" y="0"/>
                  </a:moveTo>
                  <a:lnTo>
                    <a:pt x="11155" y="0"/>
                  </a:lnTo>
                  <a:lnTo>
                    <a:pt x="11155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5D61CFD-B0E5-A111-3868-1D29A8DC0254}"/>
                </a:ext>
              </a:extLst>
            </p:cNvPr>
            <p:cNvSpPr/>
            <p:nvPr/>
          </p:nvSpPr>
          <p:spPr>
            <a:xfrm>
              <a:off x="6153528" y="3592129"/>
              <a:ext cx="54561" cy="81895"/>
            </a:xfrm>
            <a:custGeom>
              <a:avLst/>
              <a:gdLst>
                <a:gd name="connsiteX0" fmla="*/ 27280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0 w 54561"/>
                <a:gd name="connsiteY4" fmla="*/ 73437 h 81895"/>
                <a:gd name="connsiteX5" fmla="*/ 39705 w 54561"/>
                <a:gd name="connsiteY5" fmla="*/ 65347 h 81895"/>
                <a:gd name="connsiteX6" fmla="*/ 43882 w 54561"/>
                <a:gd name="connsiteY6" fmla="*/ 40974 h 81895"/>
                <a:gd name="connsiteX7" fmla="*/ 39705 w 54561"/>
                <a:gd name="connsiteY7" fmla="*/ 16600 h 81895"/>
                <a:gd name="connsiteX8" fmla="*/ 27280 w 54561"/>
                <a:gd name="connsiteY8" fmla="*/ 8459 h 81895"/>
                <a:gd name="connsiteX9" fmla="*/ 27280 w 54561"/>
                <a:gd name="connsiteY9" fmla="*/ 0 h 81895"/>
                <a:gd name="connsiteX10" fmla="*/ 47529 w 54561"/>
                <a:gd name="connsiteY10" fmla="*/ 10521 h 81895"/>
                <a:gd name="connsiteX11" fmla="*/ 54562 w 54561"/>
                <a:gd name="connsiteY11" fmla="*/ 40974 h 81895"/>
                <a:gd name="connsiteX12" fmla="*/ 47529 w 54561"/>
                <a:gd name="connsiteY12" fmla="*/ 71427 h 81895"/>
                <a:gd name="connsiteX13" fmla="*/ 27280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0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0" y="8459"/>
                  </a:moveTo>
                  <a:cubicBezTo>
                    <a:pt x="21782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2" y="73437"/>
                    <a:pt x="27280" y="73437"/>
                  </a:cubicBezTo>
                  <a:cubicBezTo>
                    <a:pt x="32814" y="73437"/>
                    <a:pt x="36955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3"/>
                    <a:pt x="39705" y="16600"/>
                  </a:cubicBezTo>
                  <a:cubicBezTo>
                    <a:pt x="36955" y="11172"/>
                    <a:pt x="32814" y="8459"/>
                    <a:pt x="27280" y="8459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29" y="71427"/>
                  </a:cubicBezTo>
                  <a:cubicBezTo>
                    <a:pt x="42877" y="78405"/>
                    <a:pt x="36128" y="81895"/>
                    <a:pt x="27280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280F634-60C1-D74F-9536-88D7CF66342E}"/>
                </a:ext>
              </a:extLst>
            </p:cNvPr>
            <p:cNvSpPr/>
            <p:nvPr/>
          </p:nvSpPr>
          <p:spPr>
            <a:xfrm>
              <a:off x="6223211" y="3592129"/>
              <a:ext cx="50120" cy="80361"/>
            </a:xfrm>
            <a:custGeom>
              <a:avLst/>
              <a:gdLst>
                <a:gd name="connsiteX0" fmla="*/ 12847 w 50120"/>
                <a:gd name="connsiteY0" fmla="*/ 71374 h 80361"/>
                <a:gd name="connsiteX1" fmla="*/ 50120 w 50120"/>
                <a:gd name="connsiteY1" fmla="*/ 71374 h 80361"/>
                <a:gd name="connsiteX2" fmla="*/ 50120 w 50120"/>
                <a:gd name="connsiteY2" fmla="*/ 80362 h 80361"/>
                <a:gd name="connsiteX3" fmla="*/ 0 w 50120"/>
                <a:gd name="connsiteY3" fmla="*/ 80362 h 80361"/>
                <a:gd name="connsiteX4" fmla="*/ 0 w 50120"/>
                <a:gd name="connsiteY4" fmla="*/ 71374 h 80361"/>
                <a:gd name="connsiteX5" fmla="*/ 16548 w 50120"/>
                <a:gd name="connsiteY5" fmla="*/ 54508 h 80361"/>
                <a:gd name="connsiteX6" fmla="*/ 29765 w 50120"/>
                <a:gd name="connsiteY6" fmla="*/ 40816 h 80361"/>
                <a:gd name="connsiteX7" fmla="*/ 36903 w 50120"/>
                <a:gd name="connsiteY7" fmla="*/ 31087 h 80361"/>
                <a:gd name="connsiteX8" fmla="*/ 38965 w 50120"/>
                <a:gd name="connsiteY8" fmla="*/ 23209 h 80361"/>
                <a:gd name="connsiteX9" fmla="*/ 34524 w 50120"/>
                <a:gd name="connsiteY9" fmla="*/ 12952 h 80361"/>
                <a:gd name="connsiteX10" fmla="*/ 23050 w 50120"/>
                <a:gd name="connsiteY10" fmla="*/ 8987 h 80361"/>
                <a:gd name="connsiteX11" fmla="*/ 12424 w 50120"/>
                <a:gd name="connsiteY11" fmla="*/ 10732 h 80361"/>
                <a:gd name="connsiteX12" fmla="*/ 529 w 50120"/>
                <a:gd name="connsiteY12" fmla="*/ 16019 h 80361"/>
                <a:gd name="connsiteX13" fmla="*/ 529 w 50120"/>
                <a:gd name="connsiteY13" fmla="*/ 5234 h 80361"/>
                <a:gd name="connsiteX14" fmla="*/ 12583 w 50120"/>
                <a:gd name="connsiteY14" fmla="*/ 1321 h 80361"/>
                <a:gd name="connsiteX15" fmla="*/ 22839 w 50120"/>
                <a:gd name="connsiteY15" fmla="*/ 0 h 80361"/>
                <a:gd name="connsiteX16" fmla="*/ 42402 w 50120"/>
                <a:gd name="connsiteY16" fmla="*/ 6133 h 80361"/>
                <a:gd name="connsiteX17" fmla="*/ 49697 w 50120"/>
                <a:gd name="connsiteY17" fmla="*/ 22522 h 80361"/>
                <a:gd name="connsiteX18" fmla="*/ 47847 w 50120"/>
                <a:gd name="connsiteY18" fmla="*/ 31774 h 80361"/>
                <a:gd name="connsiteX19" fmla="*/ 41239 w 50120"/>
                <a:gd name="connsiteY19" fmla="*/ 42031 h 80361"/>
                <a:gd name="connsiteX20" fmla="*/ 32832 w 50120"/>
                <a:gd name="connsiteY20" fmla="*/ 50914 h 80361"/>
                <a:gd name="connsiteX21" fmla="*/ 12847 w 50120"/>
                <a:gd name="connsiteY21" fmla="*/ 71374 h 8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120" h="80361">
                  <a:moveTo>
                    <a:pt x="12847" y="71374"/>
                  </a:moveTo>
                  <a:lnTo>
                    <a:pt x="50120" y="71374"/>
                  </a:lnTo>
                  <a:lnTo>
                    <a:pt x="50120" y="80362"/>
                  </a:lnTo>
                  <a:lnTo>
                    <a:pt x="0" y="80362"/>
                  </a:lnTo>
                  <a:lnTo>
                    <a:pt x="0" y="71374"/>
                  </a:lnTo>
                  <a:cubicBezTo>
                    <a:pt x="4052" y="67180"/>
                    <a:pt x="9569" y="61557"/>
                    <a:pt x="16548" y="54508"/>
                  </a:cubicBezTo>
                  <a:cubicBezTo>
                    <a:pt x="23562" y="47424"/>
                    <a:pt x="27968" y="42860"/>
                    <a:pt x="29765" y="40816"/>
                  </a:cubicBezTo>
                  <a:cubicBezTo>
                    <a:pt x="33185" y="36973"/>
                    <a:pt x="35564" y="33730"/>
                    <a:pt x="36903" y="31087"/>
                  </a:cubicBezTo>
                  <a:cubicBezTo>
                    <a:pt x="38277" y="28408"/>
                    <a:pt x="38965" y="25782"/>
                    <a:pt x="38965" y="23209"/>
                  </a:cubicBezTo>
                  <a:cubicBezTo>
                    <a:pt x="38965" y="19015"/>
                    <a:pt x="37485" y="15595"/>
                    <a:pt x="34524" y="12952"/>
                  </a:cubicBezTo>
                  <a:cubicBezTo>
                    <a:pt x="31599" y="10309"/>
                    <a:pt x="27773" y="8987"/>
                    <a:pt x="23050" y="8987"/>
                  </a:cubicBezTo>
                  <a:cubicBezTo>
                    <a:pt x="19702" y="8987"/>
                    <a:pt x="16160" y="9569"/>
                    <a:pt x="12424" y="10732"/>
                  </a:cubicBezTo>
                  <a:cubicBezTo>
                    <a:pt x="8724" y="11895"/>
                    <a:pt x="4759" y="13658"/>
                    <a:pt x="529" y="16019"/>
                  </a:cubicBezTo>
                  <a:lnTo>
                    <a:pt x="529" y="5234"/>
                  </a:lnTo>
                  <a:cubicBezTo>
                    <a:pt x="4829" y="3507"/>
                    <a:pt x="8846" y="2202"/>
                    <a:pt x="12583" y="1321"/>
                  </a:cubicBezTo>
                  <a:cubicBezTo>
                    <a:pt x="16320" y="440"/>
                    <a:pt x="19738" y="0"/>
                    <a:pt x="22839" y="0"/>
                  </a:cubicBezTo>
                  <a:cubicBezTo>
                    <a:pt x="31017" y="0"/>
                    <a:pt x="37537" y="2044"/>
                    <a:pt x="42402" y="6133"/>
                  </a:cubicBezTo>
                  <a:cubicBezTo>
                    <a:pt x="47266" y="10222"/>
                    <a:pt x="49697" y="15684"/>
                    <a:pt x="49697" y="22522"/>
                  </a:cubicBezTo>
                  <a:cubicBezTo>
                    <a:pt x="49697" y="25765"/>
                    <a:pt x="49080" y="28849"/>
                    <a:pt x="47847" y="31774"/>
                  </a:cubicBezTo>
                  <a:cubicBezTo>
                    <a:pt x="46649" y="34665"/>
                    <a:pt x="44445" y="38083"/>
                    <a:pt x="41239" y="42031"/>
                  </a:cubicBezTo>
                  <a:cubicBezTo>
                    <a:pt x="40358" y="43053"/>
                    <a:pt x="37556" y="46014"/>
                    <a:pt x="32832" y="50914"/>
                  </a:cubicBezTo>
                  <a:cubicBezTo>
                    <a:pt x="28109" y="55778"/>
                    <a:pt x="21446" y="62597"/>
                    <a:pt x="12847" y="7137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5739DAF-4023-49FD-57C2-74B92D65EF32}"/>
                </a:ext>
              </a:extLst>
            </p:cNvPr>
            <p:cNvSpPr/>
            <p:nvPr/>
          </p:nvSpPr>
          <p:spPr>
            <a:xfrm>
              <a:off x="6048051" y="3264115"/>
              <a:ext cx="54561" cy="81896"/>
            </a:xfrm>
            <a:custGeom>
              <a:avLst/>
              <a:gdLst>
                <a:gd name="connsiteX0" fmla="*/ 27281 w 54561"/>
                <a:gd name="connsiteY0" fmla="*/ 8460 h 81896"/>
                <a:gd name="connsiteX1" fmla="*/ 14856 w 54561"/>
                <a:gd name="connsiteY1" fmla="*/ 16601 h 81896"/>
                <a:gd name="connsiteX2" fmla="*/ 10732 w 54561"/>
                <a:gd name="connsiteY2" fmla="*/ 40975 h 81896"/>
                <a:gd name="connsiteX3" fmla="*/ 14856 w 54561"/>
                <a:gd name="connsiteY3" fmla="*/ 65347 h 81896"/>
                <a:gd name="connsiteX4" fmla="*/ 27281 w 54561"/>
                <a:gd name="connsiteY4" fmla="*/ 73437 h 81896"/>
                <a:gd name="connsiteX5" fmla="*/ 39705 w 54561"/>
                <a:gd name="connsiteY5" fmla="*/ 65347 h 81896"/>
                <a:gd name="connsiteX6" fmla="*/ 43883 w 54561"/>
                <a:gd name="connsiteY6" fmla="*/ 40975 h 81896"/>
                <a:gd name="connsiteX7" fmla="*/ 39705 w 54561"/>
                <a:gd name="connsiteY7" fmla="*/ 16601 h 81896"/>
                <a:gd name="connsiteX8" fmla="*/ 27281 w 54561"/>
                <a:gd name="connsiteY8" fmla="*/ 8460 h 81896"/>
                <a:gd name="connsiteX9" fmla="*/ 27281 w 54561"/>
                <a:gd name="connsiteY9" fmla="*/ 0 h 81896"/>
                <a:gd name="connsiteX10" fmla="*/ 47531 w 54561"/>
                <a:gd name="connsiteY10" fmla="*/ 10521 h 81896"/>
                <a:gd name="connsiteX11" fmla="*/ 54562 w 54561"/>
                <a:gd name="connsiteY11" fmla="*/ 40975 h 81896"/>
                <a:gd name="connsiteX12" fmla="*/ 47531 w 54561"/>
                <a:gd name="connsiteY12" fmla="*/ 71428 h 81896"/>
                <a:gd name="connsiteX13" fmla="*/ 27281 w 54561"/>
                <a:gd name="connsiteY13" fmla="*/ 81897 h 81896"/>
                <a:gd name="connsiteX14" fmla="*/ 6979 w 54561"/>
                <a:gd name="connsiteY14" fmla="*/ 71428 h 81896"/>
                <a:gd name="connsiteX15" fmla="*/ 0 w 54561"/>
                <a:gd name="connsiteY15" fmla="*/ 40975 h 81896"/>
                <a:gd name="connsiteX16" fmla="*/ 6979 w 54561"/>
                <a:gd name="connsiteY16" fmla="*/ 10521 h 81896"/>
                <a:gd name="connsiteX17" fmla="*/ 27281 w 54561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6">
                  <a:moveTo>
                    <a:pt x="27281" y="8460"/>
                  </a:moveTo>
                  <a:cubicBezTo>
                    <a:pt x="21783" y="8460"/>
                    <a:pt x="17640" y="11173"/>
                    <a:pt x="14856" y="16601"/>
                  </a:cubicBezTo>
                  <a:cubicBezTo>
                    <a:pt x="12107" y="21994"/>
                    <a:pt x="10732" y="30119"/>
                    <a:pt x="10732" y="40975"/>
                  </a:cubicBezTo>
                  <a:cubicBezTo>
                    <a:pt x="10732" y="51796"/>
                    <a:pt x="12107" y="59919"/>
                    <a:pt x="14856" y="65347"/>
                  </a:cubicBezTo>
                  <a:cubicBezTo>
                    <a:pt x="17640" y="70740"/>
                    <a:pt x="21783" y="73437"/>
                    <a:pt x="27281" y="73437"/>
                  </a:cubicBezTo>
                  <a:cubicBezTo>
                    <a:pt x="32815" y="73437"/>
                    <a:pt x="36956" y="70740"/>
                    <a:pt x="39705" y="65347"/>
                  </a:cubicBezTo>
                  <a:cubicBezTo>
                    <a:pt x="42490" y="59919"/>
                    <a:pt x="43883" y="51796"/>
                    <a:pt x="43883" y="40975"/>
                  </a:cubicBezTo>
                  <a:cubicBezTo>
                    <a:pt x="43883" y="30119"/>
                    <a:pt x="42490" y="21994"/>
                    <a:pt x="39705" y="16601"/>
                  </a:cubicBezTo>
                  <a:cubicBezTo>
                    <a:pt x="36956" y="11173"/>
                    <a:pt x="32815" y="8460"/>
                    <a:pt x="27281" y="8460"/>
                  </a:cubicBezTo>
                  <a:moveTo>
                    <a:pt x="27281" y="0"/>
                  </a:moveTo>
                  <a:cubicBezTo>
                    <a:pt x="36129" y="0"/>
                    <a:pt x="42878" y="3507"/>
                    <a:pt x="47531" y="10521"/>
                  </a:cubicBezTo>
                  <a:cubicBezTo>
                    <a:pt x="52218" y="17499"/>
                    <a:pt x="54562" y="27651"/>
                    <a:pt x="54562" y="40975"/>
                  </a:cubicBezTo>
                  <a:cubicBezTo>
                    <a:pt x="54562" y="54263"/>
                    <a:pt x="52218" y="64413"/>
                    <a:pt x="47531" y="71428"/>
                  </a:cubicBezTo>
                  <a:cubicBezTo>
                    <a:pt x="42878" y="78407"/>
                    <a:pt x="36129" y="81897"/>
                    <a:pt x="27281" y="81897"/>
                  </a:cubicBezTo>
                  <a:cubicBezTo>
                    <a:pt x="18434" y="81897"/>
                    <a:pt x="11667" y="78407"/>
                    <a:pt x="6979" y="71428"/>
                  </a:cubicBezTo>
                  <a:cubicBezTo>
                    <a:pt x="2326" y="64413"/>
                    <a:pt x="0" y="54263"/>
                    <a:pt x="0" y="40975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83F5EB22-D51D-EB74-8BB4-37FAFE557097}"/>
                </a:ext>
              </a:extLst>
            </p:cNvPr>
            <p:cNvSpPr/>
            <p:nvPr/>
          </p:nvSpPr>
          <p:spPr>
            <a:xfrm>
              <a:off x="6121382" y="3331050"/>
              <a:ext cx="11156" cy="13428"/>
            </a:xfrm>
            <a:custGeom>
              <a:avLst/>
              <a:gdLst>
                <a:gd name="connsiteX0" fmla="*/ 0 w 11156"/>
                <a:gd name="connsiteY0" fmla="*/ 0 h 13428"/>
                <a:gd name="connsiteX1" fmla="*/ 11156 w 11156"/>
                <a:gd name="connsiteY1" fmla="*/ 0 h 13428"/>
                <a:gd name="connsiteX2" fmla="*/ 11156 w 11156"/>
                <a:gd name="connsiteY2" fmla="*/ 13429 h 13428"/>
                <a:gd name="connsiteX3" fmla="*/ 0 w 11156"/>
                <a:gd name="connsiteY3" fmla="*/ 13429 h 13428"/>
                <a:gd name="connsiteX4" fmla="*/ 0 w 11156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6" h="13428">
                  <a:moveTo>
                    <a:pt x="0" y="0"/>
                  </a:moveTo>
                  <a:lnTo>
                    <a:pt x="11156" y="0"/>
                  </a:lnTo>
                  <a:lnTo>
                    <a:pt x="11156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D2405F17-1636-E56C-2708-B832316553E4}"/>
                </a:ext>
              </a:extLst>
            </p:cNvPr>
            <p:cNvSpPr/>
            <p:nvPr/>
          </p:nvSpPr>
          <p:spPr>
            <a:xfrm>
              <a:off x="6151360" y="3264115"/>
              <a:ext cx="54561" cy="81896"/>
            </a:xfrm>
            <a:custGeom>
              <a:avLst/>
              <a:gdLst>
                <a:gd name="connsiteX0" fmla="*/ 27280 w 54561"/>
                <a:gd name="connsiteY0" fmla="*/ 8460 h 81896"/>
                <a:gd name="connsiteX1" fmla="*/ 14856 w 54561"/>
                <a:gd name="connsiteY1" fmla="*/ 16601 h 81896"/>
                <a:gd name="connsiteX2" fmla="*/ 10732 w 54561"/>
                <a:gd name="connsiteY2" fmla="*/ 40975 h 81896"/>
                <a:gd name="connsiteX3" fmla="*/ 14856 w 54561"/>
                <a:gd name="connsiteY3" fmla="*/ 65347 h 81896"/>
                <a:gd name="connsiteX4" fmla="*/ 27280 w 54561"/>
                <a:gd name="connsiteY4" fmla="*/ 73437 h 81896"/>
                <a:gd name="connsiteX5" fmla="*/ 39705 w 54561"/>
                <a:gd name="connsiteY5" fmla="*/ 65347 h 81896"/>
                <a:gd name="connsiteX6" fmla="*/ 43882 w 54561"/>
                <a:gd name="connsiteY6" fmla="*/ 40975 h 81896"/>
                <a:gd name="connsiteX7" fmla="*/ 39705 w 54561"/>
                <a:gd name="connsiteY7" fmla="*/ 16601 h 81896"/>
                <a:gd name="connsiteX8" fmla="*/ 27280 w 54561"/>
                <a:gd name="connsiteY8" fmla="*/ 8460 h 81896"/>
                <a:gd name="connsiteX9" fmla="*/ 27280 w 54561"/>
                <a:gd name="connsiteY9" fmla="*/ 0 h 81896"/>
                <a:gd name="connsiteX10" fmla="*/ 47529 w 54561"/>
                <a:gd name="connsiteY10" fmla="*/ 10521 h 81896"/>
                <a:gd name="connsiteX11" fmla="*/ 54562 w 54561"/>
                <a:gd name="connsiteY11" fmla="*/ 40975 h 81896"/>
                <a:gd name="connsiteX12" fmla="*/ 47529 w 54561"/>
                <a:gd name="connsiteY12" fmla="*/ 71428 h 81896"/>
                <a:gd name="connsiteX13" fmla="*/ 27280 w 54561"/>
                <a:gd name="connsiteY13" fmla="*/ 81897 h 81896"/>
                <a:gd name="connsiteX14" fmla="*/ 6979 w 54561"/>
                <a:gd name="connsiteY14" fmla="*/ 71428 h 81896"/>
                <a:gd name="connsiteX15" fmla="*/ 0 w 54561"/>
                <a:gd name="connsiteY15" fmla="*/ 40975 h 81896"/>
                <a:gd name="connsiteX16" fmla="*/ 6979 w 54561"/>
                <a:gd name="connsiteY16" fmla="*/ 10521 h 81896"/>
                <a:gd name="connsiteX17" fmla="*/ 27280 w 54561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6">
                  <a:moveTo>
                    <a:pt x="27280" y="8460"/>
                  </a:moveTo>
                  <a:cubicBezTo>
                    <a:pt x="21782" y="8460"/>
                    <a:pt x="17640" y="11173"/>
                    <a:pt x="14856" y="16601"/>
                  </a:cubicBezTo>
                  <a:cubicBezTo>
                    <a:pt x="12107" y="21994"/>
                    <a:pt x="10732" y="30119"/>
                    <a:pt x="10732" y="40975"/>
                  </a:cubicBezTo>
                  <a:cubicBezTo>
                    <a:pt x="10732" y="51796"/>
                    <a:pt x="12107" y="59919"/>
                    <a:pt x="14856" y="65347"/>
                  </a:cubicBezTo>
                  <a:cubicBezTo>
                    <a:pt x="17640" y="70740"/>
                    <a:pt x="21782" y="73437"/>
                    <a:pt x="27280" y="73437"/>
                  </a:cubicBezTo>
                  <a:cubicBezTo>
                    <a:pt x="32814" y="73437"/>
                    <a:pt x="36955" y="70740"/>
                    <a:pt x="39705" y="65347"/>
                  </a:cubicBezTo>
                  <a:cubicBezTo>
                    <a:pt x="42489" y="59919"/>
                    <a:pt x="43882" y="51796"/>
                    <a:pt x="43882" y="40975"/>
                  </a:cubicBezTo>
                  <a:cubicBezTo>
                    <a:pt x="43882" y="30119"/>
                    <a:pt x="42489" y="21994"/>
                    <a:pt x="39705" y="16601"/>
                  </a:cubicBezTo>
                  <a:cubicBezTo>
                    <a:pt x="36955" y="11173"/>
                    <a:pt x="32814" y="8460"/>
                    <a:pt x="27280" y="8460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499"/>
                    <a:pt x="54562" y="27651"/>
                    <a:pt x="54562" y="40975"/>
                  </a:cubicBezTo>
                  <a:cubicBezTo>
                    <a:pt x="54562" y="54263"/>
                    <a:pt x="52218" y="64413"/>
                    <a:pt x="47529" y="71428"/>
                  </a:cubicBezTo>
                  <a:cubicBezTo>
                    <a:pt x="42877" y="78407"/>
                    <a:pt x="36128" y="81897"/>
                    <a:pt x="27280" y="81897"/>
                  </a:cubicBezTo>
                  <a:cubicBezTo>
                    <a:pt x="18434" y="81897"/>
                    <a:pt x="11667" y="78407"/>
                    <a:pt x="6979" y="71428"/>
                  </a:cubicBezTo>
                  <a:cubicBezTo>
                    <a:pt x="2326" y="64413"/>
                    <a:pt x="0" y="54263"/>
                    <a:pt x="0" y="40975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BA256B9C-CD29-DA04-E762-EB1741974DE0}"/>
                </a:ext>
              </a:extLst>
            </p:cNvPr>
            <p:cNvSpPr/>
            <p:nvPr/>
          </p:nvSpPr>
          <p:spPr>
            <a:xfrm>
              <a:off x="6221360" y="3264115"/>
              <a:ext cx="51970" cy="81896"/>
            </a:xfrm>
            <a:custGeom>
              <a:avLst/>
              <a:gdLst>
                <a:gd name="connsiteX0" fmla="*/ 35687 w 51970"/>
                <a:gd name="connsiteY0" fmla="*/ 37802 h 81896"/>
                <a:gd name="connsiteX1" fmla="*/ 47635 w 51970"/>
                <a:gd name="connsiteY1" fmla="*/ 44623 h 81896"/>
                <a:gd name="connsiteX2" fmla="*/ 51971 w 51970"/>
                <a:gd name="connsiteY2" fmla="*/ 57417 h 81896"/>
                <a:gd name="connsiteX3" fmla="*/ 43935 w 51970"/>
                <a:gd name="connsiteY3" fmla="*/ 75499 h 81896"/>
                <a:gd name="connsiteX4" fmla="*/ 21095 w 51970"/>
                <a:gd name="connsiteY4" fmla="*/ 81897 h 81896"/>
                <a:gd name="connsiteX5" fmla="*/ 10838 w 51970"/>
                <a:gd name="connsiteY5" fmla="*/ 80892 h 81896"/>
                <a:gd name="connsiteX6" fmla="*/ 0 w 51970"/>
                <a:gd name="connsiteY6" fmla="*/ 77984 h 81896"/>
                <a:gd name="connsiteX7" fmla="*/ 0 w 51970"/>
                <a:gd name="connsiteY7" fmla="*/ 67674 h 81896"/>
                <a:gd name="connsiteX8" fmla="*/ 9727 w 51970"/>
                <a:gd name="connsiteY8" fmla="*/ 71586 h 81896"/>
                <a:gd name="connsiteX9" fmla="*/ 20778 w 51970"/>
                <a:gd name="connsiteY9" fmla="*/ 72908 h 81896"/>
                <a:gd name="connsiteX10" fmla="*/ 36057 w 51970"/>
                <a:gd name="connsiteY10" fmla="*/ 68943 h 81896"/>
                <a:gd name="connsiteX11" fmla="*/ 41344 w 51970"/>
                <a:gd name="connsiteY11" fmla="*/ 57417 h 81896"/>
                <a:gd name="connsiteX12" fmla="*/ 36427 w 51970"/>
                <a:gd name="connsiteY12" fmla="*/ 46526 h 81896"/>
                <a:gd name="connsiteX13" fmla="*/ 22840 w 51970"/>
                <a:gd name="connsiteY13" fmla="*/ 42561 h 81896"/>
                <a:gd name="connsiteX14" fmla="*/ 13640 w 51970"/>
                <a:gd name="connsiteY14" fmla="*/ 42561 h 81896"/>
                <a:gd name="connsiteX15" fmla="*/ 13640 w 51970"/>
                <a:gd name="connsiteY15" fmla="*/ 33784 h 81896"/>
                <a:gd name="connsiteX16" fmla="*/ 23263 w 51970"/>
                <a:gd name="connsiteY16" fmla="*/ 33784 h 81896"/>
                <a:gd name="connsiteX17" fmla="*/ 35317 w 51970"/>
                <a:gd name="connsiteY17" fmla="*/ 30664 h 81896"/>
                <a:gd name="connsiteX18" fmla="*/ 39494 w 51970"/>
                <a:gd name="connsiteY18" fmla="*/ 21571 h 81896"/>
                <a:gd name="connsiteX19" fmla="*/ 35158 w 51970"/>
                <a:gd name="connsiteY19" fmla="*/ 12266 h 81896"/>
                <a:gd name="connsiteX20" fmla="*/ 22840 w 51970"/>
                <a:gd name="connsiteY20" fmla="*/ 8989 h 81896"/>
                <a:gd name="connsiteX21" fmla="*/ 13429 w 51970"/>
                <a:gd name="connsiteY21" fmla="*/ 9940 h 81896"/>
                <a:gd name="connsiteX22" fmla="*/ 2379 w 51970"/>
                <a:gd name="connsiteY22" fmla="*/ 12900 h 81896"/>
                <a:gd name="connsiteX23" fmla="*/ 2379 w 51970"/>
                <a:gd name="connsiteY23" fmla="*/ 3384 h 81896"/>
                <a:gd name="connsiteX24" fmla="*/ 13746 w 51970"/>
                <a:gd name="connsiteY24" fmla="*/ 846 h 81896"/>
                <a:gd name="connsiteX25" fmla="*/ 23791 w 51970"/>
                <a:gd name="connsiteY25" fmla="*/ 0 h 81896"/>
                <a:gd name="connsiteX26" fmla="*/ 43036 w 51970"/>
                <a:gd name="connsiteY26" fmla="*/ 5552 h 81896"/>
                <a:gd name="connsiteX27" fmla="*/ 50120 w 51970"/>
                <a:gd name="connsiteY27" fmla="*/ 20461 h 81896"/>
                <a:gd name="connsiteX28" fmla="*/ 46367 w 51970"/>
                <a:gd name="connsiteY28" fmla="*/ 31564 h 81896"/>
                <a:gd name="connsiteX29" fmla="*/ 35687 w 51970"/>
                <a:gd name="connsiteY29" fmla="*/ 37802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1970" h="81896">
                  <a:moveTo>
                    <a:pt x="35687" y="37802"/>
                  </a:moveTo>
                  <a:cubicBezTo>
                    <a:pt x="40798" y="38895"/>
                    <a:pt x="44781" y="41168"/>
                    <a:pt x="47635" y="44623"/>
                  </a:cubicBezTo>
                  <a:cubicBezTo>
                    <a:pt x="50526" y="48078"/>
                    <a:pt x="51971" y="52342"/>
                    <a:pt x="51971" y="57417"/>
                  </a:cubicBezTo>
                  <a:cubicBezTo>
                    <a:pt x="51971" y="65206"/>
                    <a:pt x="49293" y="71234"/>
                    <a:pt x="43935" y="75499"/>
                  </a:cubicBezTo>
                  <a:cubicBezTo>
                    <a:pt x="38577" y="79764"/>
                    <a:pt x="30963" y="81897"/>
                    <a:pt x="21095" y="81897"/>
                  </a:cubicBezTo>
                  <a:cubicBezTo>
                    <a:pt x="17781" y="81897"/>
                    <a:pt x="14363" y="81561"/>
                    <a:pt x="10838" y="80892"/>
                  </a:cubicBezTo>
                  <a:cubicBezTo>
                    <a:pt x="7349" y="80257"/>
                    <a:pt x="3737" y="79288"/>
                    <a:pt x="0" y="77984"/>
                  </a:cubicBezTo>
                  <a:lnTo>
                    <a:pt x="0" y="67674"/>
                  </a:lnTo>
                  <a:cubicBezTo>
                    <a:pt x="2961" y="69401"/>
                    <a:pt x="6203" y="70705"/>
                    <a:pt x="9727" y="71586"/>
                  </a:cubicBezTo>
                  <a:cubicBezTo>
                    <a:pt x="13252" y="72467"/>
                    <a:pt x="16936" y="72908"/>
                    <a:pt x="20778" y="72908"/>
                  </a:cubicBezTo>
                  <a:cubicBezTo>
                    <a:pt x="27475" y="72908"/>
                    <a:pt x="32569" y="71586"/>
                    <a:pt x="36057" y="68943"/>
                  </a:cubicBezTo>
                  <a:cubicBezTo>
                    <a:pt x="39582" y="66300"/>
                    <a:pt x="41344" y="62458"/>
                    <a:pt x="41344" y="57417"/>
                  </a:cubicBezTo>
                  <a:cubicBezTo>
                    <a:pt x="41344" y="52764"/>
                    <a:pt x="39705" y="49135"/>
                    <a:pt x="36427" y="46526"/>
                  </a:cubicBezTo>
                  <a:cubicBezTo>
                    <a:pt x="33185" y="43883"/>
                    <a:pt x="28656" y="42561"/>
                    <a:pt x="22840" y="42561"/>
                  </a:cubicBezTo>
                  <a:lnTo>
                    <a:pt x="13640" y="42561"/>
                  </a:lnTo>
                  <a:lnTo>
                    <a:pt x="13640" y="33784"/>
                  </a:lnTo>
                  <a:lnTo>
                    <a:pt x="23263" y="33784"/>
                  </a:lnTo>
                  <a:cubicBezTo>
                    <a:pt x="28515" y="33784"/>
                    <a:pt x="32533" y="32743"/>
                    <a:pt x="35317" y="30664"/>
                  </a:cubicBezTo>
                  <a:cubicBezTo>
                    <a:pt x="38101" y="28550"/>
                    <a:pt x="39494" y="25520"/>
                    <a:pt x="39494" y="21571"/>
                  </a:cubicBezTo>
                  <a:cubicBezTo>
                    <a:pt x="39494" y="17518"/>
                    <a:pt x="38049" y="14415"/>
                    <a:pt x="35158" y="12266"/>
                  </a:cubicBezTo>
                  <a:cubicBezTo>
                    <a:pt x="32304" y="10081"/>
                    <a:pt x="28198" y="8989"/>
                    <a:pt x="22840" y="8989"/>
                  </a:cubicBezTo>
                  <a:cubicBezTo>
                    <a:pt x="19914" y="8989"/>
                    <a:pt x="16776" y="9306"/>
                    <a:pt x="13429" y="9940"/>
                  </a:cubicBezTo>
                  <a:cubicBezTo>
                    <a:pt x="10081" y="10574"/>
                    <a:pt x="6398" y="11561"/>
                    <a:pt x="2379" y="12900"/>
                  </a:cubicBezTo>
                  <a:lnTo>
                    <a:pt x="2379" y="3384"/>
                  </a:lnTo>
                  <a:cubicBezTo>
                    <a:pt x="6432" y="2255"/>
                    <a:pt x="10221" y="1410"/>
                    <a:pt x="13746" y="846"/>
                  </a:cubicBezTo>
                  <a:cubicBezTo>
                    <a:pt x="17306" y="282"/>
                    <a:pt x="20655" y="0"/>
                    <a:pt x="23791" y="0"/>
                  </a:cubicBezTo>
                  <a:cubicBezTo>
                    <a:pt x="31898" y="0"/>
                    <a:pt x="38313" y="1851"/>
                    <a:pt x="43036" y="5552"/>
                  </a:cubicBezTo>
                  <a:cubicBezTo>
                    <a:pt x="47759" y="9217"/>
                    <a:pt x="50120" y="14187"/>
                    <a:pt x="50120" y="20461"/>
                  </a:cubicBezTo>
                  <a:cubicBezTo>
                    <a:pt x="50120" y="24832"/>
                    <a:pt x="48869" y="28532"/>
                    <a:pt x="46367" y="31564"/>
                  </a:cubicBezTo>
                  <a:cubicBezTo>
                    <a:pt x="43865" y="34559"/>
                    <a:pt x="40304" y="36639"/>
                    <a:pt x="35687" y="37802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C12F7744-8B1E-060D-DFC6-0104A95FA99D}"/>
                </a:ext>
              </a:extLst>
            </p:cNvPr>
            <p:cNvSpPr/>
            <p:nvPr/>
          </p:nvSpPr>
          <p:spPr>
            <a:xfrm>
              <a:off x="6045461" y="2936102"/>
              <a:ext cx="54561" cy="81895"/>
            </a:xfrm>
            <a:custGeom>
              <a:avLst/>
              <a:gdLst>
                <a:gd name="connsiteX0" fmla="*/ 27281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1 w 54561"/>
                <a:gd name="connsiteY4" fmla="*/ 73437 h 81895"/>
                <a:gd name="connsiteX5" fmla="*/ 39705 w 54561"/>
                <a:gd name="connsiteY5" fmla="*/ 65347 h 81895"/>
                <a:gd name="connsiteX6" fmla="*/ 43883 w 54561"/>
                <a:gd name="connsiteY6" fmla="*/ 40974 h 81895"/>
                <a:gd name="connsiteX7" fmla="*/ 39705 w 54561"/>
                <a:gd name="connsiteY7" fmla="*/ 16600 h 81895"/>
                <a:gd name="connsiteX8" fmla="*/ 27281 w 54561"/>
                <a:gd name="connsiteY8" fmla="*/ 8459 h 81895"/>
                <a:gd name="connsiteX9" fmla="*/ 27281 w 54561"/>
                <a:gd name="connsiteY9" fmla="*/ 0 h 81895"/>
                <a:gd name="connsiteX10" fmla="*/ 47531 w 54561"/>
                <a:gd name="connsiteY10" fmla="*/ 10521 h 81895"/>
                <a:gd name="connsiteX11" fmla="*/ 54562 w 54561"/>
                <a:gd name="connsiteY11" fmla="*/ 40974 h 81895"/>
                <a:gd name="connsiteX12" fmla="*/ 47531 w 54561"/>
                <a:gd name="connsiteY12" fmla="*/ 71427 h 81895"/>
                <a:gd name="connsiteX13" fmla="*/ 27281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1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1" y="8459"/>
                  </a:moveTo>
                  <a:cubicBezTo>
                    <a:pt x="21783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3" y="73437"/>
                    <a:pt x="27281" y="73437"/>
                  </a:cubicBezTo>
                  <a:cubicBezTo>
                    <a:pt x="32815" y="73437"/>
                    <a:pt x="36956" y="70740"/>
                    <a:pt x="39705" y="65347"/>
                  </a:cubicBezTo>
                  <a:cubicBezTo>
                    <a:pt x="42490" y="59919"/>
                    <a:pt x="43883" y="51795"/>
                    <a:pt x="43883" y="40974"/>
                  </a:cubicBezTo>
                  <a:cubicBezTo>
                    <a:pt x="43883" y="30118"/>
                    <a:pt x="42490" y="21993"/>
                    <a:pt x="39705" y="16600"/>
                  </a:cubicBezTo>
                  <a:cubicBezTo>
                    <a:pt x="36956" y="11172"/>
                    <a:pt x="32815" y="8459"/>
                    <a:pt x="27281" y="8459"/>
                  </a:cubicBezTo>
                  <a:moveTo>
                    <a:pt x="27281" y="0"/>
                  </a:moveTo>
                  <a:cubicBezTo>
                    <a:pt x="36129" y="0"/>
                    <a:pt x="42878" y="3507"/>
                    <a:pt x="47531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31" y="71427"/>
                  </a:cubicBezTo>
                  <a:cubicBezTo>
                    <a:pt x="42878" y="78405"/>
                    <a:pt x="36129" y="81895"/>
                    <a:pt x="27281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420A740-2167-E9AD-1254-39F39D96357D}"/>
                </a:ext>
              </a:extLst>
            </p:cNvPr>
            <p:cNvSpPr/>
            <p:nvPr/>
          </p:nvSpPr>
          <p:spPr>
            <a:xfrm>
              <a:off x="6118791" y="3003035"/>
              <a:ext cx="11156" cy="13428"/>
            </a:xfrm>
            <a:custGeom>
              <a:avLst/>
              <a:gdLst>
                <a:gd name="connsiteX0" fmla="*/ 0 w 11156"/>
                <a:gd name="connsiteY0" fmla="*/ 0 h 13428"/>
                <a:gd name="connsiteX1" fmla="*/ 11156 w 11156"/>
                <a:gd name="connsiteY1" fmla="*/ 0 h 13428"/>
                <a:gd name="connsiteX2" fmla="*/ 11156 w 11156"/>
                <a:gd name="connsiteY2" fmla="*/ 13429 h 13428"/>
                <a:gd name="connsiteX3" fmla="*/ 0 w 11156"/>
                <a:gd name="connsiteY3" fmla="*/ 13429 h 13428"/>
                <a:gd name="connsiteX4" fmla="*/ 0 w 11156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6" h="13428">
                  <a:moveTo>
                    <a:pt x="0" y="0"/>
                  </a:moveTo>
                  <a:lnTo>
                    <a:pt x="11156" y="0"/>
                  </a:lnTo>
                  <a:lnTo>
                    <a:pt x="11156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BC4159F-3AEC-8A4A-23AB-F1A21E1D77BB}"/>
                </a:ext>
              </a:extLst>
            </p:cNvPr>
            <p:cNvSpPr/>
            <p:nvPr/>
          </p:nvSpPr>
          <p:spPr>
            <a:xfrm>
              <a:off x="6148769" y="2936102"/>
              <a:ext cx="54561" cy="81895"/>
            </a:xfrm>
            <a:custGeom>
              <a:avLst/>
              <a:gdLst>
                <a:gd name="connsiteX0" fmla="*/ 27280 w 54561"/>
                <a:gd name="connsiteY0" fmla="*/ 8459 h 81895"/>
                <a:gd name="connsiteX1" fmla="*/ 14856 w 54561"/>
                <a:gd name="connsiteY1" fmla="*/ 16600 h 81895"/>
                <a:gd name="connsiteX2" fmla="*/ 10732 w 54561"/>
                <a:gd name="connsiteY2" fmla="*/ 40974 h 81895"/>
                <a:gd name="connsiteX3" fmla="*/ 14856 w 54561"/>
                <a:gd name="connsiteY3" fmla="*/ 65347 h 81895"/>
                <a:gd name="connsiteX4" fmla="*/ 27280 w 54561"/>
                <a:gd name="connsiteY4" fmla="*/ 73437 h 81895"/>
                <a:gd name="connsiteX5" fmla="*/ 39705 w 54561"/>
                <a:gd name="connsiteY5" fmla="*/ 65347 h 81895"/>
                <a:gd name="connsiteX6" fmla="*/ 43882 w 54561"/>
                <a:gd name="connsiteY6" fmla="*/ 40974 h 81895"/>
                <a:gd name="connsiteX7" fmla="*/ 39705 w 54561"/>
                <a:gd name="connsiteY7" fmla="*/ 16600 h 81895"/>
                <a:gd name="connsiteX8" fmla="*/ 27280 w 54561"/>
                <a:gd name="connsiteY8" fmla="*/ 8459 h 81895"/>
                <a:gd name="connsiteX9" fmla="*/ 27280 w 54561"/>
                <a:gd name="connsiteY9" fmla="*/ 0 h 81895"/>
                <a:gd name="connsiteX10" fmla="*/ 47529 w 54561"/>
                <a:gd name="connsiteY10" fmla="*/ 10521 h 81895"/>
                <a:gd name="connsiteX11" fmla="*/ 54562 w 54561"/>
                <a:gd name="connsiteY11" fmla="*/ 40974 h 81895"/>
                <a:gd name="connsiteX12" fmla="*/ 47529 w 54561"/>
                <a:gd name="connsiteY12" fmla="*/ 71427 h 81895"/>
                <a:gd name="connsiteX13" fmla="*/ 27280 w 54561"/>
                <a:gd name="connsiteY13" fmla="*/ 81895 h 81895"/>
                <a:gd name="connsiteX14" fmla="*/ 6979 w 54561"/>
                <a:gd name="connsiteY14" fmla="*/ 71427 h 81895"/>
                <a:gd name="connsiteX15" fmla="*/ 0 w 54561"/>
                <a:gd name="connsiteY15" fmla="*/ 40974 h 81895"/>
                <a:gd name="connsiteX16" fmla="*/ 6979 w 54561"/>
                <a:gd name="connsiteY16" fmla="*/ 10521 h 81895"/>
                <a:gd name="connsiteX17" fmla="*/ 27280 w 54561"/>
                <a:gd name="connsiteY17" fmla="*/ 0 h 8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5">
                  <a:moveTo>
                    <a:pt x="27280" y="8459"/>
                  </a:moveTo>
                  <a:cubicBezTo>
                    <a:pt x="21782" y="8459"/>
                    <a:pt x="17640" y="11172"/>
                    <a:pt x="14856" y="16600"/>
                  </a:cubicBezTo>
                  <a:cubicBezTo>
                    <a:pt x="12107" y="21993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2" y="73437"/>
                    <a:pt x="27280" y="73437"/>
                  </a:cubicBezTo>
                  <a:cubicBezTo>
                    <a:pt x="32814" y="73437"/>
                    <a:pt x="36955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3"/>
                    <a:pt x="39705" y="16600"/>
                  </a:cubicBezTo>
                  <a:cubicBezTo>
                    <a:pt x="36955" y="11172"/>
                    <a:pt x="32814" y="8459"/>
                    <a:pt x="27280" y="8459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499"/>
                    <a:pt x="54562" y="27651"/>
                    <a:pt x="54562" y="40974"/>
                  </a:cubicBezTo>
                  <a:cubicBezTo>
                    <a:pt x="54562" y="54261"/>
                    <a:pt x="52218" y="64413"/>
                    <a:pt x="47529" y="71427"/>
                  </a:cubicBezTo>
                  <a:cubicBezTo>
                    <a:pt x="42877" y="78405"/>
                    <a:pt x="36128" y="81895"/>
                    <a:pt x="27280" y="81895"/>
                  </a:cubicBezTo>
                  <a:cubicBezTo>
                    <a:pt x="18434" y="81895"/>
                    <a:pt x="11667" y="78405"/>
                    <a:pt x="6979" y="71427"/>
                  </a:cubicBezTo>
                  <a:cubicBezTo>
                    <a:pt x="2326" y="64413"/>
                    <a:pt x="0" y="54261"/>
                    <a:pt x="0" y="40974"/>
                  </a:cubicBezTo>
                  <a:cubicBezTo>
                    <a:pt x="0" y="27651"/>
                    <a:pt x="2326" y="17499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A2F5FC9-5B2B-64ED-1F65-F4CCC7162E0E}"/>
                </a:ext>
              </a:extLst>
            </p:cNvPr>
            <p:cNvSpPr/>
            <p:nvPr/>
          </p:nvSpPr>
          <p:spPr>
            <a:xfrm>
              <a:off x="6215808" y="2937529"/>
              <a:ext cx="57522" cy="78935"/>
            </a:xfrm>
            <a:custGeom>
              <a:avLst/>
              <a:gdLst>
                <a:gd name="connsiteX0" fmla="*/ 35634 w 57522"/>
                <a:gd name="connsiteY0" fmla="*/ 9306 h 78935"/>
                <a:gd name="connsiteX1" fmla="*/ 8671 w 57522"/>
                <a:gd name="connsiteY1" fmla="*/ 51444 h 78935"/>
                <a:gd name="connsiteX2" fmla="*/ 35634 w 57522"/>
                <a:gd name="connsiteY2" fmla="*/ 51444 h 78935"/>
                <a:gd name="connsiteX3" fmla="*/ 35634 w 57522"/>
                <a:gd name="connsiteY3" fmla="*/ 9306 h 78935"/>
                <a:gd name="connsiteX4" fmla="*/ 32832 w 57522"/>
                <a:gd name="connsiteY4" fmla="*/ 0 h 78935"/>
                <a:gd name="connsiteX5" fmla="*/ 46262 w 57522"/>
                <a:gd name="connsiteY5" fmla="*/ 0 h 78935"/>
                <a:gd name="connsiteX6" fmla="*/ 46262 w 57522"/>
                <a:gd name="connsiteY6" fmla="*/ 51444 h 78935"/>
                <a:gd name="connsiteX7" fmla="*/ 57523 w 57522"/>
                <a:gd name="connsiteY7" fmla="*/ 51444 h 78935"/>
                <a:gd name="connsiteX8" fmla="*/ 57523 w 57522"/>
                <a:gd name="connsiteY8" fmla="*/ 60325 h 78935"/>
                <a:gd name="connsiteX9" fmla="*/ 46262 w 57522"/>
                <a:gd name="connsiteY9" fmla="*/ 60325 h 78935"/>
                <a:gd name="connsiteX10" fmla="*/ 46262 w 57522"/>
                <a:gd name="connsiteY10" fmla="*/ 78935 h 78935"/>
                <a:gd name="connsiteX11" fmla="*/ 35634 w 57522"/>
                <a:gd name="connsiteY11" fmla="*/ 78935 h 78935"/>
                <a:gd name="connsiteX12" fmla="*/ 35634 w 57522"/>
                <a:gd name="connsiteY12" fmla="*/ 60325 h 78935"/>
                <a:gd name="connsiteX13" fmla="*/ 0 w 57522"/>
                <a:gd name="connsiteY13" fmla="*/ 60325 h 78935"/>
                <a:gd name="connsiteX14" fmla="*/ 0 w 57522"/>
                <a:gd name="connsiteY14" fmla="*/ 50016 h 78935"/>
                <a:gd name="connsiteX15" fmla="*/ 32832 w 57522"/>
                <a:gd name="connsiteY15" fmla="*/ 0 h 78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22" h="78935">
                  <a:moveTo>
                    <a:pt x="35634" y="9306"/>
                  </a:moveTo>
                  <a:lnTo>
                    <a:pt x="8671" y="51444"/>
                  </a:lnTo>
                  <a:lnTo>
                    <a:pt x="35634" y="51444"/>
                  </a:lnTo>
                  <a:lnTo>
                    <a:pt x="35634" y="9306"/>
                  </a:lnTo>
                  <a:moveTo>
                    <a:pt x="32832" y="0"/>
                  </a:moveTo>
                  <a:lnTo>
                    <a:pt x="46262" y="0"/>
                  </a:lnTo>
                  <a:lnTo>
                    <a:pt x="46262" y="51444"/>
                  </a:lnTo>
                  <a:lnTo>
                    <a:pt x="57523" y="51444"/>
                  </a:lnTo>
                  <a:lnTo>
                    <a:pt x="57523" y="60325"/>
                  </a:lnTo>
                  <a:lnTo>
                    <a:pt x="46262" y="60325"/>
                  </a:lnTo>
                  <a:lnTo>
                    <a:pt x="46262" y="78935"/>
                  </a:lnTo>
                  <a:lnTo>
                    <a:pt x="35634" y="78935"/>
                  </a:lnTo>
                  <a:lnTo>
                    <a:pt x="35634" y="60325"/>
                  </a:lnTo>
                  <a:lnTo>
                    <a:pt x="0" y="60325"/>
                  </a:lnTo>
                  <a:lnTo>
                    <a:pt x="0" y="50016"/>
                  </a:lnTo>
                  <a:lnTo>
                    <a:pt x="32832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C6FFA4A-581B-7C70-5CC9-98CD970140D5}"/>
                </a:ext>
              </a:extLst>
            </p:cNvPr>
            <p:cNvSpPr/>
            <p:nvPr/>
          </p:nvSpPr>
          <p:spPr>
            <a:xfrm>
              <a:off x="6048845" y="2608088"/>
              <a:ext cx="54561" cy="81896"/>
            </a:xfrm>
            <a:custGeom>
              <a:avLst/>
              <a:gdLst>
                <a:gd name="connsiteX0" fmla="*/ 27280 w 54561"/>
                <a:gd name="connsiteY0" fmla="*/ 8459 h 81896"/>
                <a:gd name="connsiteX1" fmla="*/ 14856 w 54561"/>
                <a:gd name="connsiteY1" fmla="*/ 16601 h 81896"/>
                <a:gd name="connsiteX2" fmla="*/ 10732 w 54561"/>
                <a:gd name="connsiteY2" fmla="*/ 40974 h 81896"/>
                <a:gd name="connsiteX3" fmla="*/ 14856 w 54561"/>
                <a:gd name="connsiteY3" fmla="*/ 65347 h 81896"/>
                <a:gd name="connsiteX4" fmla="*/ 27280 w 54561"/>
                <a:gd name="connsiteY4" fmla="*/ 73436 h 81896"/>
                <a:gd name="connsiteX5" fmla="*/ 39705 w 54561"/>
                <a:gd name="connsiteY5" fmla="*/ 65347 h 81896"/>
                <a:gd name="connsiteX6" fmla="*/ 43882 w 54561"/>
                <a:gd name="connsiteY6" fmla="*/ 40974 h 81896"/>
                <a:gd name="connsiteX7" fmla="*/ 39705 w 54561"/>
                <a:gd name="connsiteY7" fmla="*/ 16601 h 81896"/>
                <a:gd name="connsiteX8" fmla="*/ 27280 w 54561"/>
                <a:gd name="connsiteY8" fmla="*/ 8459 h 81896"/>
                <a:gd name="connsiteX9" fmla="*/ 27280 w 54561"/>
                <a:gd name="connsiteY9" fmla="*/ 0 h 81896"/>
                <a:gd name="connsiteX10" fmla="*/ 47529 w 54561"/>
                <a:gd name="connsiteY10" fmla="*/ 10521 h 81896"/>
                <a:gd name="connsiteX11" fmla="*/ 54562 w 54561"/>
                <a:gd name="connsiteY11" fmla="*/ 40974 h 81896"/>
                <a:gd name="connsiteX12" fmla="*/ 47529 w 54561"/>
                <a:gd name="connsiteY12" fmla="*/ 71428 h 81896"/>
                <a:gd name="connsiteX13" fmla="*/ 27280 w 54561"/>
                <a:gd name="connsiteY13" fmla="*/ 81896 h 81896"/>
                <a:gd name="connsiteX14" fmla="*/ 6979 w 54561"/>
                <a:gd name="connsiteY14" fmla="*/ 71428 h 81896"/>
                <a:gd name="connsiteX15" fmla="*/ 0 w 54561"/>
                <a:gd name="connsiteY15" fmla="*/ 40974 h 81896"/>
                <a:gd name="connsiteX16" fmla="*/ 6979 w 54561"/>
                <a:gd name="connsiteY16" fmla="*/ 10521 h 81896"/>
                <a:gd name="connsiteX17" fmla="*/ 27280 w 54561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1" h="81896">
                  <a:moveTo>
                    <a:pt x="27280" y="8459"/>
                  </a:moveTo>
                  <a:cubicBezTo>
                    <a:pt x="21782" y="8459"/>
                    <a:pt x="17640" y="11173"/>
                    <a:pt x="14856" y="16601"/>
                  </a:cubicBezTo>
                  <a:cubicBezTo>
                    <a:pt x="12107" y="21994"/>
                    <a:pt x="10732" y="30118"/>
                    <a:pt x="10732" y="40974"/>
                  </a:cubicBezTo>
                  <a:cubicBezTo>
                    <a:pt x="10732" y="51795"/>
                    <a:pt x="12107" y="59919"/>
                    <a:pt x="14856" y="65347"/>
                  </a:cubicBezTo>
                  <a:cubicBezTo>
                    <a:pt x="17640" y="70740"/>
                    <a:pt x="21782" y="73436"/>
                    <a:pt x="27280" y="73436"/>
                  </a:cubicBezTo>
                  <a:cubicBezTo>
                    <a:pt x="32814" y="73436"/>
                    <a:pt x="36955" y="70740"/>
                    <a:pt x="39705" y="65347"/>
                  </a:cubicBezTo>
                  <a:cubicBezTo>
                    <a:pt x="42489" y="59919"/>
                    <a:pt x="43882" y="51795"/>
                    <a:pt x="43882" y="40974"/>
                  </a:cubicBezTo>
                  <a:cubicBezTo>
                    <a:pt x="43882" y="30118"/>
                    <a:pt x="42489" y="21994"/>
                    <a:pt x="39705" y="16601"/>
                  </a:cubicBezTo>
                  <a:cubicBezTo>
                    <a:pt x="36955" y="11173"/>
                    <a:pt x="32814" y="8459"/>
                    <a:pt x="27280" y="8459"/>
                  </a:cubicBezTo>
                  <a:moveTo>
                    <a:pt x="27280" y="0"/>
                  </a:moveTo>
                  <a:cubicBezTo>
                    <a:pt x="36128" y="0"/>
                    <a:pt x="42877" y="3507"/>
                    <a:pt x="47529" y="10521"/>
                  </a:cubicBezTo>
                  <a:cubicBezTo>
                    <a:pt x="52218" y="17500"/>
                    <a:pt x="54562" y="27651"/>
                    <a:pt x="54562" y="40974"/>
                  </a:cubicBezTo>
                  <a:cubicBezTo>
                    <a:pt x="54562" y="54262"/>
                    <a:pt x="52218" y="64413"/>
                    <a:pt x="47529" y="71428"/>
                  </a:cubicBezTo>
                  <a:cubicBezTo>
                    <a:pt x="42877" y="78406"/>
                    <a:pt x="36128" y="81896"/>
                    <a:pt x="27280" y="81896"/>
                  </a:cubicBezTo>
                  <a:cubicBezTo>
                    <a:pt x="18434" y="81896"/>
                    <a:pt x="11667" y="78406"/>
                    <a:pt x="6979" y="71428"/>
                  </a:cubicBezTo>
                  <a:cubicBezTo>
                    <a:pt x="2326" y="64413"/>
                    <a:pt x="0" y="54262"/>
                    <a:pt x="0" y="40974"/>
                  </a:cubicBezTo>
                  <a:cubicBezTo>
                    <a:pt x="0" y="27651"/>
                    <a:pt x="2326" y="17500"/>
                    <a:pt x="6979" y="10521"/>
                  </a:cubicBezTo>
                  <a:cubicBezTo>
                    <a:pt x="11667" y="3507"/>
                    <a:pt x="18434" y="0"/>
                    <a:pt x="27280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474E8E90-93CB-5497-F5FC-6378D96D5489}"/>
                </a:ext>
              </a:extLst>
            </p:cNvPr>
            <p:cNvSpPr/>
            <p:nvPr/>
          </p:nvSpPr>
          <p:spPr>
            <a:xfrm>
              <a:off x="6122176" y="2675022"/>
              <a:ext cx="11155" cy="13428"/>
            </a:xfrm>
            <a:custGeom>
              <a:avLst/>
              <a:gdLst>
                <a:gd name="connsiteX0" fmla="*/ 0 w 11155"/>
                <a:gd name="connsiteY0" fmla="*/ 0 h 13428"/>
                <a:gd name="connsiteX1" fmla="*/ 11155 w 11155"/>
                <a:gd name="connsiteY1" fmla="*/ 0 h 13428"/>
                <a:gd name="connsiteX2" fmla="*/ 11155 w 11155"/>
                <a:gd name="connsiteY2" fmla="*/ 13429 h 13428"/>
                <a:gd name="connsiteX3" fmla="*/ 0 w 11155"/>
                <a:gd name="connsiteY3" fmla="*/ 13429 h 13428"/>
                <a:gd name="connsiteX4" fmla="*/ 0 w 11155"/>
                <a:gd name="connsiteY4" fmla="*/ 0 h 1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5" h="13428">
                  <a:moveTo>
                    <a:pt x="0" y="0"/>
                  </a:moveTo>
                  <a:lnTo>
                    <a:pt x="11155" y="0"/>
                  </a:lnTo>
                  <a:lnTo>
                    <a:pt x="11155" y="13429"/>
                  </a:lnTo>
                  <a:lnTo>
                    <a:pt x="0" y="13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C7921FA-196C-1F6C-F153-54513CA4BEC5}"/>
                </a:ext>
              </a:extLst>
            </p:cNvPr>
            <p:cNvSpPr/>
            <p:nvPr/>
          </p:nvSpPr>
          <p:spPr>
            <a:xfrm>
              <a:off x="6152152" y="2608088"/>
              <a:ext cx="54562" cy="81896"/>
            </a:xfrm>
            <a:custGeom>
              <a:avLst/>
              <a:gdLst>
                <a:gd name="connsiteX0" fmla="*/ 27281 w 54562"/>
                <a:gd name="connsiteY0" fmla="*/ 8459 h 81896"/>
                <a:gd name="connsiteX1" fmla="*/ 14856 w 54562"/>
                <a:gd name="connsiteY1" fmla="*/ 16601 h 81896"/>
                <a:gd name="connsiteX2" fmla="*/ 10734 w 54562"/>
                <a:gd name="connsiteY2" fmla="*/ 40974 h 81896"/>
                <a:gd name="connsiteX3" fmla="*/ 14856 w 54562"/>
                <a:gd name="connsiteY3" fmla="*/ 65347 h 81896"/>
                <a:gd name="connsiteX4" fmla="*/ 27281 w 54562"/>
                <a:gd name="connsiteY4" fmla="*/ 73436 h 81896"/>
                <a:gd name="connsiteX5" fmla="*/ 39706 w 54562"/>
                <a:gd name="connsiteY5" fmla="*/ 65347 h 81896"/>
                <a:gd name="connsiteX6" fmla="*/ 43883 w 54562"/>
                <a:gd name="connsiteY6" fmla="*/ 40974 h 81896"/>
                <a:gd name="connsiteX7" fmla="*/ 39706 w 54562"/>
                <a:gd name="connsiteY7" fmla="*/ 16601 h 81896"/>
                <a:gd name="connsiteX8" fmla="*/ 27281 w 54562"/>
                <a:gd name="connsiteY8" fmla="*/ 8459 h 81896"/>
                <a:gd name="connsiteX9" fmla="*/ 27281 w 54562"/>
                <a:gd name="connsiteY9" fmla="*/ 0 h 81896"/>
                <a:gd name="connsiteX10" fmla="*/ 47531 w 54562"/>
                <a:gd name="connsiteY10" fmla="*/ 10521 h 81896"/>
                <a:gd name="connsiteX11" fmla="*/ 54563 w 54562"/>
                <a:gd name="connsiteY11" fmla="*/ 40974 h 81896"/>
                <a:gd name="connsiteX12" fmla="*/ 47531 w 54562"/>
                <a:gd name="connsiteY12" fmla="*/ 71428 h 81896"/>
                <a:gd name="connsiteX13" fmla="*/ 27281 w 54562"/>
                <a:gd name="connsiteY13" fmla="*/ 81896 h 81896"/>
                <a:gd name="connsiteX14" fmla="*/ 6980 w 54562"/>
                <a:gd name="connsiteY14" fmla="*/ 71428 h 81896"/>
                <a:gd name="connsiteX15" fmla="*/ 0 w 54562"/>
                <a:gd name="connsiteY15" fmla="*/ 40974 h 81896"/>
                <a:gd name="connsiteX16" fmla="*/ 6980 w 54562"/>
                <a:gd name="connsiteY16" fmla="*/ 10521 h 81896"/>
                <a:gd name="connsiteX17" fmla="*/ 27281 w 54562"/>
                <a:gd name="connsiteY17" fmla="*/ 0 h 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562" h="81896">
                  <a:moveTo>
                    <a:pt x="27281" y="8459"/>
                  </a:moveTo>
                  <a:cubicBezTo>
                    <a:pt x="21783" y="8459"/>
                    <a:pt x="17642" y="11173"/>
                    <a:pt x="14856" y="16601"/>
                  </a:cubicBezTo>
                  <a:cubicBezTo>
                    <a:pt x="12108" y="21994"/>
                    <a:pt x="10734" y="30118"/>
                    <a:pt x="10734" y="40974"/>
                  </a:cubicBezTo>
                  <a:cubicBezTo>
                    <a:pt x="10734" y="51795"/>
                    <a:pt x="12108" y="59919"/>
                    <a:pt x="14856" y="65347"/>
                  </a:cubicBezTo>
                  <a:cubicBezTo>
                    <a:pt x="17642" y="70740"/>
                    <a:pt x="21783" y="73436"/>
                    <a:pt x="27281" y="73436"/>
                  </a:cubicBezTo>
                  <a:cubicBezTo>
                    <a:pt x="32815" y="73436"/>
                    <a:pt x="36957" y="70740"/>
                    <a:pt x="39706" y="65347"/>
                  </a:cubicBezTo>
                  <a:cubicBezTo>
                    <a:pt x="42490" y="59919"/>
                    <a:pt x="43883" y="51795"/>
                    <a:pt x="43883" y="40974"/>
                  </a:cubicBezTo>
                  <a:cubicBezTo>
                    <a:pt x="43883" y="30118"/>
                    <a:pt x="42490" y="21994"/>
                    <a:pt x="39706" y="16601"/>
                  </a:cubicBezTo>
                  <a:cubicBezTo>
                    <a:pt x="36957" y="11173"/>
                    <a:pt x="32815" y="8459"/>
                    <a:pt x="27281" y="8459"/>
                  </a:cubicBezTo>
                  <a:moveTo>
                    <a:pt x="27281" y="0"/>
                  </a:moveTo>
                  <a:cubicBezTo>
                    <a:pt x="36129" y="0"/>
                    <a:pt x="42878" y="3507"/>
                    <a:pt x="47531" y="10521"/>
                  </a:cubicBezTo>
                  <a:cubicBezTo>
                    <a:pt x="52219" y="17500"/>
                    <a:pt x="54563" y="27651"/>
                    <a:pt x="54563" y="40974"/>
                  </a:cubicBezTo>
                  <a:cubicBezTo>
                    <a:pt x="54563" y="54262"/>
                    <a:pt x="52219" y="64413"/>
                    <a:pt x="47531" y="71428"/>
                  </a:cubicBezTo>
                  <a:cubicBezTo>
                    <a:pt x="42878" y="78406"/>
                    <a:pt x="36129" y="81896"/>
                    <a:pt x="27281" y="81896"/>
                  </a:cubicBezTo>
                  <a:cubicBezTo>
                    <a:pt x="18434" y="81896"/>
                    <a:pt x="11667" y="78406"/>
                    <a:pt x="6980" y="71428"/>
                  </a:cubicBezTo>
                  <a:cubicBezTo>
                    <a:pt x="2327" y="64413"/>
                    <a:pt x="0" y="54262"/>
                    <a:pt x="0" y="40974"/>
                  </a:cubicBezTo>
                  <a:cubicBezTo>
                    <a:pt x="0" y="27651"/>
                    <a:pt x="2327" y="17500"/>
                    <a:pt x="6980" y="10521"/>
                  </a:cubicBezTo>
                  <a:cubicBezTo>
                    <a:pt x="11667" y="3507"/>
                    <a:pt x="18434" y="0"/>
                    <a:pt x="27281" y="0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3A3B11DF-84D9-8B89-7B1D-3F745C8AFC8D}"/>
                </a:ext>
              </a:extLst>
            </p:cNvPr>
            <p:cNvSpPr/>
            <p:nvPr/>
          </p:nvSpPr>
          <p:spPr>
            <a:xfrm>
              <a:off x="6222258" y="2609516"/>
              <a:ext cx="51072" cy="80468"/>
            </a:xfrm>
            <a:custGeom>
              <a:avLst/>
              <a:gdLst>
                <a:gd name="connsiteX0" fmla="*/ 3331 w 51072"/>
                <a:gd name="connsiteY0" fmla="*/ 0 h 80468"/>
                <a:gd name="connsiteX1" fmla="*/ 45257 w 51072"/>
                <a:gd name="connsiteY1" fmla="*/ 0 h 80468"/>
                <a:gd name="connsiteX2" fmla="*/ 45257 w 51072"/>
                <a:gd name="connsiteY2" fmla="*/ 8988 h 80468"/>
                <a:gd name="connsiteX3" fmla="*/ 13113 w 51072"/>
                <a:gd name="connsiteY3" fmla="*/ 8988 h 80468"/>
                <a:gd name="connsiteX4" fmla="*/ 13113 w 51072"/>
                <a:gd name="connsiteY4" fmla="*/ 28338 h 80468"/>
                <a:gd name="connsiteX5" fmla="*/ 17764 w 51072"/>
                <a:gd name="connsiteY5" fmla="*/ 27175 h 80468"/>
                <a:gd name="connsiteX6" fmla="*/ 22417 w 51072"/>
                <a:gd name="connsiteY6" fmla="*/ 26752 h 80468"/>
                <a:gd name="connsiteX7" fmla="*/ 43354 w 51072"/>
                <a:gd name="connsiteY7" fmla="*/ 33996 h 80468"/>
                <a:gd name="connsiteX8" fmla="*/ 51073 w 51072"/>
                <a:gd name="connsiteY8" fmla="*/ 53610 h 80468"/>
                <a:gd name="connsiteX9" fmla="*/ 43143 w 51072"/>
                <a:gd name="connsiteY9" fmla="*/ 73437 h 80468"/>
                <a:gd name="connsiteX10" fmla="*/ 20778 w 51072"/>
                <a:gd name="connsiteY10" fmla="*/ 80469 h 80468"/>
                <a:gd name="connsiteX11" fmla="*/ 10628 w 51072"/>
                <a:gd name="connsiteY11" fmla="*/ 79623 h 80468"/>
                <a:gd name="connsiteX12" fmla="*/ 0 w 51072"/>
                <a:gd name="connsiteY12" fmla="*/ 77085 h 80468"/>
                <a:gd name="connsiteX13" fmla="*/ 0 w 51072"/>
                <a:gd name="connsiteY13" fmla="*/ 66352 h 80468"/>
                <a:gd name="connsiteX14" fmla="*/ 9834 w 51072"/>
                <a:gd name="connsiteY14" fmla="*/ 70212 h 80468"/>
                <a:gd name="connsiteX15" fmla="*/ 20566 w 51072"/>
                <a:gd name="connsiteY15" fmla="*/ 71480 h 80468"/>
                <a:gd name="connsiteX16" fmla="*/ 35054 w 51072"/>
                <a:gd name="connsiteY16" fmla="*/ 66670 h 80468"/>
                <a:gd name="connsiteX17" fmla="*/ 40393 w 51072"/>
                <a:gd name="connsiteY17" fmla="*/ 53610 h 80468"/>
                <a:gd name="connsiteX18" fmla="*/ 35054 w 51072"/>
                <a:gd name="connsiteY18" fmla="*/ 40551 h 80468"/>
                <a:gd name="connsiteX19" fmla="*/ 20566 w 51072"/>
                <a:gd name="connsiteY19" fmla="*/ 35740 h 80468"/>
                <a:gd name="connsiteX20" fmla="*/ 12002 w 51072"/>
                <a:gd name="connsiteY20" fmla="*/ 36692 h 80468"/>
                <a:gd name="connsiteX21" fmla="*/ 3331 w 51072"/>
                <a:gd name="connsiteY21" fmla="*/ 39653 h 80468"/>
                <a:gd name="connsiteX22" fmla="*/ 3331 w 51072"/>
                <a:gd name="connsiteY22" fmla="*/ 0 h 8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072" h="80468">
                  <a:moveTo>
                    <a:pt x="3331" y="0"/>
                  </a:moveTo>
                  <a:lnTo>
                    <a:pt x="45257" y="0"/>
                  </a:lnTo>
                  <a:lnTo>
                    <a:pt x="45257" y="8988"/>
                  </a:lnTo>
                  <a:lnTo>
                    <a:pt x="13113" y="8988"/>
                  </a:lnTo>
                  <a:lnTo>
                    <a:pt x="13113" y="28338"/>
                  </a:lnTo>
                  <a:cubicBezTo>
                    <a:pt x="14663" y="27810"/>
                    <a:pt x="16214" y="27422"/>
                    <a:pt x="17764" y="27175"/>
                  </a:cubicBezTo>
                  <a:cubicBezTo>
                    <a:pt x="19316" y="26893"/>
                    <a:pt x="20867" y="26752"/>
                    <a:pt x="22417" y="26752"/>
                  </a:cubicBezTo>
                  <a:cubicBezTo>
                    <a:pt x="31228" y="26752"/>
                    <a:pt x="38208" y="29167"/>
                    <a:pt x="43354" y="33996"/>
                  </a:cubicBezTo>
                  <a:cubicBezTo>
                    <a:pt x="48501" y="38824"/>
                    <a:pt x="51073" y="45363"/>
                    <a:pt x="51073" y="53610"/>
                  </a:cubicBezTo>
                  <a:cubicBezTo>
                    <a:pt x="51073" y="62105"/>
                    <a:pt x="48430" y="68713"/>
                    <a:pt x="43143" y="73437"/>
                  </a:cubicBezTo>
                  <a:cubicBezTo>
                    <a:pt x="37856" y="78125"/>
                    <a:pt x="30401" y="80469"/>
                    <a:pt x="20778" y="80469"/>
                  </a:cubicBezTo>
                  <a:cubicBezTo>
                    <a:pt x="17465" y="80469"/>
                    <a:pt x="14083" y="80187"/>
                    <a:pt x="10628" y="79623"/>
                  </a:cubicBezTo>
                  <a:cubicBezTo>
                    <a:pt x="7208" y="79058"/>
                    <a:pt x="3666" y="78212"/>
                    <a:pt x="0" y="77085"/>
                  </a:cubicBezTo>
                  <a:lnTo>
                    <a:pt x="0" y="66352"/>
                  </a:lnTo>
                  <a:cubicBezTo>
                    <a:pt x="3173" y="68079"/>
                    <a:pt x="6450" y="69366"/>
                    <a:pt x="9834" y="70212"/>
                  </a:cubicBezTo>
                  <a:cubicBezTo>
                    <a:pt x="13219" y="71057"/>
                    <a:pt x="16796" y="71480"/>
                    <a:pt x="20566" y="71480"/>
                  </a:cubicBezTo>
                  <a:cubicBezTo>
                    <a:pt x="26664" y="71480"/>
                    <a:pt x="31493" y="69876"/>
                    <a:pt x="35054" y="66670"/>
                  </a:cubicBezTo>
                  <a:cubicBezTo>
                    <a:pt x="38613" y="63462"/>
                    <a:pt x="40393" y="59109"/>
                    <a:pt x="40393" y="53610"/>
                  </a:cubicBezTo>
                  <a:cubicBezTo>
                    <a:pt x="40393" y="48112"/>
                    <a:pt x="38613" y="43759"/>
                    <a:pt x="35054" y="40551"/>
                  </a:cubicBezTo>
                  <a:cubicBezTo>
                    <a:pt x="31493" y="37344"/>
                    <a:pt x="26664" y="35740"/>
                    <a:pt x="20566" y="35740"/>
                  </a:cubicBezTo>
                  <a:cubicBezTo>
                    <a:pt x="17712" y="35740"/>
                    <a:pt x="14856" y="36058"/>
                    <a:pt x="12002" y="36692"/>
                  </a:cubicBezTo>
                  <a:cubicBezTo>
                    <a:pt x="9182" y="37326"/>
                    <a:pt x="6292" y="38313"/>
                    <a:pt x="3331" y="39653"/>
                  </a:cubicBezTo>
                  <a:lnTo>
                    <a:pt x="3331" y="0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F31973AF-673F-BC60-DAEF-14F177DF0697}"/>
                </a:ext>
              </a:extLst>
            </p:cNvPr>
            <p:cNvSpPr/>
            <p:nvPr/>
          </p:nvSpPr>
          <p:spPr>
            <a:xfrm>
              <a:off x="5920025" y="3655204"/>
              <a:ext cx="79603" cy="65419"/>
            </a:xfrm>
            <a:custGeom>
              <a:avLst/>
              <a:gdLst>
                <a:gd name="connsiteX0" fmla="*/ 19993 w 79603"/>
                <a:gd name="connsiteY0" fmla="*/ 0 h 65419"/>
                <a:gd name="connsiteX1" fmla="*/ 37540 w 79603"/>
                <a:gd name="connsiteY1" fmla="*/ 4525 h 65419"/>
                <a:gd name="connsiteX2" fmla="*/ 51479 w 79603"/>
                <a:gd name="connsiteY2" fmla="*/ 16019 h 65419"/>
                <a:gd name="connsiteX3" fmla="*/ 56737 w 79603"/>
                <a:gd name="connsiteY3" fmla="*/ 30204 h 65419"/>
                <a:gd name="connsiteX4" fmla="*/ 54414 w 79603"/>
                <a:gd name="connsiteY4" fmla="*/ 37357 h 65419"/>
                <a:gd name="connsiteX5" fmla="*/ 48667 w 79603"/>
                <a:gd name="connsiteY5" fmla="*/ 41698 h 65419"/>
                <a:gd name="connsiteX6" fmla="*/ 62790 w 79603"/>
                <a:gd name="connsiteY6" fmla="*/ 45366 h 65419"/>
                <a:gd name="connsiteX7" fmla="*/ 73734 w 79603"/>
                <a:gd name="connsiteY7" fmla="*/ 47873 h 65419"/>
                <a:gd name="connsiteX8" fmla="*/ 74529 w 79603"/>
                <a:gd name="connsiteY8" fmla="*/ 47750 h 65419"/>
                <a:gd name="connsiteX9" fmla="*/ 75079 w 79603"/>
                <a:gd name="connsiteY9" fmla="*/ 47078 h 65419"/>
                <a:gd name="connsiteX10" fmla="*/ 75568 w 79603"/>
                <a:gd name="connsiteY10" fmla="*/ 45183 h 65419"/>
                <a:gd name="connsiteX11" fmla="*/ 75752 w 79603"/>
                <a:gd name="connsiteY11" fmla="*/ 41575 h 65419"/>
                <a:gd name="connsiteX12" fmla="*/ 75752 w 79603"/>
                <a:gd name="connsiteY12" fmla="*/ 39986 h 65419"/>
                <a:gd name="connsiteX13" fmla="*/ 76119 w 79603"/>
                <a:gd name="connsiteY13" fmla="*/ 39068 h 65419"/>
                <a:gd name="connsiteX14" fmla="*/ 77097 w 79603"/>
                <a:gd name="connsiteY14" fmla="*/ 38580 h 65419"/>
                <a:gd name="connsiteX15" fmla="*/ 79603 w 79603"/>
                <a:gd name="connsiteY15" fmla="*/ 40842 h 65419"/>
                <a:gd name="connsiteX16" fmla="*/ 79420 w 79603"/>
                <a:gd name="connsiteY16" fmla="*/ 47017 h 65419"/>
                <a:gd name="connsiteX17" fmla="*/ 79236 w 79603"/>
                <a:gd name="connsiteY17" fmla="*/ 53253 h 65419"/>
                <a:gd name="connsiteX18" fmla="*/ 79420 w 79603"/>
                <a:gd name="connsiteY18" fmla="*/ 58572 h 65419"/>
                <a:gd name="connsiteX19" fmla="*/ 79603 w 79603"/>
                <a:gd name="connsiteY19" fmla="*/ 63769 h 65419"/>
                <a:gd name="connsiteX20" fmla="*/ 78136 w 79603"/>
                <a:gd name="connsiteY20" fmla="*/ 65419 h 65419"/>
                <a:gd name="connsiteX21" fmla="*/ 76730 w 79603"/>
                <a:gd name="connsiteY21" fmla="*/ 65175 h 65419"/>
                <a:gd name="connsiteX22" fmla="*/ 75996 w 79603"/>
                <a:gd name="connsiteY22" fmla="*/ 64503 h 65419"/>
                <a:gd name="connsiteX23" fmla="*/ 75752 w 79603"/>
                <a:gd name="connsiteY23" fmla="*/ 63585 h 65419"/>
                <a:gd name="connsiteX24" fmla="*/ 75752 w 79603"/>
                <a:gd name="connsiteY24" fmla="*/ 62485 h 65419"/>
                <a:gd name="connsiteX25" fmla="*/ 75263 w 79603"/>
                <a:gd name="connsiteY25" fmla="*/ 58450 h 65419"/>
                <a:gd name="connsiteX26" fmla="*/ 73918 w 79603"/>
                <a:gd name="connsiteY26" fmla="*/ 56799 h 65419"/>
                <a:gd name="connsiteX27" fmla="*/ 70616 w 79603"/>
                <a:gd name="connsiteY27" fmla="*/ 55760 h 65419"/>
                <a:gd name="connsiteX28" fmla="*/ 14857 w 79603"/>
                <a:gd name="connsiteY28" fmla="*/ 41698 h 65419"/>
                <a:gd name="connsiteX29" fmla="*/ 8498 w 79603"/>
                <a:gd name="connsiteY29" fmla="*/ 40842 h 65419"/>
                <a:gd name="connsiteX30" fmla="*/ 3974 w 79603"/>
                <a:gd name="connsiteY30" fmla="*/ 41881 h 65419"/>
                <a:gd name="connsiteX31" fmla="*/ 2751 w 79603"/>
                <a:gd name="connsiteY31" fmla="*/ 44755 h 65419"/>
                <a:gd name="connsiteX32" fmla="*/ 6542 w 79603"/>
                <a:gd name="connsiteY32" fmla="*/ 50012 h 65419"/>
                <a:gd name="connsiteX33" fmla="*/ 17669 w 79603"/>
                <a:gd name="connsiteY33" fmla="*/ 53865 h 65419"/>
                <a:gd name="connsiteX34" fmla="*/ 20115 w 79603"/>
                <a:gd name="connsiteY34" fmla="*/ 54781 h 65419"/>
                <a:gd name="connsiteX35" fmla="*/ 20543 w 79603"/>
                <a:gd name="connsiteY35" fmla="*/ 56004 h 65419"/>
                <a:gd name="connsiteX36" fmla="*/ 19259 w 79603"/>
                <a:gd name="connsiteY36" fmla="*/ 57532 h 65419"/>
                <a:gd name="connsiteX37" fmla="*/ 16997 w 79603"/>
                <a:gd name="connsiteY37" fmla="*/ 57044 h 65419"/>
                <a:gd name="connsiteX38" fmla="*/ 12045 w 79603"/>
                <a:gd name="connsiteY38" fmla="*/ 55637 h 65419"/>
                <a:gd name="connsiteX39" fmla="*/ 7153 w 79603"/>
                <a:gd name="connsiteY39" fmla="*/ 53619 h 65419"/>
                <a:gd name="connsiteX40" fmla="*/ 5013 w 79603"/>
                <a:gd name="connsiteY40" fmla="*/ 52458 h 65419"/>
                <a:gd name="connsiteX41" fmla="*/ 2812 w 79603"/>
                <a:gd name="connsiteY41" fmla="*/ 50807 h 65419"/>
                <a:gd name="connsiteX42" fmla="*/ 734 w 79603"/>
                <a:gd name="connsiteY42" fmla="*/ 47995 h 65419"/>
                <a:gd name="connsiteX43" fmla="*/ 0 w 79603"/>
                <a:gd name="connsiteY43" fmla="*/ 44327 h 65419"/>
                <a:gd name="connsiteX44" fmla="*/ 2323 w 79603"/>
                <a:gd name="connsiteY44" fmla="*/ 37173 h 65419"/>
                <a:gd name="connsiteX45" fmla="*/ 9354 w 79603"/>
                <a:gd name="connsiteY45" fmla="*/ 33076 h 65419"/>
                <a:gd name="connsiteX46" fmla="*/ 2629 w 79603"/>
                <a:gd name="connsiteY46" fmla="*/ 25312 h 65419"/>
                <a:gd name="connsiteX47" fmla="*/ 0 w 79603"/>
                <a:gd name="connsiteY47" fmla="*/ 16692 h 65419"/>
                <a:gd name="connsiteX48" fmla="*/ 5625 w 79603"/>
                <a:gd name="connsiteY48" fmla="*/ 4769 h 65419"/>
                <a:gd name="connsiteX49" fmla="*/ 19993 w 79603"/>
                <a:gd name="connsiteY49" fmla="*/ 0 h 65419"/>
                <a:gd name="connsiteX50" fmla="*/ 14490 w 79603"/>
                <a:gd name="connsiteY50" fmla="*/ 9049 h 65419"/>
                <a:gd name="connsiteX51" fmla="*/ 5869 w 79603"/>
                <a:gd name="connsiteY51" fmla="*/ 11189 h 65419"/>
                <a:gd name="connsiteX52" fmla="*/ 2751 w 79603"/>
                <a:gd name="connsiteY52" fmla="*/ 17058 h 65419"/>
                <a:gd name="connsiteX53" fmla="*/ 7520 w 79603"/>
                <a:gd name="connsiteY53" fmla="*/ 27207 h 65419"/>
                <a:gd name="connsiteX54" fmla="*/ 16263 w 79603"/>
                <a:gd name="connsiteY54" fmla="*/ 33688 h 65419"/>
                <a:gd name="connsiteX55" fmla="*/ 40780 w 79603"/>
                <a:gd name="connsiteY55" fmla="*/ 39863 h 65419"/>
                <a:gd name="connsiteX56" fmla="*/ 42798 w 79603"/>
                <a:gd name="connsiteY56" fmla="*/ 40230 h 65419"/>
                <a:gd name="connsiteX57" fmla="*/ 44265 w 79603"/>
                <a:gd name="connsiteY57" fmla="*/ 40047 h 65419"/>
                <a:gd name="connsiteX58" fmla="*/ 47016 w 79603"/>
                <a:gd name="connsiteY58" fmla="*/ 39130 h 65419"/>
                <a:gd name="connsiteX59" fmla="*/ 50257 w 79603"/>
                <a:gd name="connsiteY59" fmla="*/ 37417 h 65419"/>
                <a:gd name="connsiteX60" fmla="*/ 52824 w 79603"/>
                <a:gd name="connsiteY60" fmla="*/ 34545 h 65419"/>
                <a:gd name="connsiteX61" fmla="*/ 53925 w 79603"/>
                <a:gd name="connsiteY61" fmla="*/ 30325 h 65419"/>
                <a:gd name="connsiteX62" fmla="*/ 50623 w 79603"/>
                <a:gd name="connsiteY62" fmla="*/ 22561 h 65419"/>
                <a:gd name="connsiteX63" fmla="*/ 41086 w 79603"/>
                <a:gd name="connsiteY63" fmla="*/ 15407 h 65419"/>
                <a:gd name="connsiteX64" fmla="*/ 28369 w 79603"/>
                <a:gd name="connsiteY64" fmla="*/ 11312 h 65419"/>
                <a:gd name="connsiteX65" fmla="*/ 14490 w 79603"/>
                <a:gd name="connsiteY65" fmla="*/ 9049 h 6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9603" h="65419">
                  <a:moveTo>
                    <a:pt x="19993" y="0"/>
                  </a:moveTo>
                  <a:cubicBezTo>
                    <a:pt x="25944" y="0"/>
                    <a:pt x="31793" y="1509"/>
                    <a:pt x="37540" y="4525"/>
                  </a:cubicBezTo>
                  <a:cubicBezTo>
                    <a:pt x="43287" y="7501"/>
                    <a:pt x="47933" y="11333"/>
                    <a:pt x="51479" y="16019"/>
                  </a:cubicBezTo>
                  <a:cubicBezTo>
                    <a:pt x="54985" y="20706"/>
                    <a:pt x="56737" y="25435"/>
                    <a:pt x="56737" y="30204"/>
                  </a:cubicBezTo>
                  <a:cubicBezTo>
                    <a:pt x="56737" y="33057"/>
                    <a:pt x="55963" y="35441"/>
                    <a:pt x="54414" y="37357"/>
                  </a:cubicBezTo>
                  <a:cubicBezTo>
                    <a:pt x="52824" y="39231"/>
                    <a:pt x="50909" y="40679"/>
                    <a:pt x="48667" y="41698"/>
                  </a:cubicBezTo>
                  <a:cubicBezTo>
                    <a:pt x="51439" y="42472"/>
                    <a:pt x="56146" y="43695"/>
                    <a:pt x="62790" y="45366"/>
                  </a:cubicBezTo>
                  <a:cubicBezTo>
                    <a:pt x="69434" y="47037"/>
                    <a:pt x="73082" y="47873"/>
                    <a:pt x="73734" y="47873"/>
                  </a:cubicBezTo>
                  <a:cubicBezTo>
                    <a:pt x="74101" y="47873"/>
                    <a:pt x="74366" y="47832"/>
                    <a:pt x="74529" y="47750"/>
                  </a:cubicBezTo>
                  <a:cubicBezTo>
                    <a:pt x="74692" y="47669"/>
                    <a:pt x="74875" y="47445"/>
                    <a:pt x="75079" y="47078"/>
                  </a:cubicBezTo>
                  <a:cubicBezTo>
                    <a:pt x="75324" y="46711"/>
                    <a:pt x="75487" y="46079"/>
                    <a:pt x="75568" y="45183"/>
                  </a:cubicBezTo>
                  <a:cubicBezTo>
                    <a:pt x="75691" y="44286"/>
                    <a:pt x="75752" y="43083"/>
                    <a:pt x="75752" y="41575"/>
                  </a:cubicBezTo>
                  <a:cubicBezTo>
                    <a:pt x="75752" y="40801"/>
                    <a:pt x="75752" y="40272"/>
                    <a:pt x="75752" y="39986"/>
                  </a:cubicBezTo>
                  <a:cubicBezTo>
                    <a:pt x="75793" y="39659"/>
                    <a:pt x="75915" y="39354"/>
                    <a:pt x="76119" y="39068"/>
                  </a:cubicBezTo>
                  <a:cubicBezTo>
                    <a:pt x="76322" y="38743"/>
                    <a:pt x="76649" y="38580"/>
                    <a:pt x="77097" y="38580"/>
                  </a:cubicBezTo>
                  <a:cubicBezTo>
                    <a:pt x="78768" y="38580"/>
                    <a:pt x="79603" y="39334"/>
                    <a:pt x="79603" y="40842"/>
                  </a:cubicBezTo>
                  <a:cubicBezTo>
                    <a:pt x="79603" y="42187"/>
                    <a:pt x="79542" y="44246"/>
                    <a:pt x="79420" y="47017"/>
                  </a:cubicBezTo>
                  <a:cubicBezTo>
                    <a:pt x="79298" y="49789"/>
                    <a:pt x="79236" y="51868"/>
                    <a:pt x="79236" y="53253"/>
                  </a:cubicBezTo>
                  <a:cubicBezTo>
                    <a:pt x="79236" y="54435"/>
                    <a:pt x="79298" y="56209"/>
                    <a:pt x="79420" y="58572"/>
                  </a:cubicBezTo>
                  <a:cubicBezTo>
                    <a:pt x="79542" y="60936"/>
                    <a:pt x="79603" y="62669"/>
                    <a:pt x="79603" y="63769"/>
                  </a:cubicBezTo>
                  <a:cubicBezTo>
                    <a:pt x="79603" y="64870"/>
                    <a:pt x="79114" y="65419"/>
                    <a:pt x="78136" y="65419"/>
                  </a:cubicBezTo>
                  <a:cubicBezTo>
                    <a:pt x="77566" y="65419"/>
                    <a:pt x="77097" y="65338"/>
                    <a:pt x="76730" y="65175"/>
                  </a:cubicBezTo>
                  <a:cubicBezTo>
                    <a:pt x="76404" y="65052"/>
                    <a:pt x="76159" y="64828"/>
                    <a:pt x="75996" y="64503"/>
                  </a:cubicBezTo>
                  <a:cubicBezTo>
                    <a:pt x="75874" y="64177"/>
                    <a:pt x="75793" y="63871"/>
                    <a:pt x="75752" y="63585"/>
                  </a:cubicBezTo>
                  <a:cubicBezTo>
                    <a:pt x="75752" y="63341"/>
                    <a:pt x="75752" y="62975"/>
                    <a:pt x="75752" y="62485"/>
                  </a:cubicBezTo>
                  <a:cubicBezTo>
                    <a:pt x="75752" y="60610"/>
                    <a:pt x="75589" y="59265"/>
                    <a:pt x="75263" y="58450"/>
                  </a:cubicBezTo>
                  <a:cubicBezTo>
                    <a:pt x="74977" y="57634"/>
                    <a:pt x="74529" y="57084"/>
                    <a:pt x="73918" y="56799"/>
                  </a:cubicBezTo>
                  <a:cubicBezTo>
                    <a:pt x="73347" y="56474"/>
                    <a:pt x="72246" y="56126"/>
                    <a:pt x="70616" y="55760"/>
                  </a:cubicBezTo>
                  <a:lnTo>
                    <a:pt x="14857" y="41698"/>
                  </a:lnTo>
                  <a:cubicBezTo>
                    <a:pt x="12371" y="41128"/>
                    <a:pt x="10251" y="40842"/>
                    <a:pt x="8498" y="40842"/>
                  </a:cubicBezTo>
                  <a:cubicBezTo>
                    <a:pt x="6297" y="40842"/>
                    <a:pt x="4789" y="41188"/>
                    <a:pt x="3974" y="41881"/>
                  </a:cubicBezTo>
                  <a:cubicBezTo>
                    <a:pt x="3159" y="42574"/>
                    <a:pt x="2751" y="43532"/>
                    <a:pt x="2751" y="44755"/>
                  </a:cubicBezTo>
                  <a:cubicBezTo>
                    <a:pt x="2751" y="46874"/>
                    <a:pt x="4015" y="48627"/>
                    <a:pt x="6542" y="50012"/>
                  </a:cubicBezTo>
                  <a:cubicBezTo>
                    <a:pt x="9069" y="51398"/>
                    <a:pt x="12778" y="52682"/>
                    <a:pt x="17669" y="53865"/>
                  </a:cubicBezTo>
                  <a:cubicBezTo>
                    <a:pt x="19014" y="54231"/>
                    <a:pt x="19830" y="54537"/>
                    <a:pt x="20115" y="54781"/>
                  </a:cubicBezTo>
                  <a:cubicBezTo>
                    <a:pt x="20400" y="54986"/>
                    <a:pt x="20543" y="55393"/>
                    <a:pt x="20543" y="56004"/>
                  </a:cubicBezTo>
                  <a:cubicBezTo>
                    <a:pt x="20502" y="57023"/>
                    <a:pt x="20074" y="57532"/>
                    <a:pt x="19259" y="57532"/>
                  </a:cubicBezTo>
                  <a:cubicBezTo>
                    <a:pt x="19055" y="57532"/>
                    <a:pt x="18301" y="57369"/>
                    <a:pt x="16997" y="57044"/>
                  </a:cubicBezTo>
                  <a:cubicBezTo>
                    <a:pt x="15652" y="56718"/>
                    <a:pt x="14001" y="56249"/>
                    <a:pt x="12045" y="55637"/>
                  </a:cubicBezTo>
                  <a:cubicBezTo>
                    <a:pt x="10047" y="54986"/>
                    <a:pt x="8417" y="54312"/>
                    <a:pt x="7153" y="53619"/>
                  </a:cubicBezTo>
                  <a:cubicBezTo>
                    <a:pt x="6297" y="53212"/>
                    <a:pt x="5584" y="52824"/>
                    <a:pt x="5013" y="52458"/>
                  </a:cubicBezTo>
                  <a:cubicBezTo>
                    <a:pt x="4443" y="52091"/>
                    <a:pt x="3709" y="51541"/>
                    <a:pt x="2812" y="50807"/>
                  </a:cubicBezTo>
                  <a:cubicBezTo>
                    <a:pt x="1916" y="50033"/>
                    <a:pt x="1223" y="49096"/>
                    <a:pt x="734" y="47995"/>
                  </a:cubicBezTo>
                  <a:cubicBezTo>
                    <a:pt x="245" y="46895"/>
                    <a:pt x="0" y="45672"/>
                    <a:pt x="0" y="44327"/>
                  </a:cubicBezTo>
                  <a:cubicBezTo>
                    <a:pt x="0" y="41718"/>
                    <a:pt x="774" y="39333"/>
                    <a:pt x="2323" y="37173"/>
                  </a:cubicBezTo>
                  <a:cubicBezTo>
                    <a:pt x="3872" y="35013"/>
                    <a:pt x="6216" y="33647"/>
                    <a:pt x="9354" y="33076"/>
                  </a:cubicBezTo>
                  <a:cubicBezTo>
                    <a:pt x="6623" y="30753"/>
                    <a:pt x="4382" y="28165"/>
                    <a:pt x="2629" y="25312"/>
                  </a:cubicBezTo>
                  <a:cubicBezTo>
                    <a:pt x="876" y="22459"/>
                    <a:pt x="0" y="19585"/>
                    <a:pt x="0" y="16692"/>
                  </a:cubicBezTo>
                  <a:cubicBezTo>
                    <a:pt x="0" y="11882"/>
                    <a:pt x="1875" y="7908"/>
                    <a:pt x="5625" y="4769"/>
                  </a:cubicBezTo>
                  <a:cubicBezTo>
                    <a:pt x="9334" y="1590"/>
                    <a:pt x="14123" y="0"/>
                    <a:pt x="19993" y="0"/>
                  </a:cubicBezTo>
                  <a:moveTo>
                    <a:pt x="14490" y="9049"/>
                  </a:moveTo>
                  <a:cubicBezTo>
                    <a:pt x="10781" y="9049"/>
                    <a:pt x="7907" y="9762"/>
                    <a:pt x="5869" y="11189"/>
                  </a:cubicBezTo>
                  <a:cubicBezTo>
                    <a:pt x="3791" y="12575"/>
                    <a:pt x="2751" y="14531"/>
                    <a:pt x="2751" y="17058"/>
                  </a:cubicBezTo>
                  <a:cubicBezTo>
                    <a:pt x="2751" y="20197"/>
                    <a:pt x="4341" y="23580"/>
                    <a:pt x="7520" y="27207"/>
                  </a:cubicBezTo>
                  <a:cubicBezTo>
                    <a:pt x="10536" y="30795"/>
                    <a:pt x="13451" y="32955"/>
                    <a:pt x="16263" y="33688"/>
                  </a:cubicBezTo>
                  <a:lnTo>
                    <a:pt x="40780" y="39863"/>
                  </a:lnTo>
                  <a:lnTo>
                    <a:pt x="42798" y="40230"/>
                  </a:lnTo>
                  <a:cubicBezTo>
                    <a:pt x="43042" y="40230"/>
                    <a:pt x="43531" y="40168"/>
                    <a:pt x="44265" y="40047"/>
                  </a:cubicBezTo>
                  <a:cubicBezTo>
                    <a:pt x="44958" y="39884"/>
                    <a:pt x="45875" y="39577"/>
                    <a:pt x="47016" y="39130"/>
                  </a:cubicBezTo>
                  <a:cubicBezTo>
                    <a:pt x="48157" y="38640"/>
                    <a:pt x="49238" y="38070"/>
                    <a:pt x="50257" y="37417"/>
                  </a:cubicBezTo>
                  <a:cubicBezTo>
                    <a:pt x="51235" y="36724"/>
                    <a:pt x="52091" y="35767"/>
                    <a:pt x="52824" y="34545"/>
                  </a:cubicBezTo>
                  <a:cubicBezTo>
                    <a:pt x="53558" y="33281"/>
                    <a:pt x="53925" y="31874"/>
                    <a:pt x="53925" y="30325"/>
                  </a:cubicBezTo>
                  <a:cubicBezTo>
                    <a:pt x="53925" y="27839"/>
                    <a:pt x="52824" y="25251"/>
                    <a:pt x="50623" y="22561"/>
                  </a:cubicBezTo>
                  <a:cubicBezTo>
                    <a:pt x="48422" y="19830"/>
                    <a:pt x="45243" y="17446"/>
                    <a:pt x="41086" y="15407"/>
                  </a:cubicBezTo>
                  <a:cubicBezTo>
                    <a:pt x="38396" y="14144"/>
                    <a:pt x="34157" y="12779"/>
                    <a:pt x="28369" y="11312"/>
                  </a:cubicBezTo>
                  <a:cubicBezTo>
                    <a:pt x="22540" y="9803"/>
                    <a:pt x="17914" y="9049"/>
                    <a:pt x="14490" y="9049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93EDA47-A896-7526-5EB2-1F92740F35C4}"/>
                </a:ext>
              </a:extLst>
            </p:cNvPr>
            <p:cNvSpPr/>
            <p:nvPr/>
          </p:nvSpPr>
          <p:spPr>
            <a:xfrm>
              <a:off x="5881446" y="3612175"/>
              <a:ext cx="125214" cy="29040"/>
            </a:xfrm>
            <a:custGeom>
              <a:avLst/>
              <a:gdLst>
                <a:gd name="connsiteX0" fmla="*/ 62607 w 125214"/>
                <a:gd name="connsiteY0" fmla="*/ 29041 h 29040"/>
                <a:gd name="connsiteX1" fmla="*/ 24395 w 125214"/>
                <a:gd name="connsiteY1" fmla="*/ 21154 h 29040"/>
                <a:gd name="connsiteX2" fmla="*/ 11250 w 125214"/>
                <a:gd name="connsiteY2" fmla="*/ 13084 h 29040"/>
                <a:gd name="connsiteX3" fmla="*/ 2629 w 125214"/>
                <a:gd name="connsiteY3" fmla="*/ 5258 h 29040"/>
                <a:gd name="connsiteX4" fmla="*/ 0 w 125214"/>
                <a:gd name="connsiteY4" fmla="*/ 1284 h 29040"/>
                <a:gd name="connsiteX5" fmla="*/ 1223 w 125214"/>
                <a:gd name="connsiteY5" fmla="*/ 0 h 29040"/>
                <a:gd name="connsiteX6" fmla="*/ 3363 w 125214"/>
                <a:gd name="connsiteY6" fmla="*/ 1651 h 29040"/>
                <a:gd name="connsiteX7" fmla="*/ 62607 w 125214"/>
                <a:gd name="connsiteY7" fmla="*/ 21766 h 29040"/>
                <a:gd name="connsiteX8" fmla="*/ 121179 w 125214"/>
                <a:gd name="connsiteY8" fmla="*/ 2139 h 29040"/>
                <a:gd name="connsiteX9" fmla="*/ 123991 w 125214"/>
                <a:gd name="connsiteY9" fmla="*/ 0 h 29040"/>
                <a:gd name="connsiteX10" fmla="*/ 125214 w 125214"/>
                <a:gd name="connsiteY10" fmla="*/ 1284 h 29040"/>
                <a:gd name="connsiteX11" fmla="*/ 122707 w 125214"/>
                <a:gd name="connsiteY11" fmla="*/ 5136 h 29040"/>
                <a:gd name="connsiteX12" fmla="*/ 114453 w 125214"/>
                <a:gd name="connsiteY12" fmla="*/ 12777 h 29040"/>
                <a:gd name="connsiteX13" fmla="*/ 101675 w 125214"/>
                <a:gd name="connsiteY13" fmla="*/ 20787 h 29040"/>
                <a:gd name="connsiteX14" fmla="*/ 62607 w 125214"/>
                <a:gd name="connsiteY14" fmla="*/ 29041 h 2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214" h="29040">
                  <a:moveTo>
                    <a:pt x="62607" y="29041"/>
                  </a:moveTo>
                  <a:cubicBezTo>
                    <a:pt x="48504" y="29041"/>
                    <a:pt x="35767" y="26412"/>
                    <a:pt x="24395" y="21154"/>
                  </a:cubicBezTo>
                  <a:cubicBezTo>
                    <a:pt x="19626" y="18913"/>
                    <a:pt x="15244" y="16223"/>
                    <a:pt x="11250" y="13084"/>
                  </a:cubicBezTo>
                  <a:cubicBezTo>
                    <a:pt x="7255" y="9945"/>
                    <a:pt x="4382" y="7338"/>
                    <a:pt x="2629" y="5258"/>
                  </a:cubicBezTo>
                  <a:cubicBezTo>
                    <a:pt x="876" y="3179"/>
                    <a:pt x="0" y="1855"/>
                    <a:pt x="0" y="1284"/>
                  </a:cubicBezTo>
                  <a:cubicBezTo>
                    <a:pt x="0" y="469"/>
                    <a:pt x="408" y="40"/>
                    <a:pt x="1223" y="0"/>
                  </a:cubicBezTo>
                  <a:cubicBezTo>
                    <a:pt x="1630" y="0"/>
                    <a:pt x="2344" y="551"/>
                    <a:pt x="3363" y="1651"/>
                  </a:cubicBezTo>
                  <a:cubicBezTo>
                    <a:pt x="17058" y="15102"/>
                    <a:pt x="36806" y="21806"/>
                    <a:pt x="62607" y="21766"/>
                  </a:cubicBezTo>
                  <a:cubicBezTo>
                    <a:pt x="88489" y="21766"/>
                    <a:pt x="108013" y="15223"/>
                    <a:pt x="121179" y="2139"/>
                  </a:cubicBezTo>
                  <a:cubicBezTo>
                    <a:pt x="122605" y="713"/>
                    <a:pt x="123542" y="0"/>
                    <a:pt x="123991" y="0"/>
                  </a:cubicBezTo>
                  <a:cubicBezTo>
                    <a:pt x="124807" y="0"/>
                    <a:pt x="125214" y="428"/>
                    <a:pt x="125214" y="1284"/>
                  </a:cubicBezTo>
                  <a:cubicBezTo>
                    <a:pt x="125214" y="1855"/>
                    <a:pt x="124379" y="3138"/>
                    <a:pt x="122707" y="5136"/>
                  </a:cubicBezTo>
                  <a:cubicBezTo>
                    <a:pt x="121035" y="7133"/>
                    <a:pt x="118284" y="9680"/>
                    <a:pt x="114453" y="12777"/>
                  </a:cubicBezTo>
                  <a:cubicBezTo>
                    <a:pt x="110621" y="15876"/>
                    <a:pt x="106362" y="18546"/>
                    <a:pt x="101675" y="20787"/>
                  </a:cubicBezTo>
                  <a:cubicBezTo>
                    <a:pt x="90303" y="26290"/>
                    <a:pt x="77280" y="29041"/>
                    <a:pt x="62607" y="29041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EE415A2D-3A04-2BFE-3B2C-9985EB331815}"/>
                </a:ext>
              </a:extLst>
            </p:cNvPr>
            <p:cNvSpPr/>
            <p:nvPr/>
          </p:nvSpPr>
          <p:spPr>
            <a:xfrm>
              <a:off x="5887071" y="3508155"/>
              <a:ext cx="91036" cy="84983"/>
            </a:xfrm>
            <a:custGeom>
              <a:avLst/>
              <a:gdLst>
                <a:gd name="connsiteX0" fmla="*/ 77769 w 91036"/>
                <a:gd name="connsiteY0" fmla="*/ 72144 h 84983"/>
                <a:gd name="connsiteX1" fmla="*/ 45488 w 91036"/>
                <a:gd name="connsiteY1" fmla="*/ 84983 h 84983"/>
                <a:gd name="connsiteX2" fmla="*/ 13206 w 91036"/>
                <a:gd name="connsiteY2" fmla="*/ 72022 h 84983"/>
                <a:gd name="connsiteX3" fmla="*/ 0 w 91036"/>
                <a:gd name="connsiteY3" fmla="*/ 41453 h 84983"/>
                <a:gd name="connsiteX4" fmla="*/ 1039 w 91036"/>
                <a:gd name="connsiteY4" fmla="*/ 33320 h 84983"/>
                <a:gd name="connsiteX5" fmla="*/ 4035 w 91036"/>
                <a:gd name="connsiteY5" fmla="*/ 26534 h 84983"/>
                <a:gd name="connsiteX6" fmla="*/ 7337 w 91036"/>
                <a:gd name="connsiteY6" fmla="*/ 22010 h 84983"/>
                <a:gd name="connsiteX7" fmla="*/ 10761 w 91036"/>
                <a:gd name="connsiteY7" fmla="*/ 18280 h 84983"/>
                <a:gd name="connsiteX8" fmla="*/ 1529 w 91036"/>
                <a:gd name="connsiteY8" fmla="*/ 11982 h 84983"/>
                <a:gd name="connsiteX9" fmla="*/ 0 w 91036"/>
                <a:gd name="connsiteY9" fmla="*/ 10026 h 84983"/>
                <a:gd name="connsiteX10" fmla="*/ 611 w 91036"/>
                <a:gd name="connsiteY10" fmla="*/ 8803 h 84983"/>
                <a:gd name="connsiteX11" fmla="*/ 2996 w 91036"/>
                <a:gd name="connsiteY11" fmla="*/ 8620 h 84983"/>
                <a:gd name="connsiteX12" fmla="*/ 32710 w 91036"/>
                <a:gd name="connsiteY12" fmla="*/ 8620 h 84983"/>
                <a:gd name="connsiteX13" fmla="*/ 35216 w 91036"/>
                <a:gd name="connsiteY13" fmla="*/ 8865 h 84983"/>
                <a:gd name="connsiteX14" fmla="*/ 35706 w 91036"/>
                <a:gd name="connsiteY14" fmla="*/ 10638 h 84983"/>
                <a:gd name="connsiteX15" fmla="*/ 35339 w 91036"/>
                <a:gd name="connsiteY15" fmla="*/ 12105 h 84983"/>
                <a:gd name="connsiteX16" fmla="*/ 33566 w 91036"/>
                <a:gd name="connsiteY16" fmla="*/ 12656 h 84983"/>
                <a:gd name="connsiteX17" fmla="*/ 11983 w 91036"/>
                <a:gd name="connsiteY17" fmla="*/ 22133 h 84983"/>
                <a:gd name="connsiteX18" fmla="*/ 3913 w 91036"/>
                <a:gd name="connsiteY18" fmla="*/ 39923 h 84983"/>
                <a:gd name="connsiteX19" fmla="*/ 4585 w 91036"/>
                <a:gd name="connsiteY19" fmla="*/ 46282 h 84983"/>
                <a:gd name="connsiteX20" fmla="*/ 7826 w 91036"/>
                <a:gd name="connsiteY20" fmla="*/ 54475 h 84983"/>
                <a:gd name="connsiteX21" fmla="*/ 14612 w 91036"/>
                <a:gd name="connsiteY21" fmla="*/ 63035 h 84983"/>
                <a:gd name="connsiteX22" fmla="*/ 26840 w 91036"/>
                <a:gd name="connsiteY22" fmla="*/ 69393 h 84983"/>
                <a:gd name="connsiteX23" fmla="*/ 45488 w 91036"/>
                <a:gd name="connsiteY23" fmla="*/ 72083 h 84983"/>
                <a:gd name="connsiteX24" fmla="*/ 64074 w 91036"/>
                <a:gd name="connsiteY24" fmla="*/ 69393 h 84983"/>
                <a:gd name="connsiteX25" fmla="*/ 76363 w 91036"/>
                <a:gd name="connsiteY25" fmla="*/ 62973 h 84983"/>
                <a:gd name="connsiteX26" fmla="*/ 83150 w 91036"/>
                <a:gd name="connsiteY26" fmla="*/ 54291 h 84983"/>
                <a:gd name="connsiteX27" fmla="*/ 86512 w 91036"/>
                <a:gd name="connsiteY27" fmla="*/ 45854 h 84983"/>
                <a:gd name="connsiteX28" fmla="*/ 87185 w 91036"/>
                <a:gd name="connsiteY28" fmla="*/ 39190 h 84983"/>
                <a:gd name="connsiteX29" fmla="*/ 86757 w 91036"/>
                <a:gd name="connsiteY29" fmla="*/ 34543 h 84983"/>
                <a:gd name="connsiteX30" fmla="*/ 84923 w 91036"/>
                <a:gd name="connsiteY30" fmla="*/ 28307 h 84983"/>
                <a:gd name="connsiteX31" fmla="*/ 80215 w 91036"/>
                <a:gd name="connsiteY31" fmla="*/ 22133 h 84983"/>
                <a:gd name="connsiteX32" fmla="*/ 72022 w 91036"/>
                <a:gd name="connsiteY32" fmla="*/ 19748 h 84983"/>
                <a:gd name="connsiteX33" fmla="*/ 64013 w 91036"/>
                <a:gd name="connsiteY33" fmla="*/ 19748 h 84983"/>
                <a:gd name="connsiteX34" fmla="*/ 59122 w 91036"/>
                <a:gd name="connsiteY34" fmla="*/ 21582 h 84983"/>
                <a:gd name="connsiteX35" fmla="*/ 57960 w 91036"/>
                <a:gd name="connsiteY35" fmla="*/ 31425 h 84983"/>
                <a:gd name="connsiteX36" fmla="*/ 57960 w 91036"/>
                <a:gd name="connsiteY36" fmla="*/ 35399 h 84983"/>
                <a:gd name="connsiteX37" fmla="*/ 54108 w 91036"/>
                <a:gd name="connsiteY37" fmla="*/ 35399 h 84983"/>
                <a:gd name="connsiteX38" fmla="*/ 54475 w 91036"/>
                <a:gd name="connsiteY38" fmla="*/ 15285 h 84983"/>
                <a:gd name="connsiteX39" fmla="*/ 54108 w 91036"/>
                <a:gd name="connsiteY39" fmla="*/ 0 h 84983"/>
                <a:gd name="connsiteX40" fmla="*/ 57960 w 91036"/>
                <a:gd name="connsiteY40" fmla="*/ 0 h 84983"/>
                <a:gd name="connsiteX41" fmla="*/ 58877 w 91036"/>
                <a:gd name="connsiteY41" fmla="*/ 7336 h 84983"/>
                <a:gd name="connsiteX42" fmla="*/ 63463 w 91036"/>
                <a:gd name="connsiteY42" fmla="*/ 8620 h 84983"/>
                <a:gd name="connsiteX43" fmla="*/ 85290 w 91036"/>
                <a:gd name="connsiteY43" fmla="*/ 8620 h 84983"/>
                <a:gd name="connsiteX44" fmla="*/ 88163 w 91036"/>
                <a:gd name="connsiteY44" fmla="*/ 9721 h 84983"/>
                <a:gd name="connsiteX45" fmla="*/ 85351 w 91036"/>
                <a:gd name="connsiteY45" fmla="*/ 13634 h 84983"/>
                <a:gd name="connsiteX46" fmla="*/ 80398 w 91036"/>
                <a:gd name="connsiteY46" fmla="*/ 17792 h 84983"/>
                <a:gd name="connsiteX47" fmla="*/ 88346 w 91036"/>
                <a:gd name="connsiteY47" fmla="*/ 27328 h 84983"/>
                <a:gd name="connsiteX48" fmla="*/ 91037 w 91036"/>
                <a:gd name="connsiteY48" fmla="*/ 41207 h 84983"/>
                <a:gd name="connsiteX49" fmla="*/ 77769 w 91036"/>
                <a:gd name="connsiteY49" fmla="*/ 72144 h 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1036" h="84983">
                  <a:moveTo>
                    <a:pt x="77769" y="72144"/>
                  </a:moveTo>
                  <a:cubicBezTo>
                    <a:pt x="68924" y="80704"/>
                    <a:pt x="58164" y="84983"/>
                    <a:pt x="45488" y="84983"/>
                  </a:cubicBezTo>
                  <a:cubicBezTo>
                    <a:pt x="32771" y="84983"/>
                    <a:pt x="22010" y="80663"/>
                    <a:pt x="13206" y="72022"/>
                  </a:cubicBezTo>
                  <a:cubicBezTo>
                    <a:pt x="4402" y="63380"/>
                    <a:pt x="0" y="53191"/>
                    <a:pt x="0" y="41453"/>
                  </a:cubicBezTo>
                  <a:cubicBezTo>
                    <a:pt x="0" y="38517"/>
                    <a:pt x="347" y="35807"/>
                    <a:pt x="1039" y="33320"/>
                  </a:cubicBezTo>
                  <a:cubicBezTo>
                    <a:pt x="1692" y="30794"/>
                    <a:pt x="2690" y="28532"/>
                    <a:pt x="4035" y="26534"/>
                  </a:cubicBezTo>
                  <a:cubicBezTo>
                    <a:pt x="5339" y="24537"/>
                    <a:pt x="6440" y="23029"/>
                    <a:pt x="7337" y="22010"/>
                  </a:cubicBezTo>
                  <a:cubicBezTo>
                    <a:pt x="8193" y="20950"/>
                    <a:pt x="9334" y="19706"/>
                    <a:pt x="10761" y="18280"/>
                  </a:cubicBezTo>
                  <a:lnTo>
                    <a:pt x="1529" y="11982"/>
                  </a:lnTo>
                  <a:cubicBezTo>
                    <a:pt x="510" y="11331"/>
                    <a:pt x="0" y="10679"/>
                    <a:pt x="0" y="10026"/>
                  </a:cubicBezTo>
                  <a:cubicBezTo>
                    <a:pt x="0" y="9333"/>
                    <a:pt x="204" y="8926"/>
                    <a:pt x="611" y="8803"/>
                  </a:cubicBezTo>
                  <a:cubicBezTo>
                    <a:pt x="978" y="8682"/>
                    <a:pt x="1773" y="8620"/>
                    <a:pt x="2996" y="8620"/>
                  </a:cubicBezTo>
                  <a:lnTo>
                    <a:pt x="32710" y="8620"/>
                  </a:lnTo>
                  <a:cubicBezTo>
                    <a:pt x="34055" y="8620"/>
                    <a:pt x="34890" y="8701"/>
                    <a:pt x="35216" y="8865"/>
                  </a:cubicBezTo>
                  <a:cubicBezTo>
                    <a:pt x="35542" y="9028"/>
                    <a:pt x="35706" y="9619"/>
                    <a:pt x="35706" y="10638"/>
                  </a:cubicBezTo>
                  <a:cubicBezTo>
                    <a:pt x="35706" y="11454"/>
                    <a:pt x="35583" y="11942"/>
                    <a:pt x="35339" y="12105"/>
                  </a:cubicBezTo>
                  <a:cubicBezTo>
                    <a:pt x="35094" y="12268"/>
                    <a:pt x="34503" y="12451"/>
                    <a:pt x="33566" y="12656"/>
                  </a:cubicBezTo>
                  <a:cubicBezTo>
                    <a:pt x="24558" y="13919"/>
                    <a:pt x="17364" y="17078"/>
                    <a:pt x="11983" y="22133"/>
                  </a:cubicBezTo>
                  <a:cubicBezTo>
                    <a:pt x="6603" y="27146"/>
                    <a:pt x="3913" y="33075"/>
                    <a:pt x="3913" y="39923"/>
                  </a:cubicBezTo>
                  <a:cubicBezTo>
                    <a:pt x="3913" y="41921"/>
                    <a:pt x="4137" y="44041"/>
                    <a:pt x="4585" y="46282"/>
                  </a:cubicBezTo>
                  <a:cubicBezTo>
                    <a:pt x="5034" y="48484"/>
                    <a:pt x="6114" y="51214"/>
                    <a:pt x="7826" y="54475"/>
                  </a:cubicBezTo>
                  <a:cubicBezTo>
                    <a:pt x="9538" y="57695"/>
                    <a:pt x="11800" y="60548"/>
                    <a:pt x="14612" y="63035"/>
                  </a:cubicBezTo>
                  <a:cubicBezTo>
                    <a:pt x="17384" y="65479"/>
                    <a:pt x="21460" y="67599"/>
                    <a:pt x="26840" y="69393"/>
                  </a:cubicBezTo>
                  <a:cubicBezTo>
                    <a:pt x="32180" y="71186"/>
                    <a:pt x="38396" y="72083"/>
                    <a:pt x="45488" y="72083"/>
                  </a:cubicBezTo>
                  <a:cubicBezTo>
                    <a:pt x="52498" y="72083"/>
                    <a:pt x="58694" y="71186"/>
                    <a:pt x="64074" y="69393"/>
                  </a:cubicBezTo>
                  <a:cubicBezTo>
                    <a:pt x="69454" y="67599"/>
                    <a:pt x="73551" y="65460"/>
                    <a:pt x="76363" y="62973"/>
                  </a:cubicBezTo>
                  <a:cubicBezTo>
                    <a:pt x="79135" y="60447"/>
                    <a:pt x="81397" y="57553"/>
                    <a:pt x="83150" y="54291"/>
                  </a:cubicBezTo>
                  <a:cubicBezTo>
                    <a:pt x="84902" y="50991"/>
                    <a:pt x="86023" y="48178"/>
                    <a:pt x="86512" y="45854"/>
                  </a:cubicBezTo>
                  <a:cubicBezTo>
                    <a:pt x="86961" y="43490"/>
                    <a:pt x="87185" y="41269"/>
                    <a:pt x="87185" y="39190"/>
                  </a:cubicBezTo>
                  <a:cubicBezTo>
                    <a:pt x="87185" y="37763"/>
                    <a:pt x="87042" y="36215"/>
                    <a:pt x="86757" y="34543"/>
                  </a:cubicBezTo>
                  <a:cubicBezTo>
                    <a:pt x="86431" y="32871"/>
                    <a:pt x="85819" y="30794"/>
                    <a:pt x="84923" y="28307"/>
                  </a:cubicBezTo>
                  <a:cubicBezTo>
                    <a:pt x="83985" y="25781"/>
                    <a:pt x="82416" y="23722"/>
                    <a:pt x="80215" y="22133"/>
                  </a:cubicBezTo>
                  <a:cubicBezTo>
                    <a:pt x="78014" y="20543"/>
                    <a:pt x="75283" y="19748"/>
                    <a:pt x="72022" y="19748"/>
                  </a:cubicBezTo>
                  <a:lnTo>
                    <a:pt x="64013" y="19748"/>
                  </a:lnTo>
                  <a:cubicBezTo>
                    <a:pt x="61527" y="19748"/>
                    <a:pt x="59896" y="20359"/>
                    <a:pt x="59122" y="21582"/>
                  </a:cubicBezTo>
                  <a:cubicBezTo>
                    <a:pt x="58347" y="22805"/>
                    <a:pt x="57960" y="26086"/>
                    <a:pt x="57960" y="31425"/>
                  </a:cubicBezTo>
                  <a:lnTo>
                    <a:pt x="57960" y="35399"/>
                  </a:lnTo>
                  <a:lnTo>
                    <a:pt x="54108" y="35399"/>
                  </a:lnTo>
                  <a:cubicBezTo>
                    <a:pt x="54353" y="32383"/>
                    <a:pt x="54475" y="25677"/>
                    <a:pt x="54475" y="15285"/>
                  </a:cubicBezTo>
                  <a:cubicBezTo>
                    <a:pt x="54475" y="14347"/>
                    <a:pt x="54353" y="9252"/>
                    <a:pt x="54108" y="0"/>
                  </a:cubicBezTo>
                  <a:lnTo>
                    <a:pt x="57960" y="0"/>
                  </a:lnTo>
                  <a:cubicBezTo>
                    <a:pt x="57960" y="3995"/>
                    <a:pt x="58266" y="6440"/>
                    <a:pt x="58877" y="7336"/>
                  </a:cubicBezTo>
                  <a:cubicBezTo>
                    <a:pt x="59448" y="8192"/>
                    <a:pt x="60976" y="8620"/>
                    <a:pt x="63463" y="8620"/>
                  </a:cubicBezTo>
                  <a:lnTo>
                    <a:pt x="85290" y="8620"/>
                  </a:lnTo>
                  <a:cubicBezTo>
                    <a:pt x="87205" y="8620"/>
                    <a:pt x="88163" y="8987"/>
                    <a:pt x="88163" y="9721"/>
                  </a:cubicBezTo>
                  <a:cubicBezTo>
                    <a:pt x="88163" y="10373"/>
                    <a:pt x="87226" y="11677"/>
                    <a:pt x="85351" y="13634"/>
                  </a:cubicBezTo>
                  <a:cubicBezTo>
                    <a:pt x="83476" y="15549"/>
                    <a:pt x="81825" y="16936"/>
                    <a:pt x="80398" y="17792"/>
                  </a:cubicBezTo>
                  <a:cubicBezTo>
                    <a:pt x="83904" y="19789"/>
                    <a:pt x="86553" y="22968"/>
                    <a:pt x="88346" y="27328"/>
                  </a:cubicBezTo>
                  <a:cubicBezTo>
                    <a:pt x="90140" y="31650"/>
                    <a:pt x="91037" y="36275"/>
                    <a:pt x="91037" y="41207"/>
                  </a:cubicBezTo>
                  <a:cubicBezTo>
                    <a:pt x="91037" y="53232"/>
                    <a:pt x="86614" y="63544"/>
                    <a:pt x="77769" y="7214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6F049F27-7A12-B0D4-15D4-2695C85A89FB}"/>
                </a:ext>
              </a:extLst>
            </p:cNvPr>
            <p:cNvSpPr/>
            <p:nvPr/>
          </p:nvSpPr>
          <p:spPr>
            <a:xfrm>
              <a:off x="5920025" y="3456897"/>
              <a:ext cx="55331" cy="42063"/>
            </a:xfrm>
            <a:custGeom>
              <a:avLst/>
              <a:gdLst>
                <a:gd name="connsiteX0" fmla="*/ 55331 w 55331"/>
                <a:gd name="connsiteY0" fmla="*/ 42064 h 42063"/>
                <a:gd name="connsiteX1" fmla="*/ 51479 w 55331"/>
                <a:gd name="connsiteY1" fmla="*/ 42064 h 42063"/>
                <a:gd name="connsiteX2" fmla="*/ 50685 w 55331"/>
                <a:gd name="connsiteY2" fmla="*/ 33871 h 42063"/>
                <a:gd name="connsiteX3" fmla="*/ 45793 w 55331"/>
                <a:gd name="connsiteY3" fmla="*/ 32281 h 42063"/>
                <a:gd name="connsiteX4" fmla="*/ 12228 w 55331"/>
                <a:gd name="connsiteY4" fmla="*/ 32281 h 42063"/>
                <a:gd name="connsiteX5" fmla="*/ 6420 w 55331"/>
                <a:gd name="connsiteY5" fmla="*/ 33932 h 42063"/>
                <a:gd name="connsiteX6" fmla="*/ 5258 w 55331"/>
                <a:gd name="connsiteY6" fmla="*/ 42064 h 42063"/>
                <a:gd name="connsiteX7" fmla="*/ 1345 w 55331"/>
                <a:gd name="connsiteY7" fmla="*/ 42064 h 42063"/>
                <a:gd name="connsiteX8" fmla="*/ 0 w 55331"/>
                <a:gd name="connsiteY8" fmla="*/ 24639 h 42063"/>
                <a:gd name="connsiteX9" fmla="*/ 13756 w 55331"/>
                <a:gd name="connsiteY9" fmla="*/ 24639 h 42063"/>
                <a:gd name="connsiteX10" fmla="*/ 4219 w 55331"/>
                <a:gd name="connsiteY10" fmla="*/ 19136 h 42063"/>
                <a:gd name="connsiteX11" fmla="*/ 0 w 55331"/>
                <a:gd name="connsiteY11" fmla="*/ 9231 h 42063"/>
                <a:gd name="connsiteX12" fmla="*/ 2262 w 55331"/>
                <a:gd name="connsiteY12" fmla="*/ 2629 h 42063"/>
                <a:gd name="connsiteX13" fmla="*/ 7643 w 55331"/>
                <a:gd name="connsiteY13" fmla="*/ 0 h 42063"/>
                <a:gd name="connsiteX14" fmla="*/ 11800 w 55331"/>
                <a:gd name="connsiteY14" fmla="*/ 1712 h 42063"/>
                <a:gd name="connsiteX15" fmla="*/ 13145 w 55331"/>
                <a:gd name="connsiteY15" fmla="*/ 5380 h 42063"/>
                <a:gd name="connsiteX16" fmla="*/ 11739 w 55331"/>
                <a:gd name="connsiteY16" fmla="*/ 9231 h 42063"/>
                <a:gd name="connsiteX17" fmla="*/ 7765 w 55331"/>
                <a:gd name="connsiteY17" fmla="*/ 10761 h 42063"/>
                <a:gd name="connsiteX18" fmla="*/ 5075 w 55331"/>
                <a:gd name="connsiteY18" fmla="*/ 10087 h 42063"/>
                <a:gd name="connsiteX19" fmla="*/ 3424 w 55331"/>
                <a:gd name="connsiteY19" fmla="*/ 8804 h 42063"/>
                <a:gd name="connsiteX20" fmla="*/ 2874 w 55331"/>
                <a:gd name="connsiteY20" fmla="*/ 7887 h 42063"/>
                <a:gd name="connsiteX21" fmla="*/ 2751 w 55331"/>
                <a:gd name="connsiteY21" fmla="*/ 9231 h 42063"/>
                <a:gd name="connsiteX22" fmla="*/ 9660 w 55331"/>
                <a:gd name="connsiteY22" fmla="*/ 20115 h 42063"/>
                <a:gd name="connsiteX23" fmla="*/ 26290 w 55331"/>
                <a:gd name="connsiteY23" fmla="*/ 24028 h 42063"/>
                <a:gd name="connsiteX24" fmla="*/ 45549 w 55331"/>
                <a:gd name="connsiteY24" fmla="*/ 24028 h 42063"/>
                <a:gd name="connsiteX25" fmla="*/ 50318 w 55331"/>
                <a:gd name="connsiteY25" fmla="*/ 22561 h 42063"/>
                <a:gd name="connsiteX26" fmla="*/ 51479 w 55331"/>
                <a:gd name="connsiteY26" fmla="*/ 14490 h 42063"/>
                <a:gd name="connsiteX27" fmla="*/ 51479 w 55331"/>
                <a:gd name="connsiteY27" fmla="*/ 11861 h 42063"/>
                <a:gd name="connsiteX28" fmla="*/ 55331 w 55331"/>
                <a:gd name="connsiteY28" fmla="*/ 11861 h 42063"/>
                <a:gd name="connsiteX29" fmla="*/ 54964 w 55331"/>
                <a:gd name="connsiteY29" fmla="*/ 27756 h 42063"/>
                <a:gd name="connsiteX30" fmla="*/ 55025 w 55331"/>
                <a:gd name="connsiteY30" fmla="*/ 31671 h 42063"/>
                <a:gd name="connsiteX31" fmla="*/ 55209 w 55331"/>
                <a:gd name="connsiteY31" fmla="*/ 37173 h 42063"/>
                <a:gd name="connsiteX32" fmla="*/ 55331 w 55331"/>
                <a:gd name="connsiteY32" fmla="*/ 42064 h 42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331" h="42063">
                  <a:moveTo>
                    <a:pt x="55331" y="42064"/>
                  </a:moveTo>
                  <a:lnTo>
                    <a:pt x="51479" y="42064"/>
                  </a:lnTo>
                  <a:cubicBezTo>
                    <a:pt x="51479" y="37621"/>
                    <a:pt x="51214" y="34890"/>
                    <a:pt x="50685" y="33871"/>
                  </a:cubicBezTo>
                  <a:cubicBezTo>
                    <a:pt x="50114" y="32811"/>
                    <a:pt x="48484" y="32281"/>
                    <a:pt x="45793" y="32281"/>
                  </a:cubicBezTo>
                  <a:lnTo>
                    <a:pt x="12228" y="32281"/>
                  </a:lnTo>
                  <a:cubicBezTo>
                    <a:pt x="9130" y="32281"/>
                    <a:pt x="7194" y="32832"/>
                    <a:pt x="6420" y="33932"/>
                  </a:cubicBezTo>
                  <a:cubicBezTo>
                    <a:pt x="5645" y="34992"/>
                    <a:pt x="5258" y="37703"/>
                    <a:pt x="5258" y="42064"/>
                  </a:cubicBezTo>
                  <a:lnTo>
                    <a:pt x="1345" y="42064"/>
                  </a:lnTo>
                  <a:lnTo>
                    <a:pt x="0" y="24639"/>
                  </a:lnTo>
                  <a:lnTo>
                    <a:pt x="13756" y="24639"/>
                  </a:lnTo>
                  <a:cubicBezTo>
                    <a:pt x="10170" y="23457"/>
                    <a:pt x="6990" y="21622"/>
                    <a:pt x="4219" y="19136"/>
                  </a:cubicBezTo>
                  <a:cubicBezTo>
                    <a:pt x="1406" y="16609"/>
                    <a:pt x="0" y="13307"/>
                    <a:pt x="0" y="9231"/>
                  </a:cubicBezTo>
                  <a:cubicBezTo>
                    <a:pt x="0" y="6541"/>
                    <a:pt x="754" y="4341"/>
                    <a:pt x="2262" y="2629"/>
                  </a:cubicBezTo>
                  <a:cubicBezTo>
                    <a:pt x="3770" y="876"/>
                    <a:pt x="5564" y="0"/>
                    <a:pt x="7643" y="0"/>
                  </a:cubicBezTo>
                  <a:cubicBezTo>
                    <a:pt x="9477" y="0"/>
                    <a:pt x="10862" y="570"/>
                    <a:pt x="11800" y="1712"/>
                  </a:cubicBezTo>
                  <a:cubicBezTo>
                    <a:pt x="12697" y="2813"/>
                    <a:pt x="13145" y="4034"/>
                    <a:pt x="13145" y="5380"/>
                  </a:cubicBezTo>
                  <a:cubicBezTo>
                    <a:pt x="13145" y="6888"/>
                    <a:pt x="12676" y="8173"/>
                    <a:pt x="11739" y="9231"/>
                  </a:cubicBezTo>
                  <a:cubicBezTo>
                    <a:pt x="10761" y="10251"/>
                    <a:pt x="9436" y="10761"/>
                    <a:pt x="7765" y="10761"/>
                  </a:cubicBezTo>
                  <a:cubicBezTo>
                    <a:pt x="6746" y="10761"/>
                    <a:pt x="5849" y="10536"/>
                    <a:pt x="5075" y="10087"/>
                  </a:cubicBezTo>
                  <a:cubicBezTo>
                    <a:pt x="4259" y="9598"/>
                    <a:pt x="3709" y="9171"/>
                    <a:pt x="3424" y="8804"/>
                  </a:cubicBezTo>
                  <a:cubicBezTo>
                    <a:pt x="3138" y="8438"/>
                    <a:pt x="2955" y="8131"/>
                    <a:pt x="2874" y="7887"/>
                  </a:cubicBezTo>
                  <a:cubicBezTo>
                    <a:pt x="2792" y="8050"/>
                    <a:pt x="2751" y="8498"/>
                    <a:pt x="2751" y="9231"/>
                  </a:cubicBezTo>
                  <a:cubicBezTo>
                    <a:pt x="2751" y="13837"/>
                    <a:pt x="5054" y="17465"/>
                    <a:pt x="9660" y="20115"/>
                  </a:cubicBezTo>
                  <a:cubicBezTo>
                    <a:pt x="14225" y="22724"/>
                    <a:pt x="19769" y="24028"/>
                    <a:pt x="26290" y="24028"/>
                  </a:cubicBezTo>
                  <a:lnTo>
                    <a:pt x="45549" y="24028"/>
                  </a:lnTo>
                  <a:cubicBezTo>
                    <a:pt x="47954" y="24028"/>
                    <a:pt x="49543" y="23538"/>
                    <a:pt x="50318" y="22561"/>
                  </a:cubicBezTo>
                  <a:cubicBezTo>
                    <a:pt x="51092" y="21541"/>
                    <a:pt x="51479" y="18851"/>
                    <a:pt x="51479" y="14490"/>
                  </a:cubicBezTo>
                  <a:lnTo>
                    <a:pt x="51479" y="11861"/>
                  </a:lnTo>
                  <a:lnTo>
                    <a:pt x="55331" y="11861"/>
                  </a:lnTo>
                  <a:cubicBezTo>
                    <a:pt x="55087" y="15204"/>
                    <a:pt x="54964" y="20501"/>
                    <a:pt x="54964" y="27756"/>
                  </a:cubicBezTo>
                  <a:cubicBezTo>
                    <a:pt x="54964" y="28776"/>
                    <a:pt x="54985" y="30081"/>
                    <a:pt x="55025" y="31671"/>
                  </a:cubicBezTo>
                  <a:cubicBezTo>
                    <a:pt x="55066" y="33260"/>
                    <a:pt x="55127" y="35094"/>
                    <a:pt x="55209" y="37173"/>
                  </a:cubicBezTo>
                  <a:cubicBezTo>
                    <a:pt x="55291" y="39252"/>
                    <a:pt x="55331" y="40882"/>
                    <a:pt x="55331" y="42064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BE6A7FF-2A6D-531D-FC44-64447C7D341E}"/>
                </a:ext>
              </a:extLst>
            </p:cNvPr>
            <p:cNvSpPr/>
            <p:nvPr/>
          </p:nvSpPr>
          <p:spPr>
            <a:xfrm>
              <a:off x="5892818" y="3396963"/>
              <a:ext cx="83944" cy="55514"/>
            </a:xfrm>
            <a:custGeom>
              <a:avLst/>
              <a:gdLst>
                <a:gd name="connsiteX0" fmla="*/ 75813 w 83944"/>
                <a:gd name="connsiteY0" fmla="*/ 47261 h 55514"/>
                <a:gd name="connsiteX1" fmla="*/ 55759 w 83944"/>
                <a:gd name="connsiteY1" fmla="*/ 55514 h 55514"/>
                <a:gd name="connsiteX2" fmla="*/ 35155 w 83944"/>
                <a:gd name="connsiteY2" fmla="*/ 47443 h 55514"/>
                <a:gd name="connsiteX3" fmla="*/ 26412 w 83944"/>
                <a:gd name="connsiteY3" fmla="*/ 27695 h 55514"/>
                <a:gd name="connsiteX4" fmla="*/ 35094 w 83944"/>
                <a:gd name="connsiteY4" fmla="*/ 8192 h 55514"/>
                <a:gd name="connsiteX5" fmla="*/ 55759 w 83944"/>
                <a:gd name="connsiteY5" fmla="*/ 0 h 55514"/>
                <a:gd name="connsiteX6" fmla="*/ 75752 w 83944"/>
                <a:gd name="connsiteY6" fmla="*/ 8254 h 55514"/>
                <a:gd name="connsiteX7" fmla="*/ 83944 w 83944"/>
                <a:gd name="connsiteY7" fmla="*/ 27818 h 55514"/>
                <a:gd name="connsiteX8" fmla="*/ 75813 w 83944"/>
                <a:gd name="connsiteY8" fmla="*/ 47261 h 55514"/>
                <a:gd name="connsiteX9" fmla="*/ 6664 w 83944"/>
                <a:gd name="connsiteY9" fmla="*/ 46587 h 55514"/>
                <a:gd name="connsiteX10" fmla="*/ 1895 w 83944"/>
                <a:gd name="connsiteY10" fmla="*/ 44692 h 55514"/>
                <a:gd name="connsiteX11" fmla="*/ 0 w 83944"/>
                <a:gd name="connsiteY11" fmla="*/ 40107 h 55514"/>
                <a:gd name="connsiteX12" fmla="*/ 1956 w 83944"/>
                <a:gd name="connsiteY12" fmla="*/ 35521 h 55514"/>
                <a:gd name="connsiteX13" fmla="*/ 6664 w 83944"/>
                <a:gd name="connsiteY13" fmla="*/ 33443 h 55514"/>
                <a:gd name="connsiteX14" fmla="*/ 11311 w 83944"/>
                <a:gd name="connsiteY14" fmla="*/ 35521 h 55514"/>
                <a:gd name="connsiteX15" fmla="*/ 13145 w 83944"/>
                <a:gd name="connsiteY15" fmla="*/ 40107 h 55514"/>
                <a:gd name="connsiteX16" fmla="*/ 11250 w 83944"/>
                <a:gd name="connsiteY16" fmla="*/ 44815 h 55514"/>
                <a:gd name="connsiteX17" fmla="*/ 6664 w 83944"/>
                <a:gd name="connsiteY17" fmla="*/ 46587 h 55514"/>
                <a:gd name="connsiteX18" fmla="*/ 54720 w 83944"/>
                <a:gd name="connsiteY18" fmla="*/ 45120 h 55514"/>
                <a:gd name="connsiteX19" fmla="*/ 72389 w 83944"/>
                <a:gd name="connsiteY19" fmla="*/ 41941 h 55514"/>
                <a:gd name="connsiteX20" fmla="*/ 80765 w 83944"/>
                <a:gd name="connsiteY20" fmla="*/ 27695 h 55514"/>
                <a:gd name="connsiteX21" fmla="*/ 78258 w 83944"/>
                <a:gd name="connsiteY21" fmla="*/ 19197 h 55514"/>
                <a:gd name="connsiteX22" fmla="*/ 71533 w 83944"/>
                <a:gd name="connsiteY22" fmla="*/ 13144 h 55514"/>
                <a:gd name="connsiteX23" fmla="*/ 54720 w 83944"/>
                <a:gd name="connsiteY23" fmla="*/ 10393 h 55514"/>
                <a:gd name="connsiteX24" fmla="*/ 37356 w 83944"/>
                <a:gd name="connsiteY24" fmla="*/ 13695 h 55514"/>
                <a:gd name="connsiteX25" fmla="*/ 29225 w 83944"/>
                <a:gd name="connsiteY25" fmla="*/ 27818 h 55514"/>
                <a:gd name="connsiteX26" fmla="*/ 31364 w 83944"/>
                <a:gd name="connsiteY26" fmla="*/ 35828 h 55514"/>
                <a:gd name="connsiteX27" fmla="*/ 37601 w 83944"/>
                <a:gd name="connsiteY27" fmla="*/ 42125 h 55514"/>
                <a:gd name="connsiteX28" fmla="*/ 54720 w 83944"/>
                <a:gd name="connsiteY28" fmla="*/ 45120 h 55514"/>
                <a:gd name="connsiteX29" fmla="*/ 6664 w 83944"/>
                <a:gd name="connsiteY29" fmla="*/ 22315 h 55514"/>
                <a:gd name="connsiteX30" fmla="*/ 1895 w 83944"/>
                <a:gd name="connsiteY30" fmla="*/ 20298 h 55514"/>
                <a:gd name="connsiteX31" fmla="*/ 0 w 83944"/>
                <a:gd name="connsiteY31" fmla="*/ 15651 h 55514"/>
                <a:gd name="connsiteX32" fmla="*/ 1895 w 83944"/>
                <a:gd name="connsiteY32" fmla="*/ 11126 h 55514"/>
                <a:gd name="connsiteX33" fmla="*/ 6664 w 83944"/>
                <a:gd name="connsiteY33" fmla="*/ 9170 h 55514"/>
                <a:gd name="connsiteX34" fmla="*/ 11311 w 83944"/>
                <a:gd name="connsiteY34" fmla="*/ 11188 h 55514"/>
                <a:gd name="connsiteX35" fmla="*/ 13145 w 83944"/>
                <a:gd name="connsiteY35" fmla="*/ 15651 h 55514"/>
                <a:gd name="connsiteX36" fmla="*/ 11250 w 83944"/>
                <a:gd name="connsiteY36" fmla="*/ 20420 h 55514"/>
                <a:gd name="connsiteX37" fmla="*/ 6664 w 83944"/>
                <a:gd name="connsiteY37" fmla="*/ 22315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944" h="55514">
                  <a:moveTo>
                    <a:pt x="75813" y="47261"/>
                  </a:moveTo>
                  <a:cubicBezTo>
                    <a:pt x="70351" y="52763"/>
                    <a:pt x="63666" y="55514"/>
                    <a:pt x="55759" y="55514"/>
                  </a:cubicBezTo>
                  <a:cubicBezTo>
                    <a:pt x="47811" y="55514"/>
                    <a:pt x="40943" y="52824"/>
                    <a:pt x="35155" y="47443"/>
                  </a:cubicBezTo>
                  <a:cubicBezTo>
                    <a:pt x="29326" y="42023"/>
                    <a:pt x="26412" y="35440"/>
                    <a:pt x="26412" y="27695"/>
                  </a:cubicBezTo>
                  <a:cubicBezTo>
                    <a:pt x="26412" y="20114"/>
                    <a:pt x="29306" y="13613"/>
                    <a:pt x="35094" y="8192"/>
                  </a:cubicBezTo>
                  <a:cubicBezTo>
                    <a:pt x="40841" y="2730"/>
                    <a:pt x="47729" y="0"/>
                    <a:pt x="55759" y="0"/>
                  </a:cubicBezTo>
                  <a:cubicBezTo>
                    <a:pt x="63626" y="0"/>
                    <a:pt x="70290" y="2751"/>
                    <a:pt x="75752" y="8254"/>
                  </a:cubicBezTo>
                  <a:cubicBezTo>
                    <a:pt x="81213" y="13716"/>
                    <a:pt x="83944" y="20236"/>
                    <a:pt x="83944" y="27818"/>
                  </a:cubicBezTo>
                  <a:cubicBezTo>
                    <a:pt x="83944" y="35236"/>
                    <a:pt x="81234" y="41718"/>
                    <a:pt x="75813" y="47261"/>
                  </a:cubicBezTo>
                  <a:moveTo>
                    <a:pt x="6664" y="46587"/>
                  </a:moveTo>
                  <a:cubicBezTo>
                    <a:pt x="4749" y="46587"/>
                    <a:pt x="3159" y="45955"/>
                    <a:pt x="1895" y="44692"/>
                  </a:cubicBezTo>
                  <a:cubicBezTo>
                    <a:pt x="632" y="43388"/>
                    <a:pt x="0" y="41860"/>
                    <a:pt x="0" y="40107"/>
                  </a:cubicBezTo>
                  <a:cubicBezTo>
                    <a:pt x="0" y="38435"/>
                    <a:pt x="652" y="36907"/>
                    <a:pt x="1956" y="35521"/>
                  </a:cubicBezTo>
                  <a:cubicBezTo>
                    <a:pt x="3261" y="34136"/>
                    <a:pt x="4830" y="33443"/>
                    <a:pt x="6664" y="33443"/>
                  </a:cubicBezTo>
                  <a:cubicBezTo>
                    <a:pt x="8498" y="33443"/>
                    <a:pt x="10047" y="34136"/>
                    <a:pt x="11311" y="35521"/>
                  </a:cubicBezTo>
                  <a:cubicBezTo>
                    <a:pt x="12534" y="36907"/>
                    <a:pt x="13145" y="38435"/>
                    <a:pt x="13145" y="40107"/>
                  </a:cubicBezTo>
                  <a:cubicBezTo>
                    <a:pt x="13145" y="42023"/>
                    <a:pt x="12513" y="43592"/>
                    <a:pt x="11250" y="44815"/>
                  </a:cubicBezTo>
                  <a:cubicBezTo>
                    <a:pt x="9945" y="45996"/>
                    <a:pt x="8417" y="46587"/>
                    <a:pt x="6664" y="46587"/>
                  </a:cubicBezTo>
                  <a:moveTo>
                    <a:pt x="54720" y="45120"/>
                  </a:moveTo>
                  <a:cubicBezTo>
                    <a:pt x="62831" y="45120"/>
                    <a:pt x="68721" y="44060"/>
                    <a:pt x="72389" y="41941"/>
                  </a:cubicBezTo>
                  <a:cubicBezTo>
                    <a:pt x="77973" y="38681"/>
                    <a:pt x="80765" y="33932"/>
                    <a:pt x="80765" y="27695"/>
                  </a:cubicBezTo>
                  <a:cubicBezTo>
                    <a:pt x="80765" y="24598"/>
                    <a:pt x="79930" y="21765"/>
                    <a:pt x="78258" y="19197"/>
                  </a:cubicBezTo>
                  <a:cubicBezTo>
                    <a:pt x="76587" y="16588"/>
                    <a:pt x="74345" y="14571"/>
                    <a:pt x="71533" y="13144"/>
                  </a:cubicBezTo>
                  <a:cubicBezTo>
                    <a:pt x="67865" y="11310"/>
                    <a:pt x="62260" y="10393"/>
                    <a:pt x="54720" y="10393"/>
                  </a:cubicBezTo>
                  <a:cubicBezTo>
                    <a:pt x="46690" y="10393"/>
                    <a:pt x="40902" y="11493"/>
                    <a:pt x="37356" y="13695"/>
                  </a:cubicBezTo>
                  <a:cubicBezTo>
                    <a:pt x="31935" y="16955"/>
                    <a:pt x="29225" y="21663"/>
                    <a:pt x="29225" y="27818"/>
                  </a:cubicBezTo>
                  <a:cubicBezTo>
                    <a:pt x="29225" y="30508"/>
                    <a:pt x="29938" y="33178"/>
                    <a:pt x="31364" y="35828"/>
                  </a:cubicBezTo>
                  <a:cubicBezTo>
                    <a:pt x="32750" y="38437"/>
                    <a:pt x="34829" y="40535"/>
                    <a:pt x="37601" y="42125"/>
                  </a:cubicBezTo>
                  <a:cubicBezTo>
                    <a:pt x="41269" y="44122"/>
                    <a:pt x="46975" y="45120"/>
                    <a:pt x="54720" y="45120"/>
                  </a:cubicBezTo>
                  <a:moveTo>
                    <a:pt x="6664" y="22315"/>
                  </a:moveTo>
                  <a:cubicBezTo>
                    <a:pt x="4749" y="22315"/>
                    <a:pt x="3159" y="21643"/>
                    <a:pt x="1895" y="20298"/>
                  </a:cubicBezTo>
                  <a:cubicBezTo>
                    <a:pt x="632" y="18952"/>
                    <a:pt x="0" y="17404"/>
                    <a:pt x="0" y="15651"/>
                  </a:cubicBezTo>
                  <a:cubicBezTo>
                    <a:pt x="0" y="13898"/>
                    <a:pt x="632" y="12391"/>
                    <a:pt x="1895" y="11126"/>
                  </a:cubicBezTo>
                  <a:cubicBezTo>
                    <a:pt x="3159" y="9823"/>
                    <a:pt x="4749" y="9170"/>
                    <a:pt x="6664" y="9170"/>
                  </a:cubicBezTo>
                  <a:cubicBezTo>
                    <a:pt x="8498" y="9170"/>
                    <a:pt x="10047" y="9842"/>
                    <a:pt x="11311" y="11188"/>
                  </a:cubicBezTo>
                  <a:cubicBezTo>
                    <a:pt x="12534" y="12492"/>
                    <a:pt x="13145" y="13979"/>
                    <a:pt x="13145" y="15651"/>
                  </a:cubicBezTo>
                  <a:cubicBezTo>
                    <a:pt x="13145" y="17567"/>
                    <a:pt x="12513" y="19157"/>
                    <a:pt x="11250" y="20420"/>
                  </a:cubicBezTo>
                  <a:cubicBezTo>
                    <a:pt x="9945" y="21684"/>
                    <a:pt x="8417" y="22315"/>
                    <a:pt x="6664" y="22315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958A378-1422-7EF0-43AD-C668BA10CDD5}"/>
                </a:ext>
              </a:extLst>
            </p:cNvPr>
            <p:cNvSpPr/>
            <p:nvPr/>
          </p:nvSpPr>
          <p:spPr>
            <a:xfrm>
              <a:off x="5887071" y="3335508"/>
              <a:ext cx="89691" cy="54964"/>
            </a:xfrm>
            <a:custGeom>
              <a:avLst/>
              <a:gdLst>
                <a:gd name="connsiteX0" fmla="*/ 88285 w 89691"/>
                <a:gd name="connsiteY0" fmla="*/ 54965 h 54964"/>
                <a:gd name="connsiteX1" fmla="*/ 84433 w 89691"/>
                <a:gd name="connsiteY1" fmla="*/ 54965 h 54964"/>
                <a:gd name="connsiteX2" fmla="*/ 84433 w 89691"/>
                <a:gd name="connsiteY2" fmla="*/ 53926 h 54964"/>
                <a:gd name="connsiteX3" fmla="*/ 83455 w 89691"/>
                <a:gd name="connsiteY3" fmla="*/ 46650 h 54964"/>
                <a:gd name="connsiteX4" fmla="*/ 78625 w 89691"/>
                <a:gd name="connsiteY4" fmla="*/ 45183 h 54964"/>
                <a:gd name="connsiteX5" fmla="*/ 38212 w 89691"/>
                <a:gd name="connsiteY5" fmla="*/ 45183 h 54964"/>
                <a:gd name="connsiteX6" fmla="*/ 38212 w 89691"/>
                <a:gd name="connsiteY6" fmla="*/ 54965 h 54964"/>
                <a:gd name="connsiteX7" fmla="*/ 34422 w 89691"/>
                <a:gd name="connsiteY7" fmla="*/ 54965 h 54964"/>
                <a:gd name="connsiteX8" fmla="*/ 34422 w 89691"/>
                <a:gd name="connsiteY8" fmla="*/ 45183 h 54964"/>
                <a:gd name="connsiteX9" fmla="*/ 18892 w 89691"/>
                <a:gd name="connsiteY9" fmla="*/ 45183 h 54964"/>
                <a:gd name="connsiteX10" fmla="*/ 9660 w 89691"/>
                <a:gd name="connsiteY10" fmla="*/ 43593 h 54964"/>
                <a:gd name="connsiteX11" fmla="*/ 3791 w 89691"/>
                <a:gd name="connsiteY11" fmla="*/ 39129 h 54964"/>
                <a:gd name="connsiteX12" fmla="*/ 917 w 89691"/>
                <a:gd name="connsiteY12" fmla="*/ 33199 h 54964"/>
                <a:gd name="connsiteX13" fmla="*/ 0 w 89691"/>
                <a:gd name="connsiteY13" fmla="*/ 26412 h 54964"/>
                <a:gd name="connsiteX14" fmla="*/ 4280 w 89691"/>
                <a:gd name="connsiteY14" fmla="*/ 14551 h 54964"/>
                <a:gd name="connsiteX15" fmla="*/ 18648 w 89691"/>
                <a:gd name="connsiteY15" fmla="*/ 9722 h 54964"/>
                <a:gd name="connsiteX16" fmla="*/ 26596 w 89691"/>
                <a:gd name="connsiteY16" fmla="*/ 10455 h 54964"/>
                <a:gd name="connsiteX17" fmla="*/ 31365 w 89691"/>
                <a:gd name="connsiteY17" fmla="*/ 11740 h 54964"/>
                <a:gd name="connsiteX18" fmla="*/ 33749 w 89691"/>
                <a:gd name="connsiteY18" fmla="*/ 13879 h 54964"/>
                <a:gd name="connsiteX19" fmla="*/ 34788 w 89691"/>
                <a:gd name="connsiteY19" fmla="*/ 15713 h 54964"/>
                <a:gd name="connsiteX20" fmla="*/ 34972 w 89691"/>
                <a:gd name="connsiteY20" fmla="*/ 17242 h 54964"/>
                <a:gd name="connsiteX21" fmla="*/ 35583 w 89691"/>
                <a:gd name="connsiteY21" fmla="*/ 19565 h 54964"/>
                <a:gd name="connsiteX22" fmla="*/ 38334 w 89691"/>
                <a:gd name="connsiteY22" fmla="*/ 22255 h 54964"/>
                <a:gd name="connsiteX23" fmla="*/ 44326 w 89691"/>
                <a:gd name="connsiteY23" fmla="*/ 23661 h 54964"/>
                <a:gd name="connsiteX24" fmla="*/ 49340 w 89691"/>
                <a:gd name="connsiteY24" fmla="*/ 22805 h 54964"/>
                <a:gd name="connsiteX25" fmla="*/ 52396 w 89691"/>
                <a:gd name="connsiteY25" fmla="*/ 20299 h 54964"/>
                <a:gd name="connsiteX26" fmla="*/ 53864 w 89691"/>
                <a:gd name="connsiteY26" fmla="*/ 17302 h 54964"/>
                <a:gd name="connsiteX27" fmla="*/ 54720 w 89691"/>
                <a:gd name="connsiteY27" fmla="*/ 13879 h 54964"/>
                <a:gd name="connsiteX28" fmla="*/ 55331 w 89691"/>
                <a:gd name="connsiteY28" fmla="*/ 11128 h 54964"/>
                <a:gd name="connsiteX29" fmla="*/ 61262 w 89691"/>
                <a:gd name="connsiteY29" fmla="*/ 3425 h 54964"/>
                <a:gd name="connsiteX30" fmla="*/ 72389 w 89691"/>
                <a:gd name="connsiteY30" fmla="*/ 0 h 54964"/>
                <a:gd name="connsiteX31" fmla="*/ 84984 w 89691"/>
                <a:gd name="connsiteY31" fmla="*/ 4341 h 54964"/>
                <a:gd name="connsiteX32" fmla="*/ 89692 w 89691"/>
                <a:gd name="connsiteY32" fmla="*/ 16141 h 54964"/>
                <a:gd name="connsiteX33" fmla="*/ 86268 w 89691"/>
                <a:gd name="connsiteY33" fmla="*/ 24517 h 54964"/>
                <a:gd name="connsiteX34" fmla="*/ 89386 w 89691"/>
                <a:gd name="connsiteY34" fmla="*/ 28430 h 54964"/>
                <a:gd name="connsiteX35" fmla="*/ 86757 w 89691"/>
                <a:gd name="connsiteY35" fmla="*/ 29898 h 54964"/>
                <a:gd name="connsiteX36" fmla="*/ 71105 w 89691"/>
                <a:gd name="connsiteY36" fmla="*/ 29898 h 54964"/>
                <a:gd name="connsiteX37" fmla="*/ 67865 w 89691"/>
                <a:gd name="connsiteY37" fmla="*/ 28919 h 54964"/>
                <a:gd name="connsiteX38" fmla="*/ 68782 w 89691"/>
                <a:gd name="connsiteY38" fmla="*/ 26779 h 54964"/>
                <a:gd name="connsiteX39" fmla="*/ 74162 w 89691"/>
                <a:gd name="connsiteY39" fmla="*/ 26045 h 54964"/>
                <a:gd name="connsiteX40" fmla="*/ 83027 w 89691"/>
                <a:gd name="connsiteY40" fmla="*/ 23173 h 54964"/>
                <a:gd name="connsiteX41" fmla="*/ 86757 w 89691"/>
                <a:gd name="connsiteY41" fmla="*/ 16263 h 54964"/>
                <a:gd name="connsiteX42" fmla="*/ 83700 w 89691"/>
                <a:gd name="connsiteY42" fmla="*/ 8743 h 54964"/>
                <a:gd name="connsiteX43" fmla="*/ 75629 w 89691"/>
                <a:gd name="connsiteY43" fmla="*/ 6115 h 54964"/>
                <a:gd name="connsiteX44" fmla="*/ 69149 w 89691"/>
                <a:gd name="connsiteY44" fmla="*/ 7887 h 54964"/>
                <a:gd name="connsiteX45" fmla="*/ 64991 w 89691"/>
                <a:gd name="connsiteY45" fmla="*/ 12228 h 54964"/>
                <a:gd name="connsiteX46" fmla="*/ 63707 w 89691"/>
                <a:gd name="connsiteY46" fmla="*/ 17242 h 54964"/>
                <a:gd name="connsiteX47" fmla="*/ 61629 w 89691"/>
                <a:gd name="connsiteY47" fmla="*/ 22989 h 54964"/>
                <a:gd name="connsiteX48" fmla="*/ 47689 w 89691"/>
                <a:gd name="connsiteY48" fmla="*/ 29898 h 54964"/>
                <a:gd name="connsiteX49" fmla="*/ 43531 w 89691"/>
                <a:gd name="connsiteY49" fmla="*/ 29470 h 54964"/>
                <a:gd name="connsiteX50" fmla="*/ 38885 w 89691"/>
                <a:gd name="connsiteY50" fmla="*/ 27940 h 54964"/>
                <a:gd name="connsiteX51" fmla="*/ 34605 w 89691"/>
                <a:gd name="connsiteY51" fmla="*/ 24150 h 54964"/>
                <a:gd name="connsiteX52" fmla="*/ 32465 w 89691"/>
                <a:gd name="connsiteY52" fmla="*/ 17609 h 54964"/>
                <a:gd name="connsiteX53" fmla="*/ 32282 w 89691"/>
                <a:gd name="connsiteY53" fmla="*/ 16507 h 54964"/>
                <a:gd name="connsiteX54" fmla="*/ 31426 w 89691"/>
                <a:gd name="connsiteY54" fmla="*/ 15346 h 54964"/>
                <a:gd name="connsiteX55" fmla="*/ 29469 w 89691"/>
                <a:gd name="connsiteY55" fmla="*/ 14002 h 54964"/>
                <a:gd name="connsiteX56" fmla="*/ 25495 w 89691"/>
                <a:gd name="connsiteY56" fmla="*/ 13268 h 54964"/>
                <a:gd name="connsiteX57" fmla="*/ 18892 w 89691"/>
                <a:gd name="connsiteY57" fmla="*/ 12901 h 54964"/>
                <a:gd name="connsiteX58" fmla="*/ 2874 w 89691"/>
                <a:gd name="connsiteY58" fmla="*/ 25924 h 54964"/>
                <a:gd name="connsiteX59" fmla="*/ 5441 w 89691"/>
                <a:gd name="connsiteY59" fmla="*/ 33138 h 54964"/>
                <a:gd name="connsiteX60" fmla="*/ 10883 w 89691"/>
                <a:gd name="connsiteY60" fmla="*/ 36256 h 54964"/>
                <a:gd name="connsiteX61" fmla="*/ 18036 w 89691"/>
                <a:gd name="connsiteY61" fmla="*/ 36806 h 54964"/>
                <a:gd name="connsiteX62" fmla="*/ 88285 w 89691"/>
                <a:gd name="connsiteY62" fmla="*/ 36806 h 54964"/>
                <a:gd name="connsiteX63" fmla="*/ 88041 w 89691"/>
                <a:gd name="connsiteY63" fmla="*/ 39680 h 54964"/>
                <a:gd name="connsiteX64" fmla="*/ 88041 w 89691"/>
                <a:gd name="connsiteY64" fmla="*/ 45916 h 54964"/>
                <a:gd name="connsiteX65" fmla="*/ 88285 w 89691"/>
                <a:gd name="connsiteY65" fmla="*/ 54965 h 5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691" h="54964">
                  <a:moveTo>
                    <a:pt x="88285" y="54965"/>
                  </a:moveTo>
                  <a:lnTo>
                    <a:pt x="84433" y="54965"/>
                  </a:lnTo>
                  <a:lnTo>
                    <a:pt x="84433" y="53926"/>
                  </a:lnTo>
                  <a:cubicBezTo>
                    <a:pt x="84433" y="50012"/>
                    <a:pt x="84107" y="47587"/>
                    <a:pt x="83455" y="46650"/>
                  </a:cubicBezTo>
                  <a:cubicBezTo>
                    <a:pt x="82762" y="45672"/>
                    <a:pt x="81152" y="45183"/>
                    <a:pt x="78625" y="45183"/>
                  </a:cubicBezTo>
                  <a:lnTo>
                    <a:pt x="38212" y="45183"/>
                  </a:lnTo>
                  <a:lnTo>
                    <a:pt x="38212" y="54965"/>
                  </a:lnTo>
                  <a:lnTo>
                    <a:pt x="34422" y="54965"/>
                  </a:lnTo>
                  <a:lnTo>
                    <a:pt x="34422" y="45183"/>
                  </a:lnTo>
                  <a:lnTo>
                    <a:pt x="18892" y="45183"/>
                  </a:lnTo>
                  <a:cubicBezTo>
                    <a:pt x="15305" y="45183"/>
                    <a:pt x="12228" y="44653"/>
                    <a:pt x="9660" y="43593"/>
                  </a:cubicBezTo>
                  <a:cubicBezTo>
                    <a:pt x="7051" y="42493"/>
                    <a:pt x="5095" y="41005"/>
                    <a:pt x="3791" y="39129"/>
                  </a:cubicBezTo>
                  <a:cubicBezTo>
                    <a:pt x="2446" y="37254"/>
                    <a:pt x="1488" y="35278"/>
                    <a:pt x="917" y="33199"/>
                  </a:cubicBezTo>
                  <a:cubicBezTo>
                    <a:pt x="306" y="31079"/>
                    <a:pt x="0" y="28818"/>
                    <a:pt x="0" y="26412"/>
                  </a:cubicBezTo>
                  <a:cubicBezTo>
                    <a:pt x="0" y="21725"/>
                    <a:pt x="1427" y="17771"/>
                    <a:pt x="4280" y="14551"/>
                  </a:cubicBezTo>
                  <a:cubicBezTo>
                    <a:pt x="7092" y="11331"/>
                    <a:pt x="11882" y="9722"/>
                    <a:pt x="18648" y="9722"/>
                  </a:cubicBezTo>
                  <a:cubicBezTo>
                    <a:pt x="21745" y="9722"/>
                    <a:pt x="24395" y="9966"/>
                    <a:pt x="26596" y="10455"/>
                  </a:cubicBezTo>
                  <a:cubicBezTo>
                    <a:pt x="28756" y="10903"/>
                    <a:pt x="30346" y="11331"/>
                    <a:pt x="31365" y="11740"/>
                  </a:cubicBezTo>
                  <a:cubicBezTo>
                    <a:pt x="32343" y="12147"/>
                    <a:pt x="33138" y="12860"/>
                    <a:pt x="33749" y="13879"/>
                  </a:cubicBezTo>
                  <a:cubicBezTo>
                    <a:pt x="34360" y="14898"/>
                    <a:pt x="34707" y="15509"/>
                    <a:pt x="34788" y="15713"/>
                  </a:cubicBezTo>
                  <a:cubicBezTo>
                    <a:pt x="34829" y="15918"/>
                    <a:pt x="34890" y="16427"/>
                    <a:pt x="34972" y="17242"/>
                  </a:cubicBezTo>
                  <a:cubicBezTo>
                    <a:pt x="35053" y="17976"/>
                    <a:pt x="35257" y="18750"/>
                    <a:pt x="35583" y="19565"/>
                  </a:cubicBezTo>
                  <a:cubicBezTo>
                    <a:pt x="35909" y="20381"/>
                    <a:pt x="36826" y="21278"/>
                    <a:pt x="38334" y="22255"/>
                  </a:cubicBezTo>
                  <a:cubicBezTo>
                    <a:pt x="39843" y="23192"/>
                    <a:pt x="41840" y="23661"/>
                    <a:pt x="44326" y="23661"/>
                  </a:cubicBezTo>
                  <a:cubicBezTo>
                    <a:pt x="46323" y="23661"/>
                    <a:pt x="47994" y="23375"/>
                    <a:pt x="49340" y="22805"/>
                  </a:cubicBezTo>
                  <a:cubicBezTo>
                    <a:pt x="50685" y="22194"/>
                    <a:pt x="51704" y="21359"/>
                    <a:pt x="52396" y="20299"/>
                  </a:cubicBezTo>
                  <a:cubicBezTo>
                    <a:pt x="53049" y="19199"/>
                    <a:pt x="53538" y="18199"/>
                    <a:pt x="53864" y="17302"/>
                  </a:cubicBezTo>
                  <a:cubicBezTo>
                    <a:pt x="54190" y="16365"/>
                    <a:pt x="54475" y="15224"/>
                    <a:pt x="54720" y="13879"/>
                  </a:cubicBezTo>
                  <a:cubicBezTo>
                    <a:pt x="54964" y="12533"/>
                    <a:pt x="55168" y="11617"/>
                    <a:pt x="55331" y="11128"/>
                  </a:cubicBezTo>
                  <a:cubicBezTo>
                    <a:pt x="56350" y="8275"/>
                    <a:pt x="58327" y="5707"/>
                    <a:pt x="61262" y="3425"/>
                  </a:cubicBezTo>
                  <a:cubicBezTo>
                    <a:pt x="64156" y="1142"/>
                    <a:pt x="67865" y="0"/>
                    <a:pt x="72389" y="0"/>
                  </a:cubicBezTo>
                  <a:cubicBezTo>
                    <a:pt x="77647" y="0"/>
                    <a:pt x="81845" y="1447"/>
                    <a:pt x="84984" y="4341"/>
                  </a:cubicBezTo>
                  <a:cubicBezTo>
                    <a:pt x="88122" y="7194"/>
                    <a:pt x="89692" y="11128"/>
                    <a:pt x="89692" y="16141"/>
                  </a:cubicBezTo>
                  <a:cubicBezTo>
                    <a:pt x="89692" y="19402"/>
                    <a:pt x="88550" y="22194"/>
                    <a:pt x="86268" y="24517"/>
                  </a:cubicBezTo>
                  <a:cubicBezTo>
                    <a:pt x="88346" y="26351"/>
                    <a:pt x="89386" y="27656"/>
                    <a:pt x="89386" y="28430"/>
                  </a:cubicBezTo>
                  <a:cubicBezTo>
                    <a:pt x="89386" y="29449"/>
                    <a:pt x="88509" y="29939"/>
                    <a:pt x="86757" y="29898"/>
                  </a:cubicBezTo>
                  <a:lnTo>
                    <a:pt x="71105" y="29898"/>
                  </a:lnTo>
                  <a:cubicBezTo>
                    <a:pt x="69271" y="29898"/>
                    <a:pt x="68191" y="29572"/>
                    <a:pt x="67865" y="28919"/>
                  </a:cubicBezTo>
                  <a:cubicBezTo>
                    <a:pt x="67376" y="27982"/>
                    <a:pt x="67681" y="27268"/>
                    <a:pt x="68782" y="26779"/>
                  </a:cubicBezTo>
                  <a:cubicBezTo>
                    <a:pt x="68945" y="26698"/>
                    <a:pt x="70738" y="26454"/>
                    <a:pt x="74162" y="26045"/>
                  </a:cubicBezTo>
                  <a:cubicBezTo>
                    <a:pt x="77586" y="25598"/>
                    <a:pt x="80541" y="24640"/>
                    <a:pt x="83027" y="23173"/>
                  </a:cubicBezTo>
                  <a:cubicBezTo>
                    <a:pt x="85514" y="21664"/>
                    <a:pt x="86757" y="19361"/>
                    <a:pt x="86757" y="16263"/>
                  </a:cubicBezTo>
                  <a:cubicBezTo>
                    <a:pt x="86757" y="13003"/>
                    <a:pt x="85738" y="10496"/>
                    <a:pt x="83700" y="8743"/>
                  </a:cubicBezTo>
                  <a:cubicBezTo>
                    <a:pt x="81662" y="6990"/>
                    <a:pt x="78972" y="6115"/>
                    <a:pt x="75629" y="6115"/>
                  </a:cubicBezTo>
                  <a:cubicBezTo>
                    <a:pt x="73143" y="6115"/>
                    <a:pt x="70983" y="6706"/>
                    <a:pt x="69149" y="7887"/>
                  </a:cubicBezTo>
                  <a:cubicBezTo>
                    <a:pt x="67315" y="9029"/>
                    <a:pt x="65929" y="10475"/>
                    <a:pt x="64991" y="12228"/>
                  </a:cubicBezTo>
                  <a:cubicBezTo>
                    <a:pt x="64584" y="13044"/>
                    <a:pt x="64156" y="14714"/>
                    <a:pt x="63707" y="17242"/>
                  </a:cubicBezTo>
                  <a:cubicBezTo>
                    <a:pt x="63218" y="19769"/>
                    <a:pt x="62525" y="21685"/>
                    <a:pt x="61629" y="22989"/>
                  </a:cubicBezTo>
                  <a:cubicBezTo>
                    <a:pt x="58531" y="27595"/>
                    <a:pt x="53884" y="29898"/>
                    <a:pt x="47689" y="29898"/>
                  </a:cubicBezTo>
                  <a:cubicBezTo>
                    <a:pt x="46262" y="29898"/>
                    <a:pt x="44876" y="29756"/>
                    <a:pt x="43531" y="29470"/>
                  </a:cubicBezTo>
                  <a:cubicBezTo>
                    <a:pt x="42145" y="29184"/>
                    <a:pt x="40597" y="28675"/>
                    <a:pt x="38885" y="27940"/>
                  </a:cubicBezTo>
                  <a:cubicBezTo>
                    <a:pt x="37173" y="27167"/>
                    <a:pt x="35746" y="25903"/>
                    <a:pt x="34605" y="24150"/>
                  </a:cubicBezTo>
                  <a:cubicBezTo>
                    <a:pt x="33423" y="22398"/>
                    <a:pt x="32710" y="20218"/>
                    <a:pt x="32465" y="17609"/>
                  </a:cubicBezTo>
                  <a:cubicBezTo>
                    <a:pt x="32384" y="17039"/>
                    <a:pt x="32322" y="16671"/>
                    <a:pt x="32282" y="16507"/>
                  </a:cubicBezTo>
                  <a:cubicBezTo>
                    <a:pt x="32200" y="16344"/>
                    <a:pt x="31915" y="15958"/>
                    <a:pt x="31426" y="15346"/>
                  </a:cubicBezTo>
                  <a:cubicBezTo>
                    <a:pt x="30937" y="14695"/>
                    <a:pt x="30284" y="14246"/>
                    <a:pt x="29469" y="14002"/>
                  </a:cubicBezTo>
                  <a:cubicBezTo>
                    <a:pt x="28613" y="13757"/>
                    <a:pt x="27289" y="13512"/>
                    <a:pt x="25495" y="13268"/>
                  </a:cubicBezTo>
                  <a:cubicBezTo>
                    <a:pt x="23702" y="13024"/>
                    <a:pt x="21501" y="12901"/>
                    <a:pt x="18892" y="12901"/>
                  </a:cubicBezTo>
                  <a:cubicBezTo>
                    <a:pt x="8213" y="12901"/>
                    <a:pt x="2874" y="17242"/>
                    <a:pt x="2874" y="25924"/>
                  </a:cubicBezTo>
                  <a:cubicBezTo>
                    <a:pt x="2874" y="29021"/>
                    <a:pt x="3730" y="31427"/>
                    <a:pt x="5441" y="33138"/>
                  </a:cubicBezTo>
                  <a:cubicBezTo>
                    <a:pt x="7153" y="34809"/>
                    <a:pt x="8967" y="35848"/>
                    <a:pt x="10883" y="36256"/>
                  </a:cubicBezTo>
                  <a:cubicBezTo>
                    <a:pt x="12799" y="36622"/>
                    <a:pt x="15183" y="36806"/>
                    <a:pt x="18036" y="36806"/>
                  </a:cubicBezTo>
                  <a:lnTo>
                    <a:pt x="88285" y="36806"/>
                  </a:lnTo>
                  <a:lnTo>
                    <a:pt x="88041" y="39680"/>
                  </a:lnTo>
                  <a:lnTo>
                    <a:pt x="88041" y="45916"/>
                  </a:lnTo>
                  <a:lnTo>
                    <a:pt x="88285" y="54965"/>
                  </a:ln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B010A33F-25D3-E446-C307-D97E5A1C7B97}"/>
                </a:ext>
              </a:extLst>
            </p:cNvPr>
            <p:cNvSpPr/>
            <p:nvPr/>
          </p:nvSpPr>
          <p:spPr>
            <a:xfrm>
              <a:off x="5919230" y="3276476"/>
              <a:ext cx="57532" cy="48483"/>
            </a:xfrm>
            <a:custGeom>
              <a:avLst/>
              <a:gdLst>
                <a:gd name="connsiteX0" fmla="*/ 28552 w 57532"/>
                <a:gd name="connsiteY0" fmla="*/ 48484 h 48483"/>
                <a:gd name="connsiteX1" fmla="*/ 8376 w 57532"/>
                <a:gd name="connsiteY1" fmla="*/ 40902 h 48483"/>
                <a:gd name="connsiteX2" fmla="*/ 0 w 57532"/>
                <a:gd name="connsiteY2" fmla="*/ 22438 h 48483"/>
                <a:gd name="connsiteX3" fmla="*/ 7153 w 57532"/>
                <a:gd name="connsiteY3" fmla="*/ 5748 h 48483"/>
                <a:gd name="connsiteX4" fmla="*/ 24578 w 57532"/>
                <a:gd name="connsiteY4" fmla="*/ 0 h 48483"/>
                <a:gd name="connsiteX5" fmla="*/ 26840 w 57532"/>
                <a:gd name="connsiteY5" fmla="*/ 489 h 48483"/>
                <a:gd name="connsiteX6" fmla="*/ 27207 w 57532"/>
                <a:gd name="connsiteY6" fmla="*/ 3118 h 48483"/>
                <a:gd name="connsiteX7" fmla="*/ 27207 w 57532"/>
                <a:gd name="connsiteY7" fmla="*/ 38089 h 48483"/>
                <a:gd name="connsiteX8" fmla="*/ 45977 w 57532"/>
                <a:gd name="connsiteY8" fmla="*/ 34299 h 48483"/>
                <a:gd name="connsiteX9" fmla="*/ 54353 w 57532"/>
                <a:gd name="connsiteY9" fmla="*/ 20176 h 48483"/>
                <a:gd name="connsiteX10" fmla="*/ 54108 w 57532"/>
                <a:gd name="connsiteY10" fmla="*/ 17486 h 48483"/>
                <a:gd name="connsiteX11" fmla="*/ 52824 w 57532"/>
                <a:gd name="connsiteY11" fmla="*/ 13023 h 48483"/>
                <a:gd name="connsiteX12" fmla="*/ 48850 w 57532"/>
                <a:gd name="connsiteY12" fmla="*/ 7398 h 48483"/>
                <a:gd name="connsiteX13" fmla="*/ 41452 w 57532"/>
                <a:gd name="connsiteY13" fmla="*/ 3241 h 48483"/>
                <a:gd name="connsiteX14" fmla="*/ 39740 w 57532"/>
                <a:gd name="connsiteY14" fmla="*/ 1651 h 48483"/>
                <a:gd name="connsiteX15" fmla="*/ 41208 w 57532"/>
                <a:gd name="connsiteY15" fmla="*/ 0 h 48483"/>
                <a:gd name="connsiteX16" fmla="*/ 44815 w 57532"/>
                <a:gd name="connsiteY16" fmla="*/ 1223 h 48483"/>
                <a:gd name="connsiteX17" fmla="*/ 50195 w 57532"/>
                <a:gd name="connsiteY17" fmla="*/ 4646 h 48483"/>
                <a:gd name="connsiteX18" fmla="*/ 55331 w 57532"/>
                <a:gd name="connsiteY18" fmla="*/ 11310 h 48483"/>
                <a:gd name="connsiteX19" fmla="*/ 57532 w 57532"/>
                <a:gd name="connsiteY19" fmla="*/ 20910 h 48483"/>
                <a:gd name="connsiteX20" fmla="*/ 49217 w 57532"/>
                <a:gd name="connsiteY20" fmla="*/ 40230 h 48483"/>
                <a:gd name="connsiteX21" fmla="*/ 28552 w 57532"/>
                <a:gd name="connsiteY21" fmla="*/ 48484 h 48483"/>
                <a:gd name="connsiteX22" fmla="*/ 24578 w 57532"/>
                <a:gd name="connsiteY22" fmla="*/ 37968 h 48483"/>
                <a:gd name="connsiteX23" fmla="*/ 24578 w 57532"/>
                <a:gd name="connsiteY23" fmla="*/ 8254 h 48483"/>
                <a:gd name="connsiteX24" fmla="*/ 19014 w 57532"/>
                <a:gd name="connsiteY24" fmla="*/ 8743 h 48483"/>
                <a:gd name="connsiteX25" fmla="*/ 12044 w 57532"/>
                <a:gd name="connsiteY25" fmla="*/ 10516 h 48483"/>
                <a:gd name="connsiteX26" fmla="*/ 5380 w 57532"/>
                <a:gd name="connsiteY26" fmla="*/ 14856 h 48483"/>
                <a:gd name="connsiteX27" fmla="*/ 2812 w 57532"/>
                <a:gd name="connsiteY27" fmla="*/ 22438 h 48483"/>
                <a:gd name="connsiteX28" fmla="*/ 3668 w 57532"/>
                <a:gd name="connsiteY28" fmla="*/ 26656 h 48483"/>
                <a:gd name="connsiteX29" fmla="*/ 6603 w 57532"/>
                <a:gd name="connsiteY29" fmla="*/ 31425 h 48483"/>
                <a:gd name="connsiteX30" fmla="*/ 13389 w 57532"/>
                <a:gd name="connsiteY30" fmla="*/ 35889 h 48483"/>
                <a:gd name="connsiteX31" fmla="*/ 24578 w 57532"/>
                <a:gd name="connsiteY31" fmla="*/ 37968 h 4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532" h="48483">
                  <a:moveTo>
                    <a:pt x="28552" y="48484"/>
                  </a:moveTo>
                  <a:cubicBezTo>
                    <a:pt x="20686" y="48484"/>
                    <a:pt x="13960" y="45957"/>
                    <a:pt x="8376" y="40902"/>
                  </a:cubicBezTo>
                  <a:cubicBezTo>
                    <a:pt x="2792" y="35848"/>
                    <a:pt x="0" y="29693"/>
                    <a:pt x="0" y="22438"/>
                  </a:cubicBezTo>
                  <a:cubicBezTo>
                    <a:pt x="0" y="15102"/>
                    <a:pt x="2384" y="9538"/>
                    <a:pt x="7153" y="5748"/>
                  </a:cubicBezTo>
                  <a:cubicBezTo>
                    <a:pt x="11922" y="1916"/>
                    <a:pt x="17730" y="0"/>
                    <a:pt x="24578" y="0"/>
                  </a:cubicBezTo>
                  <a:cubicBezTo>
                    <a:pt x="25841" y="0"/>
                    <a:pt x="26596" y="163"/>
                    <a:pt x="26840" y="489"/>
                  </a:cubicBezTo>
                  <a:cubicBezTo>
                    <a:pt x="27085" y="816"/>
                    <a:pt x="27207" y="1691"/>
                    <a:pt x="27207" y="3118"/>
                  </a:cubicBezTo>
                  <a:lnTo>
                    <a:pt x="27207" y="38089"/>
                  </a:lnTo>
                  <a:cubicBezTo>
                    <a:pt x="35726" y="38089"/>
                    <a:pt x="41982" y="36826"/>
                    <a:pt x="45977" y="34299"/>
                  </a:cubicBezTo>
                  <a:cubicBezTo>
                    <a:pt x="51561" y="30794"/>
                    <a:pt x="54353" y="26086"/>
                    <a:pt x="54353" y="20176"/>
                  </a:cubicBezTo>
                  <a:cubicBezTo>
                    <a:pt x="54353" y="19361"/>
                    <a:pt x="54271" y="18464"/>
                    <a:pt x="54108" y="17486"/>
                  </a:cubicBezTo>
                  <a:cubicBezTo>
                    <a:pt x="53945" y="16507"/>
                    <a:pt x="53517" y="15020"/>
                    <a:pt x="52824" y="13023"/>
                  </a:cubicBezTo>
                  <a:cubicBezTo>
                    <a:pt x="52091" y="11026"/>
                    <a:pt x="50766" y="9150"/>
                    <a:pt x="48850" y="7398"/>
                  </a:cubicBezTo>
                  <a:cubicBezTo>
                    <a:pt x="46935" y="5645"/>
                    <a:pt x="44469" y="4260"/>
                    <a:pt x="41452" y="3241"/>
                  </a:cubicBezTo>
                  <a:cubicBezTo>
                    <a:pt x="40270" y="2997"/>
                    <a:pt x="39700" y="2467"/>
                    <a:pt x="39740" y="1651"/>
                  </a:cubicBezTo>
                  <a:cubicBezTo>
                    <a:pt x="39740" y="551"/>
                    <a:pt x="40230" y="0"/>
                    <a:pt x="41208" y="0"/>
                  </a:cubicBezTo>
                  <a:cubicBezTo>
                    <a:pt x="41941" y="0"/>
                    <a:pt x="43144" y="407"/>
                    <a:pt x="44815" y="1223"/>
                  </a:cubicBezTo>
                  <a:cubicBezTo>
                    <a:pt x="46446" y="1997"/>
                    <a:pt x="48239" y="3139"/>
                    <a:pt x="50195" y="4646"/>
                  </a:cubicBezTo>
                  <a:cubicBezTo>
                    <a:pt x="52152" y="6155"/>
                    <a:pt x="53864" y="8376"/>
                    <a:pt x="55331" y="11310"/>
                  </a:cubicBezTo>
                  <a:cubicBezTo>
                    <a:pt x="56798" y="14204"/>
                    <a:pt x="57532" y="17404"/>
                    <a:pt x="57532" y="20910"/>
                  </a:cubicBezTo>
                  <a:cubicBezTo>
                    <a:pt x="57532" y="28246"/>
                    <a:pt x="54760" y="34687"/>
                    <a:pt x="49217" y="40230"/>
                  </a:cubicBezTo>
                  <a:cubicBezTo>
                    <a:pt x="43633" y="45732"/>
                    <a:pt x="36745" y="48484"/>
                    <a:pt x="28552" y="48484"/>
                  </a:cubicBezTo>
                  <a:moveTo>
                    <a:pt x="24578" y="37968"/>
                  </a:moveTo>
                  <a:lnTo>
                    <a:pt x="24578" y="8254"/>
                  </a:lnTo>
                  <a:cubicBezTo>
                    <a:pt x="22825" y="8254"/>
                    <a:pt x="20971" y="8417"/>
                    <a:pt x="19014" y="8743"/>
                  </a:cubicBezTo>
                  <a:cubicBezTo>
                    <a:pt x="17058" y="9029"/>
                    <a:pt x="14735" y="9619"/>
                    <a:pt x="12044" y="10516"/>
                  </a:cubicBezTo>
                  <a:cubicBezTo>
                    <a:pt x="9314" y="11372"/>
                    <a:pt x="7092" y="12819"/>
                    <a:pt x="5380" y="14856"/>
                  </a:cubicBezTo>
                  <a:cubicBezTo>
                    <a:pt x="3668" y="16895"/>
                    <a:pt x="2812" y="19422"/>
                    <a:pt x="2812" y="22438"/>
                  </a:cubicBezTo>
                  <a:cubicBezTo>
                    <a:pt x="2812" y="23784"/>
                    <a:pt x="3098" y="25189"/>
                    <a:pt x="3668" y="26656"/>
                  </a:cubicBezTo>
                  <a:cubicBezTo>
                    <a:pt x="4239" y="28083"/>
                    <a:pt x="5217" y="29673"/>
                    <a:pt x="6603" y="31425"/>
                  </a:cubicBezTo>
                  <a:cubicBezTo>
                    <a:pt x="7989" y="33178"/>
                    <a:pt x="10251" y="34666"/>
                    <a:pt x="13389" y="35889"/>
                  </a:cubicBezTo>
                  <a:cubicBezTo>
                    <a:pt x="16528" y="37112"/>
                    <a:pt x="20257" y="37805"/>
                    <a:pt x="24578" y="37968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3DCC7DB-1E4E-AD5F-38E6-09BC116AF4CE}"/>
                </a:ext>
              </a:extLst>
            </p:cNvPr>
            <p:cNvSpPr/>
            <p:nvPr/>
          </p:nvSpPr>
          <p:spPr>
            <a:xfrm>
              <a:off x="5881446" y="3240877"/>
              <a:ext cx="125214" cy="29042"/>
            </a:xfrm>
            <a:custGeom>
              <a:avLst/>
              <a:gdLst>
                <a:gd name="connsiteX0" fmla="*/ 123991 w 125214"/>
                <a:gd name="connsiteY0" fmla="*/ 29042 h 29042"/>
                <a:gd name="connsiteX1" fmla="*/ 121851 w 125214"/>
                <a:gd name="connsiteY1" fmla="*/ 27452 h 29042"/>
                <a:gd name="connsiteX2" fmla="*/ 62607 w 125214"/>
                <a:gd name="connsiteY2" fmla="*/ 7276 h 29042"/>
                <a:gd name="connsiteX3" fmla="*/ 4158 w 125214"/>
                <a:gd name="connsiteY3" fmla="*/ 26658 h 29042"/>
                <a:gd name="connsiteX4" fmla="*/ 1223 w 125214"/>
                <a:gd name="connsiteY4" fmla="*/ 29042 h 29042"/>
                <a:gd name="connsiteX5" fmla="*/ 0 w 125214"/>
                <a:gd name="connsiteY5" fmla="*/ 27819 h 29042"/>
                <a:gd name="connsiteX6" fmla="*/ 2507 w 125214"/>
                <a:gd name="connsiteY6" fmla="*/ 23968 h 29042"/>
                <a:gd name="connsiteX7" fmla="*/ 10761 w 125214"/>
                <a:gd name="connsiteY7" fmla="*/ 16325 h 29042"/>
                <a:gd name="connsiteX8" fmla="*/ 23539 w 125214"/>
                <a:gd name="connsiteY8" fmla="*/ 8254 h 29042"/>
                <a:gd name="connsiteX9" fmla="*/ 62607 w 125214"/>
                <a:gd name="connsiteY9" fmla="*/ 0 h 29042"/>
                <a:gd name="connsiteX10" fmla="*/ 100819 w 125214"/>
                <a:gd name="connsiteY10" fmla="*/ 7887 h 29042"/>
                <a:gd name="connsiteX11" fmla="*/ 113964 w 125214"/>
                <a:gd name="connsiteY11" fmla="*/ 15958 h 29042"/>
                <a:gd name="connsiteX12" fmla="*/ 122584 w 125214"/>
                <a:gd name="connsiteY12" fmla="*/ 23784 h 29042"/>
                <a:gd name="connsiteX13" fmla="*/ 125214 w 125214"/>
                <a:gd name="connsiteY13" fmla="*/ 27819 h 29042"/>
                <a:gd name="connsiteX14" fmla="*/ 123991 w 125214"/>
                <a:gd name="connsiteY14" fmla="*/ 29042 h 2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214" h="29042">
                  <a:moveTo>
                    <a:pt x="123991" y="29042"/>
                  </a:moveTo>
                  <a:cubicBezTo>
                    <a:pt x="123583" y="29042"/>
                    <a:pt x="122870" y="28512"/>
                    <a:pt x="121851" y="27452"/>
                  </a:cubicBezTo>
                  <a:cubicBezTo>
                    <a:pt x="108156" y="14002"/>
                    <a:pt x="88408" y="7276"/>
                    <a:pt x="62607" y="7276"/>
                  </a:cubicBezTo>
                  <a:cubicBezTo>
                    <a:pt x="36724" y="7276"/>
                    <a:pt x="17241" y="13737"/>
                    <a:pt x="4158" y="26658"/>
                  </a:cubicBezTo>
                  <a:cubicBezTo>
                    <a:pt x="2649" y="28247"/>
                    <a:pt x="1671" y="29042"/>
                    <a:pt x="1223" y="29042"/>
                  </a:cubicBezTo>
                  <a:cubicBezTo>
                    <a:pt x="408" y="29042"/>
                    <a:pt x="0" y="28635"/>
                    <a:pt x="0" y="27819"/>
                  </a:cubicBezTo>
                  <a:cubicBezTo>
                    <a:pt x="0" y="27249"/>
                    <a:pt x="836" y="25965"/>
                    <a:pt x="2507" y="23968"/>
                  </a:cubicBezTo>
                  <a:cubicBezTo>
                    <a:pt x="4178" y="21929"/>
                    <a:pt x="6929" y="19381"/>
                    <a:pt x="10761" y="16325"/>
                  </a:cubicBezTo>
                  <a:cubicBezTo>
                    <a:pt x="14592" y="13228"/>
                    <a:pt x="18851" y="10536"/>
                    <a:pt x="23539" y="8254"/>
                  </a:cubicBezTo>
                  <a:cubicBezTo>
                    <a:pt x="34911" y="2751"/>
                    <a:pt x="47933" y="0"/>
                    <a:pt x="62607" y="0"/>
                  </a:cubicBezTo>
                  <a:cubicBezTo>
                    <a:pt x="76710" y="0"/>
                    <a:pt x="89447" y="2629"/>
                    <a:pt x="100819" y="7887"/>
                  </a:cubicBezTo>
                  <a:cubicBezTo>
                    <a:pt x="105588" y="10129"/>
                    <a:pt x="109969" y="12819"/>
                    <a:pt x="113964" y="15958"/>
                  </a:cubicBezTo>
                  <a:cubicBezTo>
                    <a:pt x="117959" y="19097"/>
                    <a:pt x="120831" y="21705"/>
                    <a:pt x="122584" y="23784"/>
                  </a:cubicBezTo>
                  <a:cubicBezTo>
                    <a:pt x="124337" y="25863"/>
                    <a:pt x="125214" y="27207"/>
                    <a:pt x="125214" y="27819"/>
                  </a:cubicBezTo>
                  <a:cubicBezTo>
                    <a:pt x="125214" y="28635"/>
                    <a:pt x="124807" y="29042"/>
                    <a:pt x="123991" y="29042"/>
                  </a:cubicBezTo>
                  <a:close/>
                </a:path>
              </a:pathLst>
            </a:custGeom>
            <a:solidFill>
              <a:srgbClr val="000000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541D872-F3D0-6255-69E2-3868D87BC1CB}"/>
              </a:ext>
            </a:extLst>
          </p:cNvPr>
          <p:cNvGrpSpPr/>
          <p:nvPr/>
        </p:nvGrpSpPr>
        <p:grpSpPr>
          <a:xfrm>
            <a:off x="6572351" y="2843181"/>
            <a:ext cx="2330474" cy="1445866"/>
            <a:chOff x="6464339" y="2843181"/>
            <a:chExt cx="2330474" cy="1445866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AB9BAF56-5EA5-A79B-A28F-90AD7C3C66DA}"/>
                </a:ext>
              </a:extLst>
            </p:cNvPr>
            <p:cNvSpPr/>
            <p:nvPr/>
          </p:nvSpPr>
          <p:spPr>
            <a:xfrm>
              <a:off x="6464339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6 w 194205"/>
                <a:gd name="connsiteY2" fmla="*/ 21861 h 21861"/>
                <a:gd name="connsiteX3" fmla="*/ 194206 w 194205"/>
                <a:gd name="connsiteY3" fmla="*/ 0 h 21861"/>
                <a:gd name="connsiteX4" fmla="*/ 0 w 194205"/>
                <a:gd name="connsiteY4" fmla="*/ 0 h 21861"/>
                <a:gd name="connsiteX5" fmla="*/ 0 w 194205"/>
                <a:gd name="connsiteY5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6" y="21861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CB6381B-ABAF-68ED-A315-312A57C81114}"/>
                </a:ext>
              </a:extLst>
            </p:cNvPr>
            <p:cNvSpPr/>
            <p:nvPr/>
          </p:nvSpPr>
          <p:spPr>
            <a:xfrm>
              <a:off x="6464339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6 w 194205"/>
                <a:gd name="connsiteY2" fmla="*/ 21861 h 21861"/>
                <a:gd name="connsiteX3" fmla="*/ 194206 w 194205"/>
                <a:gd name="connsiteY3" fmla="*/ 0 h 21861"/>
                <a:gd name="connsiteX4" fmla="*/ 0 w 194205"/>
                <a:gd name="connsiteY4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6" y="21861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B8CBECBA-2CB4-11F3-6AE8-90B5A90064A5}"/>
                </a:ext>
              </a:extLst>
            </p:cNvPr>
            <p:cNvSpPr/>
            <p:nvPr/>
          </p:nvSpPr>
          <p:spPr>
            <a:xfrm>
              <a:off x="6658545" y="4223450"/>
              <a:ext cx="194206" cy="65596"/>
            </a:xfrm>
            <a:custGeom>
              <a:avLst/>
              <a:gdLst>
                <a:gd name="connsiteX0" fmla="*/ 0 w 194206"/>
                <a:gd name="connsiteY0" fmla="*/ 0 h 65596"/>
                <a:gd name="connsiteX1" fmla="*/ 0 w 194206"/>
                <a:gd name="connsiteY1" fmla="*/ 65597 h 65596"/>
                <a:gd name="connsiteX2" fmla="*/ 194207 w 194206"/>
                <a:gd name="connsiteY2" fmla="*/ 65597 h 65596"/>
                <a:gd name="connsiteX3" fmla="*/ 194207 w 194206"/>
                <a:gd name="connsiteY3" fmla="*/ 0 h 65596"/>
                <a:gd name="connsiteX4" fmla="*/ 0 w 194206"/>
                <a:gd name="connsiteY4" fmla="*/ 0 h 65596"/>
                <a:gd name="connsiteX5" fmla="*/ 0 w 194206"/>
                <a:gd name="connsiteY5" fmla="*/ 0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6" h="65596">
                  <a:moveTo>
                    <a:pt x="0" y="0"/>
                  </a:moveTo>
                  <a:lnTo>
                    <a:pt x="0" y="65597"/>
                  </a:lnTo>
                  <a:lnTo>
                    <a:pt x="194207" y="65597"/>
                  </a:lnTo>
                  <a:lnTo>
                    <a:pt x="19420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2DF8BF0-E8BB-FA8E-DC43-8562CE779BB2}"/>
                </a:ext>
              </a:extLst>
            </p:cNvPr>
            <p:cNvSpPr/>
            <p:nvPr/>
          </p:nvSpPr>
          <p:spPr>
            <a:xfrm>
              <a:off x="6658545" y="4223450"/>
              <a:ext cx="194206" cy="65596"/>
            </a:xfrm>
            <a:custGeom>
              <a:avLst/>
              <a:gdLst>
                <a:gd name="connsiteX0" fmla="*/ 0 w 194206"/>
                <a:gd name="connsiteY0" fmla="*/ 0 h 65596"/>
                <a:gd name="connsiteX1" fmla="*/ 0 w 194206"/>
                <a:gd name="connsiteY1" fmla="*/ 65597 h 65596"/>
                <a:gd name="connsiteX2" fmla="*/ 194207 w 194206"/>
                <a:gd name="connsiteY2" fmla="*/ 65597 h 65596"/>
                <a:gd name="connsiteX3" fmla="*/ 194207 w 194206"/>
                <a:gd name="connsiteY3" fmla="*/ 0 h 65596"/>
                <a:gd name="connsiteX4" fmla="*/ 0 w 194206"/>
                <a:gd name="connsiteY4" fmla="*/ 0 h 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6" h="65596">
                  <a:moveTo>
                    <a:pt x="0" y="0"/>
                  </a:moveTo>
                  <a:lnTo>
                    <a:pt x="0" y="65597"/>
                  </a:lnTo>
                  <a:lnTo>
                    <a:pt x="194207" y="65597"/>
                  </a:lnTo>
                  <a:lnTo>
                    <a:pt x="194207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4BC37E7-9A3E-F857-0991-AED73085765B}"/>
                </a:ext>
              </a:extLst>
            </p:cNvPr>
            <p:cNvSpPr/>
            <p:nvPr/>
          </p:nvSpPr>
          <p:spPr>
            <a:xfrm>
              <a:off x="6852751" y="4092244"/>
              <a:ext cx="194205" cy="196802"/>
            </a:xfrm>
            <a:custGeom>
              <a:avLst/>
              <a:gdLst>
                <a:gd name="connsiteX0" fmla="*/ 0 w 194205"/>
                <a:gd name="connsiteY0" fmla="*/ 0 h 196802"/>
                <a:gd name="connsiteX1" fmla="*/ 0 w 194205"/>
                <a:gd name="connsiteY1" fmla="*/ 196803 h 196802"/>
                <a:gd name="connsiteX2" fmla="*/ 194206 w 194205"/>
                <a:gd name="connsiteY2" fmla="*/ 196803 h 196802"/>
                <a:gd name="connsiteX3" fmla="*/ 194206 w 194205"/>
                <a:gd name="connsiteY3" fmla="*/ 0 h 196802"/>
                <a:gd name="connsiteX4" fmla="*/ 0 w 194205"/>
                <a:gd name="connsiteY4" fmla="*/ 0 h 196802"/>
                <a:gd name="connsiteX5" fmla="*/ 0 w 194205"/>
                <a:gd name="connsiteY5" fmla="*/ 0 h 1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96802">
                  <a:moveTo>
                    <a:pt x="0" y="0"/>
                  </a:moveTo>
                  <a:lnTo>
                    <a:pt x="0" y="196803"/>
                  </a:lnTo>
                  <a:lnTo>
                    <a:pt x="194206" y="196803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AEC41A26-15C9-0B06-6F51-9C0DE5376ACE}"/>
                </a:ext>
              </a:extLst>
            </p:cNvPr>
            <p:cNvSpPr/>
            <p:nvPr/>
          </p:nvSpPr>
          <p:spPr>
            <a:xfrm>
              <a:off x="6852751" y="4092244"/>
              <a:ext cx="194205" cy="196802"/>
            </a:xfrm>
            <a:custGeom>
              <a:avLst/>
              <a:gdLst>
                <a:gd name="connsiteX0" fmla="*/ 0 w 194205"/>
                <a:gd name="connsiteY0" fmla="*/ 0 h 196802"/>
                <a:gd name="connsiteX1" fmla="*/ 0 w 194205"/>
                <a:gd name="connsiteY1" fmla="*/ 196803 h 196802"/>
                <a:gd name="connsiteX2" fmla="*/ 194206 w 194205"/>
                <a:gd name="connsiteY2" fmla="*/ 196803 h 196802"/>
                <a:gd name="connsiteX3" fmla="*/ 194206 w 194205"/>
                <a:gd name="connsiteY3" fmla="*/ 0 h 196802"/>
                <a:gd name="connsiteX4" fmla="*/ 0 w 194205"/>
                <a:gd name="connsiteY4" fmla="*/ 0 h 19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96802">
                  <a:moveTo>
                    <a:pt x="0" y="0"/>
                  </a:moveTo>
                  <a:lnTo>
                    <a:pt x="0" y="196803"/>
                  </a:lnTo>
                  <a:lnTo>
                    <a:pt x="194206" y="196803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6C718A3-9ED7-4DEB-D3FD-54233BF64292}"/>
                </a:ext>
              </a:extLst>
            </p:cNvPr>
            <p:cNvSpPr/>
            <p:nvPr/>
          </p:nvSpPr>
          <p:spPr>
            <a:xfrm>
              <a:off x="7046957" y="3633024"/>
              <a:ext cx="194199" cy="656023"/>
            </a:xfrm>
            <a:custGeom>
              <a:avLst/>
              <a:gdLst>
                <a:gd name="connsiteX0" fmla="*/ 0 w 194199"/>
                <a:gd name="connsiteY0" fmla="*/ 0 h 656023"/>
                <a:gd name="connsiteX1" fmla="*/ 0 w 194199"/>
                <a:gd name="connsiteY1" fmla="*/ 656023 h 656023"/>
                <a:gd name="connsiteX2" fmla="*/ 194199 w 194199"/>
                <a:gd name="connsiteY2" fmla="*/ 656023 h 656023"/>
                <a:gd name="connsiteX3" fmla="*/ 194199 w 194199"/>
                <a:gd name="connsiteY3" fmla="*/ 0 h 656023"/>
                <a:gd name="connsiteX4" fmla="*/ 0 w 194199"/>
                <a:gd name="connsiteY4" fmla="*/ 0 h 656023"/>
                <a:gd name="connsiteX5" fmla="*/ 0 w 194199"/>
                <a:gd name="connsiteY5" fmla="*/ 0 h 65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199" h="656023">
                  <a:moveTo>
                    <a:pt x="0" y="0"/>
                  </a:moveTo>
                  <a:lnTo>
                    <a:pt x="0" y="656023"/>
                  </a:lnTo>
                  <a:lnTo>
                    <a:pt x="194199" y="656023"/>
                  </a:lnTo>
                  <a:lnTo>
                    <a:pt x="194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9EC9DAF4-296B-67E2-152E-C94E7C39AD27}"/>
                </a:ext>
              </a:extLst>
            </p:cNvPr>
            <p:cNvSpPr/>
            <p:nvPr/>
          </p:nvSpPr>
          <p:spPr>
            <a:xfrm>
              <a:off x="7046957" y="3633024"/>
              <a:ext cx="194199" cy="656023"/>
            </a:xfrm>
            <a:custGeom>
              <a:avLst/>
              <a:gdLst>
                <a:gd name="connsiteX0" fmla="*/ 0 w 194199"/>
                <a:gd name="connsiteY0" fmla="*/ 0 h 656023"/>
                <a:gd name="connsiteX1" fmla="*/ 0 w 194199"/>
                <a:gd name="connsiteY1" fmla="*/ 656023 h 656023"/>
                <a:gd name="connsiteX2" fmla="*/ 194199 w 194199"/>
                <a:gd name="connsiteY2" fmla="*/ 656023 h 656023"/>
                <a:gd name="connsiteX3" fmla="*/ 194199 w 194199"/>
                <a:gd name="connsiteY3" fmla="*/ 0 h 656023"/>
                <a:gd name="connsiteX4" fmla="*/ 0 w 194199"/>
                <a:gd name="connsiteY4" fmla="*/ 0 h 65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199" h="656023">
                  <a:moveTo>
                    <a:pt x="0" y="0"/>
                  </a:moveTo>
                  <a:lnTo>
                    <a:pt x="0" y="656023"/>
                  </a:lnTo>
                  <a:lnTo>
                    <a:pt x="194199" y="656023"/>
                  </a:lnTo>
                  <a:lnTo>
                    <a:pt x="194199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C5666B5E-4968-96D0-7AD3-AF62735BB268}"/>
                </a:ext>
              </a:extLst>
            </p:cNvPr>
            <p:cNvSpPr/>
            <p:nvPr/>
          </p:nvSpPr>
          <p:spPr>
            <a:xfrm>
              <a:off x="7241156" y="3130070"/>
              <a:ext cx="194205" cy="1158976"/>
            </a:xfrm>
            <a:custGeom>
              <a:avLst/>
              <a:gdLst>
                <a:gd name="connsiteX0" fmla="*/ 0 w 194205"/>
                <a:gd name="connsiteY0" fmla="*/ 0 h 1158976"/>
                <a:gd name="connsiteX1" fmla="*/ 0 w 194205"/>
                <a:gd name="connsiteY1" fmla="*/ 1158977 h 1158976"/>
                <a:gd name="connsiteX2" fmla="*/ 194206 w 194205"/>
                <a:gd name="connsiteY2" fmla="*/ 1158977 h 1158976"/>
                <a:gd name="connsiteX3" fmla="*/ 194206 w 194205"/>
                <a:gd name="connsiteY3" fmla="*/ 0 h 1158976"/>
                <a:gd name="connsiteX4" fmla="*/ 0 w 194205"/>
                <a:gd name="connsiteY4" fmla="*/ 0 h 1158976"/>
                <a:gd name="connsiteX5" fmla="*/ 0 w 194205"/>
                <a:gd name="connsiteY5" fmla="*/ 0 h 115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158976">
                  <a:moveTo>
                    <a:pt x="0" y="0"/>
                  </a:moveTo>
                  <a:lnTo>
                    <a:pt x="0" y="1158977"/>
                  </a:lnTo>
                  <a:lnTo>
                    <a:pt x="194206" y="1158977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D8099C4D-9003-9597-3AB3-F801909CD241}"/>
                </a:ext>
              </a:extLst>
            </p:cNvPr>
            <p:cNvSpPr/>
            <p:nvPr/>
          </p:nvSpPr>
          <p:spPr>
            <a:xfrm>
              <a:off x="7241156" y="3130070"/>
              <a:ext cx="194205" cy="1158976"/>
            </a:xfrm>
            <a:custGeom>
              <a:avLst/>
              <a:gdLst>
                <a:gd name="connsiteX0" fmla="*/ 0 w 194205"/>
                <a:gd name="connsiteY0" fmla="*/ 0 h 1158976"/>
                <a:gd name="connsiteX1" fmla="*/ 0 w 194205"/>
                <a:gd name="connsiteY1" fmla="*/ 1158977 h 1158976"/>
                <a:gd name="connsiteX2" fmla="*/ 194206 w 194205"/>
                <a:gd name="connsiteY2" fmla="*/ 1158977 h 1158976"/>
                <a:gd name="connsiteX3" fmla="*/ 194206 w 194205"/>
                <a:gd name="connsiteY3" fmla="*/ 0 h 1158976"/>
                <a:gd name="connsiteX4" fmla="*/ 0 w 194205"/>
                <a:gd name="connsiteY4" fmla="*/ 0 h 115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158976">
                  <a:moveTo>
                    <a:pt x="0" y="0"/>
                  </a:moveTo>
                  <a:lnTo>
                    <a:pt x="0" y="1158977"/>
                  </a:lnTo>
                  <a:lnTo>
                    <a:pt x="194206" y="1158977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FABC247-FA06-9A70-18B4-4F487F131D08}"/>
                </a:ext>
              </a:extLst>
            </p:cNvPr>
            <p:cNvSpPr/>
            <p:nvPr/>
          </p:nvSpPr>
          <p:spPr>
            <a:xfrm>
              <a:off x="7435362" y="2845791"/>
              <a:ext cx="194218" cy="1443255"/>
            </a:xfrm>
            <a:custGeom>
              <a:avLst/>
              <a:gdLst>
                <a:gd name="connsiteX0" fmla="*/ 0 w 194218"/>
                <a:gd name="connsiteY0" fmla="*/ 0 h 1443255"/>
                <a:gd name="connsiteX1" fmla="*/ 0 w 194218"/>
                <a:gd name="connsiteY1" fmla="*/ 1443256 h 1443255"/>
                <a:gd name="connsiteX2" fmla="*/ 194219 w 194218"/>
                <a:gd name="connsiteY2" fmla="*/ 1443256 h 1443255"/>
                <a:gd name="connsiteX3" fmla="*/ 194219 w 194218"/>
                <a:gd name="connsiteY3" fmla="*/ 0 h 1443255"/>
                <a:gd name="connsiteX4" fmla="*/ 0 w 194218"/>
                <a:gd name="connsiteY4" fmla="*/ 0 h 1443255"/>
                <a:gd name="connsiteX5" fmla="*/ 0 w 194218"/>
                <a:gd name="connsiteY5" fmla="*/ 0 h 144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18" h="1443255">
                  <a:moveTo>
                    <a:pt x="0" y="0"/>
                  </a:moveTo>
                  <a:lnTo>
                    <a:pt x="0" y="1443256"/>
                  </a:lnTo>
                  <a:lnTo>
                    <a:pt x="194219" y="1443256"/>
                  </a:lnTo>
                  <a:lnTo>
                    <a:pt x="19421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D00B0337-AD99-F5B2-A9AC-E0C566DBBF92}"/>
                </a:ext>
              </a:extLst>
            </p:cNvPr>
            <p:cNvSpPr/>
            <p:nvPr/>
          </p:nvSpPr>
          <p:spPr>
            <a:xfrm>
              <a:off x="7435362" y="2845791"/>
              <a:ext cx="194218" cy="1443255"/>
            </a:xfrm>
            <a:custGeom>
              <a:avLst/>
              <a:gdLst>
                <a:gd name="connsiteX0" fmla="*/ 0 w 194218"/>
                <a:gd name="connsiteY0" fmla="*/ 0 h 1443255"/>
                <a:gd name="connsiteX1" fmla="*/ 0 w 194218"/>
                <a:gd name="connsiteY1" fmla="*/ 1443256 h 1443255"/>
                <a:gd name="connsiteX2" fmla="*/ 194219 w 194218"/>
                <a:gd name="connsiteY2" fmla="*/ 1443256 h 1443255"/>
                <a:gd name="connsiteX3" fmla="*/ 194219 w 194218"/>
                <a:gd name="connsiteY3" fmla="*/ 0 h 1443255"/>
                <a:gd name="connsiteX4" fmla="*/ 0 w 194218"/>
                <a:gd name="connsiteY4" fmla="*/ 0 h 144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18" h="1443255">
                  <a:moveTo>
                    <a:pt x="0" y="0"/>
                  </a:moveTo>
                  <a:lnTo>
                    <a:pt x="0" y="1443256"/>
                  </a:lnTo>
                  <a:lnTo>
                    <a:pt x="194219" y="1443256"/>
                  </a:lnTo>
                  <a:lnTo>
                    <a:pt x="194219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1C0244B1-F010-0770-3098-06D86B63F3C8}"/>
                </a:ext>
              </a:extLst>
            </p:cNvPr>
            <p:cNvSpPr/>
            <p:nvPr/>
          </p:nvSpPr>
          <p:spPr>
            <a:xfrm>
              <a:off x="7629580" y="2889527"/>
              <a:ext cx="194205" cy="1399520"/>
            </a:xfrm>
            <a:custGeom>
              <a:avLst/>
              <a:gdLst>
                <a:gd name="connsiteX0" fmla="*/ 0 w 194205"/>
                <a:gd name="connsiteY0" fmla="*/ 0 h 1399520"/>
                <a:gd name="connsiteX1" fmla="*/ 0 w 194205"/>
                <a:gd name="connsiteY1" fmla="*/ 1399520 h 1399520"/>
                <a:gd name="connsiteX2" fmla="*/ 194206 w 194205"/>
                <a:gd name="connsiteY2" fmla="*/ 1399520 h 1399520"/>
                <a:gd name="connsiteX3" fmla="*/ 194206 w 194205"/>
                <a:gd name="connsiteY3" fmla="*/ 0 h 1399520"/>
                <a:gd name="connsiteX4" fmla="*/ 0 w 194205"/>
                <a:gd name="connsiteY4" fmla="*/ 0 h 1399520"/>
                <a:gd name="connsiteX5" fmla="*/ 0 w 194205"/>
                <a:gd name="connsiteY5" fmla="*/ 0 h 139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399520">
                  <a:moveTo>
                    <a:pt x="0" y="0"/>
                  </a:moveTo>
                  <a:lnTo>
                    <a:pt x="0" y="1399520"/>
                  </a:lnTo>
                  <a:lnTo>
                    <a:pt x="194206" y="1399520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0DA4353E-EF64-071F-00B3-C2F412146495}"/>
                </a:ext>
              </a:extLst>
            </p:cNvPr>
            <p:cNvSpPr/>
            <p:nvPr/>
          </p:nvSpPr>
          <p:spPr>
            <a:xfrm>
              <a:off x="7629580" y="2889527"/>
              <a:ext cx="194205" cy="1399520"/>
            </a:xfrm>
            <a:custGeom>
              <a:avLst/>
              <a:gdLst>
                <a:gd name="connsiteX0" fmla="*/ 0 w 194205"/>
                <a:gd name="connsiteY0" fmla="*/ 0 h 1399520"/>
                <a:gd name="connsiteX1" fmla="*/ 0 w 194205"/>
                <a:gd name="connsiteY1" fmla="*/ 1399520 h 1399520"/>
                <a:gd name="connsiteX2" fmla="*/ 194206 w 194205"/>
                <a:gd name="connsiteY2" fmla="*/ 1399520 h 1399520"/>
                <a:gd name="connsiteX3" fmla="*/ 194206 w 194205"/>
                <a:gd name="connsiteY3" fmla="*/ 0 h 1399520"/>
                <a:gd name="connsiteX4" fmla="*/ 0 w 194205"/>
                <a:gd name="connsiteY4" fmla="*/ 0 h 139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399520">
                  <a:moveTo>
                    <a:pt x="0" y="0"/>
                  </a:moveTo>
                  <a:lnTo>
                    <a:pt x="0" y="1399520"/>
                  </a:lnTo>
                  <a:lnTo>
                    <a:pt x="194206" y="1399520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6930CB4-4D05-E2B7-9550-FBDF22F6677C}"/>
                </a:ext>
              </a:extLst>
            </p:cNvPr>
            <p:cNvSpPr/>
            <p:nvPr/>
          </p:nvSpPr>
          <p:spPr>
            <a:xfrm>
              <a:off x="7823786" y="3261275"/>
              <a:ext cx="194205" cy="1027771"/>
            </a:xfrm>
            <a:custGeom>
              <a:avLst/>
              <a:gdLst>
                <a:gd name="connsiteX0" fmla="*/ 0 w 194205"/>
                <a:gd name="connsiteY0" fmla="*/ 0 h 1027771"/>
                <a:gd name="connsiteX1" fmla="*/ 0 w 194205"/>
                <a:gd name="connsiteY1" fmla="*/ 1027772 h 1027771"/>
                <a:gd name="connsiteX2" fmla="*/ 194205 w 194205"/>
                <a:gd name="connsiteY2" fmla="*/ 1027772 h 1027771"/>
                <a:gd name="connsiteX3" fmla="*/ 194205 w 194205"/>
                <a:gd name="connsiteY3" fmla="*/ 0 h 1027771"/>
                <a:gd name="connsiteX4" fmla="*/ 0 w 194205"/>
                <a:gd name="connsiteY4" fmla="*/ 0 h 1027771"/>
                <a:gd name="connsiteX5" fmla="*/ 0 w 194205"/>
                <a:gd name="connsiteY5" fmla="*/ 0 h 102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027771">
                  <a:moveTo>
                    <a:pt x="0" y="0"/>
                  </a:moveTo>
                  <a:lnTo>
                    <a:pt x="0" y="1027772"/>
                  </a:lnTo>
                  <a:lnTo>
                    <a:pt x="194205" y="1027772"/>
                  </a:lnTo>
                  <a:lnTo>
                    <a:pt x="19420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055740F-5EF1-0657-A076-281224134D8C}"/>
                </a:ext>
              </a:extLst>
            </p:cNvPr>
            <p:cNvSpPr/>
            <p:nvPr/>
          </p:nvSpPr>
          <p:spPr>
            <a:xfrm>
              <a:off x="7823786" y="3261275"/>
              <a:ext cx="194205" cy="1027771"/>
            </a:xfrm>
            <a:custGeom>
              <a:avLst/>
              <a:gdLst>
                <a:gd name="connsiteX0" fmla="*/ 0 w 194205"/>
                <a:gd name="connsiteY0" fmla="*/ 0 h 1027771"/>
                <a:gd name="connsiteX1" fmla="*/ 0 w 194205"/>
                <a:gd name="connsiteY1" fmla="*/ 1027772 h 1027771"/>
                <a:gd name="connsiteX2" fmla="*/ 194205 w 194205"/>
                <a:gd name="connsiteY2" fmla="*/ 1027772 h 1027771"/>
                <a:gd name="connsiteX3" fmla="*/ 194205 w 194205"/>
                <a:gd name="connsiteY3" fmla="*/ 0 h 1027771"/>
                <a:gd name="connsiteX4" fmla="*/ 0 w 194205"/>
                <a:gd name="connsiteY4" fmla="*/ 0 h 102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027771">
                  <a:moveTo>
                    <a:pt x="0" y="0"/>
                  </a:moveTo>
                  <a:lnTo>
                    <a:pt x="0" y="1027772"/>
                  </a:lnTo>
                  <a:lnTo>
                    <a:pt x="194205" y="1027772"/>
                  </a:lnTo>
                  <a:lnTo>
                    <a:pt x="194205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B26F3AA1-2643-09C6-CD8C-891D1B143380}"/>
                </a:ext>
              </a:extLst>
            </p:cNvPr>
            <p:cNvSpPr/>
            <p:nvPr/>
          </p:nvSpPr>
          <p:spPr>
            <a:xfrm>
              <a:off x="8017991" y="3917302"/>
              <a:ext cx="194205" cy="371744"/>
            </a:xfrm>
            <a:custGeom>
              <a:avLst/>
              <a:gdLst>
                <a:gd name="connsiteX0" fmla="*/ 0 w 194205"/>
                <a:gd name="connsiteY0" fmla="*/ 0 h 371744"/>
                <a:gd name="connsiteX1" fmla="*/ 0 w 194205"/>
                <a:gd name="connsiteY1" fmla="*/ 371745 h 371744"/>
                <a:gd name="connsiteX2" fmla="*/ 194206 w 194205"/>
                <a:gd name="connsiteY2" fmla="*/ 371745 h 371744"/>
                <a:gd name="connsiteX3" fmla="*/ 194206 w 194205"/>
                <a:gd name="connsiteY3" fmla="*/ 0 h 371744"/>
                <a:gd name="connsiteX4" fmla="*/ 0 w 194205"/>
                <a:gd name="connsiteY4" fmla="*/ 0 h 371744"/>
                <a:gd name="connsiteX5" fmla="*/ 0 w 194205"/>
                <a:gd name="connsiteY5" fmla="*/ 0 h 3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371744">
                  <a:moveTo>
                    <a:pt x="0" y="0"/>
                  </a:moveTo>
                  <a:lnTo>
                    <a:pt x="0" y="371745"/>
                  </a:lnTo>
                  <a:lnTo>
                    <a:pt x="194206" y="371745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06429890-E4B3-40B3-2904-09CC10CEF77E}"/>
                </a:ext>
              </a:extLst>
            </p:cNvPr>
            <p:cNvSpPr/>
            <p:nvPr/>
          </p:nvSpPr>
          <p:spPr>
            <a:xfrm>
              <a:off x="8017991" y="3917302"/>
              <a:ext cx="194205" cy="371744"/>
            </a:xfrm>
            <a:custGeom>
              <a:avLst/>
              <a:gdLst>
                <a:gd name="connsiteX0" fmla="*/ 0 w 194205"/>
                <a:gd name="connsiteY0" fmla="*/ 0 h 371744"/>
                <a:gd name="connsiteX1" fmla="*/ 0 w 194205"/>
                <a:gd name="connsiteY1" fmla="*/ 371745 h 371744"/>
                <a:gd name="connsiteX2" fmla="*/ 194206 w 194205"/>
                <a:gd name="connsiteY2" fmla="*/ 371745 h 371744"/>
                <a:gd name="connsiteX3" fmla="*/ 194206 w 194205"/>
                <a:gd name="connsiteY3" fmla="*/ 0 h 371744"/>
                <a:gd name="connsiteX4" fmla="*/ 0 w 194205"/>
                <a:gd name="connsiteY4" fmla="*/ 0 h 37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371744">
                  <a:moveTo>
                    <a:pt x="0" y="0"/>
                  </a:moveTo>
                  <a:lnTo>
                    <a:pt x="0" y="371745"/>
                  </a:lnTo>
                  <a:lnTo>
                    <a:pt x="194206" y="371745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6634E25E-4E80-F9A8-DA3C-99B5568D9B07}"/>
                </a:ext>
              </a:extLst>
            </p:cNvPr>
            <p:cNvSpPr/>
            <p:nvPr/>
          </p:nvSpPr>
          <p:spPr>
            <a:xfrm>
              <a:off x="8212197" y="4201576"/>
              <a:ext cx="194205" cy="87470"/>
            </a:xfrm>
            <a:custGeom>
              <a:avLst/>
              <a:gdLst>
                <a:gd name="connsiteX0" fmla="*/ 0 w 194205"/>
                <a:gd name="connsiteY0" fmla="*/ 0 h 87470"/>
                <a:gd name="connsiteX1" fmla="*/ 0 w 194205"/>
                <a:gd name="connsiteY1" fmla="*/ 87471 h 87470"/>
                <a:gd name="connsiteX2" fmla="*/ 194206 w 194205"/>
                <a:gd name="connsiteY2" fmla="*/ 87471 h 87470"/>
                <a:gd name="connsiteX3" fmla="*/ 194206 w 194205"/>
                <a:gd name="connsiteY3" fmla="*/ 0 h 87470"/>
                <a:gd name="connsiteX4" fmla="*/ 0 w 194205"/>
                <a:gd name="connsiteY4" fmla="*/ 0 h 87470"/>
                <a:gd name="connsiteX5" fmla="*/ 0 w 194205"/>
                <a:gd name="connsiteY5" fmla="*/ 0 h 8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87470">
                  <a:moveTo>
                    <a:pt x="0" y="0"/>
                  </a:moveTo>
                  <a:lnTo>
                    <a:pt x="0" y="87471"/>
                  </a:lnTo>
                  <a:lnTo>
                    <a:pt x="194206" y="87471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EE261A64-AFF7-CB7C-BD02-8CFFD585CE83}"/>
                </a:ext>
              </a:extLst>
            </p:cNvPr>
            <p:cNvSpPr/>
            <p:nvPr/>
          </p:nvSpPr>
          <p:spPr>
            <a:xfrm>
              <a:off x="8212197" y="4201576"/>
              <a:ext cx="194205" cy="87470"/>
            </a:xfrm>
            <a:custGeom>
              <a:avLst/>
              <a:gdLst>
                <a:gd name="connsiteX0" fmla="*/ 0 w 194205"/>
                <a:gd name="connsiteY0" fmla="*/ 0 h 87470"/>
                <a:gd name="connsiteX1" fmla="*/ 0 w 194205"/>
                <a:gd name="connsiteY1" fmla="*/ 87471 h 87470"/>
                <a:gd name="connsiteX2" fmla="*/ 194206 w 194205"/>
                <a:gd name="connsiteY2" fmla="*/ 87471 h 87470"/>
                <a:gd name="connsiteX3" fmla="*/ 194206 w 194205"/>
                <a:gd name="connsiteY3" fmla="*/ 0 h 87470"/>
                <a:gd name="connsiteX4" fmla="*/ 0 w 194205"/>
                <a:gd name="connsiteY4" fmla="*/ 0 h 8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87470">
                  <a:moveTo>
                    <a:pt x="0" y="0"/>
                  </a:moveTo>
                  <a:lnTo>
                    <a:pt x="0" y="87471"/>
                  </a:lnTo>
                  <a:lnTo>
                    <a:pt x="194206" y="87471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78DFAA35-7134-04AA-DF73-741A51C766A9}"/>
                </a:ext>
              </a:extLst>
            </p:cNvPr>
            <p:cNvSpPr/>
            <p:nvPr/>
          </p:nvSpPr>
          <p:spPr>
            <a:xfrm>
              <a:off x="8406403" y="4179715"/>
              <a:ext cx="194205" cy="109332"/>
            </a:xfrm>
            <a:custGeom>
              <a:avLst/>
              <a:gdLst>
                <a:gd name="connsiteX0" fmla="*/ 0 w 194205"/>
                <a:gd name="connsiteY0" fmla="*/ 0 h 109332"/>
                <a:gd name="connsiteX1" fmla="*/ 0 w 194205"/>
                <a:gd name="connsiteY1" fmla="*/ 109332 h 109332"/>
                <a:gd name="connsiteX2" fmla="*/ 194206 w 194205"/>
                <a:gd name="connsiteY2" fmla="*/ 109332 h 109332"/>
                <a:gd name="connsiteX3" fmla="*/ 194206 w 194205"/>
                <a:gd name="connsiteY3" fmla="*/ 0 h 109332"/>
                <a:gd name="connsiteX4" fmla="*/ 0 w 194205"/>
                <a:gd name="connsiteY4" fmla="*/ 0 h 109332"/>
                <a:gd name="connsiteX5" fmla="*/ 0 w 194205"/>
                <a:gd name="connsiteY5" fmla="*/ 0 h 10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109332">
                  <a:moveTo>
                    <a:pt x="0" y="0"/>
                  </a:moveTo>
                  <a:lnTo>
                    <a:pt x="0" y="109332"/>
                  </a:lnTo>
                  <a:lnTo>
                    <a:pt x="194206" y="109332"/>
                  </a:lnTo>
                  <a:lnTo>
                    <a:pt x="19420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7BAB7DB-FFFE-72C7-1351-843C2B701855}"/>
                </a:ext>
              </a:extLst>
            </p:cNvPr>
            <p:cNvSpPr/>
            <p:nvPr/>
          </p:nvSpPr>
          <p:spPr>
            <a:xfrm>
              <a:off x="8406403" y="4179715"/>
              <a:ext cx="194205" cy="109332"/>
            </a:xfrm>
            <a:custGeom>
              <a:avLst/>
              <a:gdLst>
                <a:gd name="connsiteX0" fmla="*/ 0 w 194205"/>
                <a:gd name="connsiteY0" fmla="*/ 0 h 109332"/>
                <a:gd name="connsiteX1" fmla="*/ 0 w 194205"/>
                <a:gd name="connsiteY1" fmla="*/ 109332 h 109332"/>
                <a:gd name="connsiteX2" fmla="*/ 194206 w 194205"/>
                <a:gd name="connsiteY2" fmla="*/ 109332 h 109332"/>
                <a:gd name="connsiteX3" fmla="*/ 194206 w 194205"/>
                <a:gd name="connsiteY3" fmla="*/ 0 h 109332"/>
                <a:gd name="connsiteX4" fmla="*/ 0 w 194205"/>
                <a:gd name="connsiteY4" fmla="*/ 0 h 10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109332">
                  <a:moveTo>
                    <a:pt x="0" y="0"/>
                  </a:moveTo>
                  <a:lnTo>
                    <a:pt x="0" y="109332"/>
                  </a:lnTo>
                  <a:lnTo>
                    <a:pt x="194206" y="109332"/>
                  </a:lnTo>
                  <a:lnTo>
                    <a:pt x="194206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486B6D97-31FF-B46A-15F0-1FAB7CAE452A}"/>
                </a:ext>
              </a:extLst>
            </p:cNvPr>
            <p:cNvSpPr/>
            <p:nvPr/>
          </p:nvSpPr>
          <p:spPr>
            <a:xfrm>
              <a:off x="8600608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5 w 194205"/>
                <a:gd name="connsiteY2" fmla="*/ 21861 h 21861"/>
                <a:gd name="connsiteX3" fmla="*/ 194205 w 194205"/>
                <a:gd name="connsiteY3" fmla="*/ 0 h 21861"/>
                <a:gd name="connsiteX4" fmla="*/ 0 w 194205"/>
                <a:gd name="connsiteY4" fmla="*/ 0 h 21861"/>
                <a:gd name="connsiteX5" fmla="*/ 0 w 194205"/>
                <a:gd name="connsiteY5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5" y="21861"/>
                  </a:lnTo>
                  <a:lnTo>
                    <a:pt x="19420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B06DD923-6783-ABFF-AC9A-F062F739A73E}"/>
                </a:ext>
              </a:extLst>
            </p:cNvPr>
            <p:cNvSpPr/>
            <p:nvPr/>
          </p:nvSpPr>
          <p:spPr>
            <a:xfrm>
              <a:off x="8600608" y="4267186"/>
              <a:ext cx="194205" cy="21861"/>
            </a:xfrm>
            <a:custGeom>
              <a:avLst/>
              <a:gdLst>
                <a:gd name="connsiteX0" fmla="*/ 0 w 194205"/>
                <a:gd name="connsiteY0" fmla="*/ 0 h 21861"/>
                <a:gd name="connsiteX1" fmla="*/ 0 w 194205"/>
                <a:gd name="connsiteY1" fmla="*/ 21861 h 21861"/>
                <a:gd name="connsiteX2" fmla="*/ 194205 w 194205"/>
                <a:gd name="connsiteY2" fmla="*/ 21861 h 21861"/>
                <a:gd name="connsiteX3" fmla="*/ 194205 w 194205"/>
                <a:gd name="connsiteY3" fmla="*/ 0 h 21861"/>
                <a:gd name="connsiteX4" fmla="*/ 0 w 194205"/>
                <a:gd name="connsiteY4" fmla="*/ 0 h 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05" h="21861">
                  <a:moveTo>
                    <a:pt x="0" y="0"/>
                  </a:moveTo>
                  <a:lnTo>
                    <a:pt x="0" y="21861"/>
                  </a:lnTo>
                  <a:lnTo>
                    <a:pt x="194205" y="21861"/>
                  </a:lnTo>
                  <a:lnTo>
                    <a:pt x="194205" y="0"/>
                  </a:lnTo>
                  <a:lnTo>
                    <a:pt x="0" y="0"/>
                  </a:lnTo>
                </a:path>
              </a:pathLst>
            </a:custGeom>
            <a:noFill/>
            <a:ln w="520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11B90A3-0225-F77C-9CCB-A271B53C9313}"/>
                </a:ext>
              </a:extLst>
            </p:cNvPr>
            <p:cNvSpPr/>
            <p:nvPr/>
          </p:nvSpPr>
          <p:spPr>
            <a:xfrm>
              <a:off x="6558831" y="426457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144F1DA-2506-C908-3061-2BD2B9BE8854}"/>
                </a:ext>
              </a:extLst>
            </p:cNvPr>
            <p:cNvSpPr/>
            <p:nvPr/>
          </p:nvSpPr>
          <p:spPr>
            <a:xfrm>
              <a:off x="6753037" y="4220840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0656EE1D-616A-A718-991F-C4A22EB28CD0}"/>
                </a:ext>
              </a:extLst>
            </p:cNvPr>
            <p:cNvSpPr/>
            <p:nvPr/>
          </p:nvSpPr>
          <p:spPr>
            <a:xfrm>
              <a:off x="6947244" y="4089634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36CC4D0-E0A4-F566-9DE3-455335D1757B}"/>
                </a:ext>
              </a:extLst>
            </p:cNvPr>
            <p:cNvSpPr/>
            <p:nvPr/>
          </p:nvSpPr>
          <p:spPr>
            <a:xfrm>
              <a:off x="7141449" y="3630413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6012974E-E04F-4409-2214-1866592D2490}"/>
                </a:ext>
              </a:extLst>
            </p:cNvPr>
            <p:cNvSpPr/>
            <p:nvPr/>
          </p:nvSpPr>
          <p:spPr>
            <a:xfrm>
              <a:off x="7335649" y="3127460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D660E3B3-2E17-9765-0E19-8DCACFC8DAC6}"/>
                </a:ext>
              </a:extLst>
            </p:cNvPr>
            <p:cNvSpPr/>
            <p:nvPr/>
          </p:nvSpPr>
          <p:spPr>
            <a:xfrm>
              <a:off x="7529854" y="2843181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46E068FE-23C5-D278-8078-E415F53CEEC6}"/>
                </a:ext>
              </a:extLst>
            </p:cNvPr>
            <p:cNvSpPr/>
            <p:nvPr/>
          </p:nvSpPr>
          <p:spPr>
            <a:xfrm>
              <a:off x="7724073" y="2886916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BE197A66-660C-3621-6D1C-503AF75C2A2D}"/>
                </a:ext>
              </a:extLst>
            </p:cNvPr>
            <p:cNvSpPr/>
            <p:nvPr/>
          </p:nvSpPr>
          <p:spPr>
            <a:xfrm>
              <a:off x="7918278" y="325866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28DDC769-B0ED-BE95-E118-A2A5A6B1A388}"/>
                </a:ext>
              </a:extLst>
            </p:cNvPr>
            <p:cNvSpPr/>
            <p:nvPr/>
          </p:nvSpPr>
          <p:spPr>
            <a:xfrm>
              <a:off x="8112484" y="3914692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D555669B-4F66-A54A-93A0-84DF7006D73F}"/>
                </a:ext>
              </a:extLst>
            </p:cNvPr>
            <p:cNvSpPr/>
            <p:nvPr/>
          </p:nvSpPr>
          <p:spPr>
            <a:xfrm>
              <a:off x="8306689" y="4198966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CE78A787-7E50-6834-DAD3-0E335A6002E7}"/>
                </a:ext>
              </a:extLst>
            </p:cNvPr>
            <p:cNvSpPr/>
            <p:nvPr/>
          </p:nvSpPr>
          <p:spPr>
            <a:xfrm>
              <a:off x="8500895" y="417710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9818D8FC-9180-2AA2-9523-29B9A8B261D4}"/>
                </a:ext>
              </a:extLst>
            </p:cNvPr>
            <p:cNvSpPr/>
            <p:nvPr/>
          </p:nvSpPr>
          <p:spPr>
            <a:xfrm>
              <a:off x="8695101" y="4264575"/>
              <a:ext cx="5220" cy="5220"/>
            </a:xfrm>
            <a:custGeom>
              <a:avLst/>
              <a:gdLst>
                <a:gd name="connsiteX0" fmla="*/ 5221 w 5220"/>
                <a:gd name="connsiteY0" fmla="*/ 2610 h 5220"/>
                <a:gd name="connsiteX1" fmla="*/ 2610 w 5220"/>
                <a:gd name="connsiteY1" fmla="*/ 5221 h 5220"/>
                <a:gd name="connsiteX2" fmla="*/ 0 w 5220"/>
                <a:gd name="connsiteY2" fmla="*/ 2610 h 5220"/>
                <a:gd name="connsiteX3" fmla="*/ 2610 w 5220"/>
                <a:gd name="connsiteY3" fmla="*/ 0 h 5220"/>
                <a:gd name="connsiteX4" fmla="*/ 5221 w 5220"/>
                <a:gd name="connsiteY4" fmla="*/ 2610 h 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0" h="5220">
                  <a:moveTo>
                    <a:pt x="5221" y="2610"/>
                  </a:moveTo>
                  <a:cubicBezTo>
                    <a:pt x="5221" y="4052"/>
                    <a:pt x="4052" y="5221"/>
                    <a:pt x="2610" y="5221"/>
                  </a:cubicBezTo>
                  <a:cubicBezTo>
                    <a:pt x="1169" y="5221"/>
                    <a:pt x="0" y="4052"/>
                    <a:pt x="0" y="2610"/>
                  </a:cubicBezTo>
                  <a:cubicBezTo>
                    <a:pt x="0" y="1169"/>
                    <a:pt x="1169" y="0"/>
                    <a:pt x="2610" y="0"/>
                  </a:cubicBezTo>
                  <a:cubicBezTo>
                    <a:pt x="4052" y="0"/>
                    <a:pt x="5221" y="1169"/>
                    <a:pt x="5221" y="261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57" name="Freeform 256">
            <a:extLst>
              <a:ext uri="{FF2B5EF4-FFF2-40B4-BE49-F238E27FC236}">
                <a16:creationId xmlns:a16="http://schemas.microsoft.com/office/drawing/2014/main" id="{3408217A-DA3A-4E45-18E3-8E69907693EC}"/>
              </a:ext>
            </a:extLst>
          </p:cNvPr>
          <p:cNvSpPr/>
          <p:nvPr/>
        </p:nvSpPr>
        <p:spPr>
          <a:xfrm>
            <a:off x="6680322" y="2766861"/>
            <a:ext cx="2059647" cy="1509447"/>
          </a:xfrm>
          <a:custGeom>
            <a:avLst/>
            <a:gdLst>
              <a:gd name="connsiteX0" fmla="*/ 0 w 2059647"/>
              <a:gd name="connsiteY0" fmla="*/ 1508742 h 1509447"/>
              <a:gd name="connsiteX1" fmla="*/ 6889 w 2059647"/>
              <a:gd name="connsiteY1" fmla="*/ 1507868 h 1509447"/>
              <a:gd name="connsiteX2" fmla="*/ 13777 w 2059647"/>
              <a:gd name="connsiteY2" fmla="*/ 1506941 h 1509447"/>
              <a:gd name="connsiteX3" fmla="*/ 20666 w 2059647"/>
              <a:gd name="connsiteY3" fmla="*/ 1505949 h 1509447"/>
              <a:gd name="connsiteX4" fmla="*/ 27554 w 2059647"/>
              <a:gd name="connsiteY4" fmla="*/ 1504918 h 1509447"/>
              <a:gd name="connsiteX5" fmla="*/ 34441 w 2059647"/>
              <a:gd name="connsiteY5" fmla="*/ 1503822 h 1509447"/>
              <a:gd name="connsiteX6" fmla="*/ 41330 w 2059647"/>
              <a:gd name="connsiteY6" fmla="*/ 1502660 h 1509447"/>
              <a:gd name="connsiteX7" fmla="*/ 48219 w 2059647"/>
              <a:gd name="connsiteY7" fmla="*/ 1501447 h 1509447"/>
              <a:gd name="connsiteX8" fmla="*/ 55107 w 2059647"/>
              <a:gd name="connsiteY8" fmla="*/ 1500155 h 1509447"/>
              <a:gd name="connsiteX9" fmla="*/ 61996 w 2059647"/>
              <a:gd name="connsiteY9" fmla="*/ 1498797 h 1509447"/>
              <a:gd name="connsiteX10" fmla="*/ 68884 w 2059647"/>
              <a:gd name="connsiteY10" fmla="*/ 1497362 h 1509447"/>
              <a:gd name="connsiteX11" fmla="*/ 75773 w 2059647"/>
              <a:gd name="connsiteY11" fmla="*/ 1495861 h 1509447"/>
              <a:gd name="connsiteX12" fmla="*/ 82661 w 2059647"/>
              <a:gd name="connsiteY12" fmla="*/ 1494268 h 1509447"/>
              <a:gd name="connsiteX13" fmla="*/ 89550 w 2059647"/>
              <a:gd name="connsiteY13" fmla="*/ 1492598 h 1509447"/>
              <a:gd name="connsiteX14" fmla="*/ 96438 w 2059647"/>
              <a:gd name="connsiteY14" fmla="*/ 1490836 h 1509447"/>
              <a:gd name="connsiteX15" fmla="*/ 103327 w 2059647"/>
              <a:gd name="connsiteY15" fmla="*/ 1488996 h 1509447"/>
              <a:gd name="connsiteX16" fmla="*/ 110216 w 2059647"/>
              <a:gd name="connsiteY16" fmla="*/ 1487051 h 1509447"/>
              <a:gd name="connsiteX17" fmla="*/ 117104 w 2059647"/>
              <a:gd name="connsiteY17" fmla="*/ 1485015 h 1509447"/>
              <a:gd name="connsiteX18" fmla="*/ 123991 w 2059647"/>
              <a:gd name="connsiteY18" fmla="*/ 1482861 h 1509447"/>
              <a:gd name="connsiteX19" fmla="*/ 130880 w 2059647"/>
              <a:gd name="connsiteY19" fmla="*/ 1480617 h 1509447"/>
              <a:gd name="connsiteX20" fmla="*/ 137768 w 2059647"/>
              <a:gd name="connsiteY20" fmla="*/ 1478267 h 1509447"/>
              <a:gd name="connsiteX21" fmla="*/ 144657 w 2059647"/>
              <a:gd name="connsiteY21" fmla="*/ 1475788 h 1509447"/>
              <a:gd name="connsiteX22" fmla="*/ 151546 w 2059647"/>
              <a:gd name="connsiteY22" fmla="*/ 1473203 h 1509447"/>
              <a:gd name="connsiteX23" fmla="*/ 158434 w 2059647"/>
              <a:gd name="connsiteY23" fmla="*/ 1470489 h 1509447"/>
              <a:gd name="connsiteX24" fmla="*/ 165323 w 2059647"/>
              <a:gd name="connsiteY24" fmla="*/ 1467657 h 1509447"/>
              <a:gd name="connsiteX25" fmla="*/ 172211 w 2059647"/>
              <a:gd name="connsiteY25" fmla="*/ 1464681 h 1509447"/>
              <a:gd name="connsiteX26" fmla="*/ 179100 w 2059647"/>
              <a:gd name="connsiteY26" fmla="*/ 1461575 h 1509447"/>
              <a:gd name="connsiteX27" fmla="*/ 185988 w 2059647"/>
              <a:gd name="connsiteY27" fmla="*/ 1458338 h 1509447"/>
              <a:gd name="connsiteX28" fmla="*/ 192877 w 2059647"/>
              <a:gd name="connsiteY28" fmla="*/ 1454944 h 1509447"/>
              <a:gd name="connsiteX29" fmla="*/ 199765 w 2059647"/>
              <a:gd name="connsiteY29" fmla="*/ 1451407 h 1509447"/>
              <a:gd name="connsiteX30" fmla="*/ 206654 w 2059647"/>
              <a:gd name="connsiteY30" fmla="*/ 1447701 h 1509447"/>
              <a:gd name="connsiteX31" fmla="*/ 213541 w 2059647"/>
              <a:gd name="connsiteY31" fmla="*/ 1443851 h 1509447"/>
              <a:gd name="connsiteX32" fmla="*/ 220430 w 2059647"/>
              <a:gd name="connsiteY32" fmla="*/ 1439831 h 1509447"/>
              <a:gd name="connsiteX33" fmla="*/ 227318 w 2059647"/>
              <a:gd name="connsiteY33" fmla="*/ 1435641 h 1509447"/>
              <a:gd name="connsiteX34" fmla="*/ 234207 w 2059647"/>
              <a:gd name="connsiteY34" fmla="*/ 1431282 h 1509447"/>
              <a:gd name="connsiteX35" fmla="*/ 241096 w 2059647"/>
              <a:gd name="connsiteY35" fmla="*/ 1426740 h 1509447"/>
              <a:gd name="connsiteX36" fmla="*/ 247984 w 2059647"/>
              <a:gd name="connsiteY36" fmla="*/ 1422003 h 1509447"/>
              <a:gd name="connsiteX37" fmla="*/ 254873 w 2059647"/>
              <a:gd name="connsiteY37" fmla="*/ 1417095 h 1509447"/>
              <a:gd name="connsiteX38" fmla="*/ 261761 w 2059647"/>
              <a:gd name="connsiteY38" fmla="*/ 1411979 h 1509447"/>
              <a:gd name="connsiteX39" fmla="*/ 268650 w 2059647"/>
              <a:gd name="connsiteY39" fmla="*/ 1406667 h 1509447"/>
              <a:gd name="connsiteX40" fmla="*/ 275538 w 2059647"/>
              <a:gd name="connsiteY40" fmla="*/ 1401159 h 1509447"/>
              <a:gd name="connsiteX41" fmla="*/ 282427 w 2059647"/>
              <a:gd name="connsiteY41" fmla="*/ 1395430 h 1509447"/>
              <a:gd name="connsiteX42" fmla="*/ 289315 w 2059647"/>
              <a:gd name="connsiteY42" fmla="*/ 1389491 h 1509447"/>
              <a:gd name="connsiteX43" fmla="*/ 296204 w 2059647"/>
              <a:gd name="connsiteY43" fmla="*/ 1383331 h 1509447"/>
              <a:gd name="connsiteX44" fmla="*/ 303093 w 2059647"/>
              <a:gd name="connsiteY44" fmla="*/ 1376949 h 1509447"/>
              <a:gd name="connsiteX45" fmla="*/ 309980 w 2059647"/>
              <a:gd name="connsiteY45" fmla="*/ 1370345 h 1509447"/>
              <a:gd name="connsiteX46" fmla="*/ 316868 w 2059647"/>
              <a:gd name="connsiteY46" fmla="*/ 1363493 h 1509447"/>
              <a:gd name="connsiteX47" fmla="*/ 323757 w 2059647"/>
              <a:gd name="connsiteY47" fmla="*/ 1356419 h 1509447"/>
              <a:gd name="connsiteX48" fmla="*/ 330645 w 2059647"/>
              <a:gd name="connsiteY48" fmla="*/ 1349097 h 1509447"/>
              <a:gd name="connsiteX49" fmla="*/ 337534 w 2059647"/>
              <a:gd name="connsiteY49" fmla="*/ 1341527 h 1509447"/>
              <a:gd name="connsiteX50" fmla="*/ 344423 w 2059647"/>
              <a:gd name="connsiteY50" fmla="*/ 1333696 h 1509447"/>
              <a:gd name="connsiteX51" fmla="*/ 351311 w 2059647"/>
              <a:gd name="connsiteY51" fmla="*/ 1325631 h 1509447"/>
              <a:gd name="connsiteX52" fmla="*/ 358200 w 2059647"/>
              <a:gd name="connsiteY52" fmla="*/ 1317291 h 1509447"/>
              <a:gd name="connsiteX53" fmla="*/ 365088 w 2059647"/>
              <a:gd name="connsiteY53" fmla="*/ 1308690 h 1509447"/>
              <a:gd name="connsiteX54" fmla="*/ 371977 w 2059647"/>
              <a:gd name="connsiteY54" fmla="*/ 1299828 h 1509447"/>
              <a:gd name="connsiteX55" fmla="*/ 378865 w 2059647"/>
              <a:gd name="connsiteY55" fmla="*/ 1290692 h 1509447"/>
              <a:gd name="connsiteX56" fmla="*/ 385754 w 2059647"/>
              <a:gd name="connsiteY56" fmla="*/ 1281295 h 1509447"/>
              <a:gd name="connsiteX57" fmla="*/ 392642 w 2059647"/>
              <a:gd name="connsiteY57" fmla="*/ 1271611 h 1509447"/>
              <a:gd name="connsiteX58" fmla="*/ 399530 w 2059647"/>
              <a:gd name="connsiteY58" fmla="*/ 1261652 h 1509447"/>
              <a:gd name="connsiteX59" fmla="*/ 406418 w 2059647"/>
              <a:gd name="connsiteY59" fmla="*/ 1251407 h 1509447"/>
              <a:gd name="connsiteX60" fmla="*/ 413307 w 2059647"/>
              <a:gd name="connsiteY60" fmla="*/ 1240888 h 1509447"/>
              <a:gd name="connsiteX61" fmla="*/ 420195 w 2059647"/>
              <a:gd name="connsiteY61" fmla="*/ 1230081 h 1509447"/>
              <a:gd name="connsiteX62" fmla="*/ 427084 w 2059647"/>
              <a:gd name="connsiteY62" fmla="*/ 1218987 h 1509447"/>
              <a:gd name="connsiteX63" fmla="*/ 433972 w 2059647"/>
              <a:gd name="connsiteY63" fmla="*/ 1207606 h 1509447"/>
              <a:gd name="connsiteX64" fmla="*/ 440861 w 2059647"/>
              <a:gd name="connsiteY64" fmla="*/ 1195938 h 1509447"/>
              <a:gd name="connsiteX65" fmla="*/ 447750 w 2059647"/>
              <a:gd name="connsiteY65" fmla="*/ 1183983 h 1509447"/>
              <a:gd name="connsiteX66" fmla="*/ 454638 w 2059647"/>
              <a:gd name="connsiteY66" fmla="*/ 1171741 h 1509447"/>
              <a:gd name="connsiteX67" fmla="*/ 461527 w 2059647"/>
              <a:gd name="connsiteY67" fmla="*/ 1159198 h 1509447"/>
              <a:gd name="connsiteX68" fmla="*/ 468415 w 2059647"/>
              <a:gd name="connsiteY68" fmla="*/ 1146382 h 1509447"/>
              <a:gd name="connsiteX69" fmla="*/ 475304 w 2059647"/>
              <a:gd name="connsiteY69" fmla="*/ 1133265 h 1509447"/>
              <a:gd name="connsiteX70" fmla="*/ 482192 w 2059647"/>
              <a:gd name="connsiteY70" fmla="*/ 1119875 h 1509447"/>
              <a:gd name="connsiteX71" fmla="*/ 489080 w 2059647"/>
              <a:gd name="connsiteY71" fmla="*/ 1106184 h 1509447"/>
              <a:gd name="connsiteX72" fmla="*/ 495968 w 2059647"/>
              <a:gd name="connsiteY72" fmla="*/ 1092218 h 1509447"/>
              <a:gd name="connsiteX73" fmla="*/ 502857 w 2059647"/>
              <a:gd name="connsiteY73" fmla="*/ 1077981 h 1509447"/>
              <a:gd name="connsiteX74" fmla="*/ 509745 w 2059647"/>
              <a:gd name="connsiteY74" fmla="*/ 1063461 h 1509447"/>
              <a:gd name="connsiteX75" fmla="*/ 516634 w 2059647"/>
              <a:gd name="connsiteY75" fmla="*/ 1048667 h 1509447"/>
              <a:gd name="connsiteX76" fmla="*/ 523522 w 2059647"/>
              <a:gd name="connsiteY76" fmla="*/ 1033604 h 1509447"/>
              <a:gd name="connsiteX77" fmla="*/ 530411 w 2059647"/>
              <a:gd name="connsiteY77" fmla="*/ 1018278 h 1509447"/>
              <a:gd name="connsiteX78" fmla="*/ 537299 w 2059647"/>
              <a:gd name="connsiteY78" fmla="*/ 1002691 h 1509447"/>
              <a:gd name="connsiteX79" fmla="*/ 544188 w 2059647"/>
              <a:gd name="connsiteY79" fmla="*/ 986850 h 1509447"/>
              <a:gd name="connsiteX80" fmla="*/ 551077 w 2059647"/>
              <a:gd name="connsiteY80" fmla="*/ 970760 h 1509447"/>
              <a:gd name="connsiteX81" fmla="*/ 557965 w 2059647"/>
              <a:gd name="connsiteY81" fmla="*/ 954429 h 1509447"/>
              <a:gd name="connsiteX82" fmla="*/ 564854 w 2059647"/>
              <a:gd name="connsiteY82" fmla="*/ 937863 h 1509447"/>
              <a:gd name="connsiteX83" fmla="*/ 571742 w 2059647"/>
              <a:gd name="connsiteY83" fmla="*/ 921070 h 1509447"/>
              <a:gd name="connsiteX84" fmla="*/ 578630 w 2059647"/>
              <a:gd name="connsiteY84" fmla="*/ 904057 h 1509447"/>
              <a:gd name="connsiteX85" fmla="*/ 585518 w 2059647"/>
              <a:gd name="connsiteY85" fmla="*/ 886832 h 1509447"/>
              <a:gd name="connsiteX86" fmla="*/ 592407 w 2059647"/>
              <a:gd name="connsiteY86" fmla="*/ 869407 h 1509447"/>
              <a:gd name="connsiteX87" fmla="*/ 599295 w 2059647"/>
              <a:gd name="connsiteY87" fmla="*/ 851787 h 1509447"/>
              <a:gd name="connsiteX88" fmla="*/ 606186 w 2059647"/>
              <a:gd name="connsiteY88" fmla="*/ 833986 h 1509447"/>
              <a:gd name="connsiteX89" fmla="*/ 613078 w 2059647"/>
              <a:gd name="connsiteY89" fmla="*/ 816012 h 1509447"/>
              <a:gd name="connsiteX90" fmla="*/ 619956 w 2059647"/>
              <a:gd name="connsiteY90" fmla="*/ 797878 h 1509447"/>
              <a:gd name="connsiteX91" fmla="*/ 626847 w 2059647"/>
              <a:gd name="connsiteY91" fmla="*/ 779594 h 1509447"/>
              <a:gd name="connsiteX92" fmla="*/ 633738 w 2059647"/>
              <a:gd name="connsiteY92" fmla="*/ 761172 h 1509447"/>
              <a:gd name="connsiteX93" fmla="*/ 640629 w 2059647"/>
              <a:gd name="connsiteY93" fmla="*/ 742625 h 1509447"/>
              <a:gd name="connsiteX94" fmla="*/ 647520 w 2059647"/>
              <a:gd name="connsiteY94" fmla="*/ 723967 h 1509447"/>
              <a:gd name="connsiteX95" fmla="*/ 654398 w 2059647"/>
              <a:gd name="connsiteY95" fmla="*/ 705209 h 1509447"/>
              <a:gd name="connsiteX96" fmla="*/ 661290 w 2059647"/>
              <a:gd name="connsiteY96" fmla="*/ 686365 h 1509447"/>
              <a:gd name="connsiteX97" fmla="*/ 668181 w 2059647"/>
              <a:gd name="connsiteY97" fmla="*/ 667452 h 1509447"/>
              <a:gd name="connsiteX98" fmla="*/ 675072 w 2059647"/>
              <a:gd name="connsiteY98" fmla="*/ 648482 h 1509447"/>
              <a:gd name="connsiteX99" fmla="*/ 681963 w 2059647"/>
              <a:gd name="connsiteY99" fmla="*/ 629471 h 1509447"/>
              <a:gd name="connsiteX100" fmla="*/ 688841 w 2059647"/>
              <a:gd name="connsiteY100" fmla="*/ 610436 h 1509447"/>
              <a:gd name="connsiteX101" fmla="*/ 695732 w 2059647"/>
              <a:gd name="connsiteY101" fmla="*/ 591390 h 1509447"/>
              <a:gd name="connsiteX102" fmla="*/ 702624 w 2059647"/>
              <a:gd name="connsiteY102" fmla="*/ 572350 h 1509447"/>
              <a:gd name="connsiteX103" fmla="*/ 709515 w 2059647"/>
              <a:gd name="connsiteY103" fmla="*/ 553333 h 1509447"/>
              <a:gd name="connsiteX104" fmla="*/ 716393 w 2059647"/>
              <a:gd name="connsiteY104" fmla="*/ 534356 h 1509447"/>
              <a:gd name="connsiteX105" fmla="*/ 723284 w 2059647"/>
              <a:gd name="connsiteY105" fmla="*/ 515437 h 1509447"/>
              <a:gd name="connsiteX106" fmla="*/ 730175 w 2059647"/>
              <a:gd name="connsiteY106" fmla="*/ 496592 h 1509447"/>
              <a:gd name="connsiteX107" fmla="*/ 737066 w 2059647"/>
              <a:gd name="connsiteY107" fmla="*/ 477837 h 1509447"/>
              <a:gd name="connsiteX108" fmla="*/ 743958 w 2059647"/>
              <a:gd name="connsiteY108" fmla="*/ 459193 h 1509447"/>
              <a:gd name="connsiteX109" fmla="*/ 750836 w 2059647"/>
              <a:gd name="connsiteY109" fmla="*/ 440677 h 1509447"/>
              <a:gd name="connsiteX110" fmla="*/ 757727 w 2059647"/>
              <a:gd name="connsiteY110" fmla="*/ 422306 h 1509447"/>
              <a:gd name="connsiteX111" fmla="*/ 764618 w 2059647"/>
              <a:gd name="connsiteY111" fmla="*/ 404099 h 1509447"/>
              <a:gd name="connsiteX112" fmla="*/ 771509 w 2059647"/>
              <a:gd name="connsiteY112" fmla="*/ 386074 h 1509447"/>
              <a:gd name="connsiteX113" fmla="*/ 778400 w 2059647"/>
              <a:gd name="connsiteY113" fmla="*/ 368249 h 1509447"/>
              <a:gd name="connsiteX114" fmla="*/ 785278 w 2059647"/>
              <a:gd name="connsiteY114" fmla="*/ 350644 h 1509447"/>
              <a:gd name="connsiteX115" fmla="*/ 792170 w 2059647"/>
              <a:gd name="connsiteY115" fmla="*/ 333277 h 1509447"/>
              <a:gd name="connsiteX116" fmla="*/ 799061 w 2059647"/>
              <a:gd name="connsiteY116" fmla="*/ 316165 h 1509447"/>
              <a:gd name="connsiteX117" fmla="*/ 805952 w 2059647"/>
              <a:gd name="connsiteY117" fmla="*/ 299327 h 1509447"/>
              <a:gd name="connsiteX118" fmla="*/ 812843 w 2059647"/>
              <a:gd name="connsiteY118" fmla="*/ 282782 h 1509447"/>
              <a:gd name="connsiteX119" fmla="*/ 819721 w 2059647"/>
              <a:gd name="connsiteY119" fmla="*/ 266547 h 1509447"/>
              <a:gd name="connsiteX120" fmla="*/ 826612 w 2059647"/>
              <a:gd name="connsiteY120" fmla="*/ 250641 h 1509447"/>
              <a:gd name="connsiteX121" fmla="*/ 833504 w 2059647"/>
              <a:gd name="connsiteY121" fmla="*/ 235083 h 1509447"/>
              <a:gd name="connsiteX122" fmla="*/ 840395 w 2059647"/>
              <a:gd name="connsiteY122" fmla="*/ 219887 h 1509447"/>
              <a:gd name="connsiteX123" fmla="*/ 847286 w 2059647"/>
              <a:gd name="connsiteY123" fmla="*/ 205074 h 1509447"/>
              <a:gd name="connsiteX124" fmla="*/ 854164 w 2059647"/>
              <a:gd name="connsiteY124" fmla="*/ 190657 h 1509447"/>
              <a:gd name="connsiteX125" fmla="*/ 861055 w 2059647"/>
              <a:gd name="connsiteY125" fmla="*/ 176657 h 1509447"/>
              <a:gd name="connsiteX126" fmla="*/ 867946 w 2059647"/>
              <a:gd name="connsiteY126" fmla="*/ 163087 h 1509447"/>
              <a:gd name="connsiteX127" fmla="*/ 874837 w 2059647"/>
              <a:gd name="connsiteY127" fmla="*/ 149965 h 1509447"/>
              <a:gd name="connsiteX128" fmla="*/ 881729 w 2059647"/>
              <a:gd name="connsiteY128" fmla="*/ 137305 h 1509447"/>
              <a:gd name="connsiteX129" fmla="*/ 888607 w 2059647"/>
              <a:gd name="connsiteY129" fmla="*/ 125124 h 1509447"/>
              <a:gd name="connsiteX130" fmla="*/ 895498 w 2059647"/>
              <a:gd name="connsiteY130" fmla="*/ 113435 h 1509447"/>
              <a:gd name="connsiteX131" fmla="*/ 902389 w 2059647"/>
              <a:gd name="connsiteY131" fmla="*/ 102253 h 1509447"/>
              <a:gd name="connsiteX132" fmla="*/ 909280 w 2059647"/>
              <a:gd name="connsiteY132" fmla="*/ 91591 h 1509447"/>
              <a:gd name="connsiteX133" fmla="*/ 916158 w 2059647"/>
              <a:gd name="connsiteY133" fmla="*/ 81462 h 1509447"/>
              <a:gd name="connsiteX134" fmla="*/ 923049 w 2059647"/>
              <a:gd name="connsiteY134" fmla="*/ 71880 h 1509447"/>
              <a:gd name="connsiteX135" fmla="*/ 929941 w 2059647"/>
              <a:gd name="connsiteY135" fmla="*/ 62853 h 1509447"/>
              <a:gd name="connsiteX136" fmla="*/ 936832 w 2059647"/>
              <a:gd name="connsiteY136" fmla="*/ 54397 h 1509447"/>
              <a:gd name="connsiteX137" fmla="*/ 943723 w 2059647"/>
              <a:gd name="connsiteY137" fmla="*/ 46519 h 1509447"/>
              <a:gd name="connsiteX138" fmla="*/ 950601 w 2059647"/>
              <a:gd name="connsiteY138" fmla="*/ 39230 h 1509447"/>
              <a:gd name="connsiteX139" fmla="*/ 957492 w 2059647"/>
              <a:gd name="connsiteY139" fmla="*/ 32539 h 1509447"/>
              <a:gd name="connsiteX140" fmla="*/ 964383 w 2059647"/>
              <a:gd name="connsiteY140" fmla="*/ 26455 h 1509447"/>
              <a:gd name="connsiteX141" fmla="*/ 971275 w 2059647"/>
              <a:gd name="connsiteY141" fmla="*/ 20985 h 1509447"/>
              <a:gd name="connsiteX142" fmla="*/ 978166 w 2059647"/>
              <a:gd name="connsiteY142" fmla="*/ 16135 h 1509447"/>
              <a:gd name="connsiteX143" fmla="*/ 985044 w 2059647"/>
              <a:gd name="connsiteY143" fmla="*/ 11915 h 1509447"/>
              <a:gd name="connsiteX144" fmla="*/ 991935 w 2059647"/>
              <a:gd name="connsiteY144" fmla="*/ 8326 h 1509447"/>
              <a:gd name="connsiteX145" fmla="*/ 998826 w 2059647"/>
              <a:gd name="connsiteY145" fmla="*/ 5373 h 1509447"/>
              <a:gd name="connsiteX146" fmla="*/ 1005717 w 2059647"/>
              <a:gd name="connsiteY146" fmla="*/ 3062 h 1509447"/>
              <a:gd name="connsiteX147" fmla="*/ 1012609 w 2059647"/>
              <a:gd name="connsiteY147" fmla="*/ 1395 h 1509447"/>
              <a:gd name="connsiteX148" fmla="*/ 1019487 w 2059647"/>
              <a:gd name="connsiteY148" fmla="*/ 375 h 1509447"/>
              <a:gd name="connsiteX149" fmla="*/ 1026378 w 2059647"/>
              <a:gd name="connsiteY149" fmla="*/ 0 h 1509447"/>
              <a:gd name="connsiteX150" fmla="*/ 1033269 w 2059647"/>
              <a:gd name="connsiteY150" fmla="*/ 274 h 1509447"/>
              <a:gd name="connsiteX151" fmla="*/ 1040160 w 2059647"/>
              <a:gd name="connsiteY151" fmla="*/ 1195 h 1509447"/>
              <a:gd name="connsiteX152" fmla="*/ 1047051 w 2059647"/>
              <a:gd name="connsiteY152" fmla="*/ 2763 h 1509447"/>
              <a:gd name="connsiteX153" fmla="*/ 1053930 w 2059647"/>
              <a:gd name="connsiteY153" fmla="*/ 4975 h 1509447"/>
              <a:gd name="connsiteX154" fmla="*/ 1060821 w 2059647"/>
              <a:gd name="connsiteY154" fmla="*/ 7828 h 1509447"/>
              <a:gd name="connsiteX155" fmla="*/ 1067712 w 2059647"/>
              <a:gd name="connsiteY155" fmla="*/ 11318 h 1509447"/>
              <a:gd name="connsiteX156" fmla="*/ 1074603 w 2059647"/>
              <a:gd name="connsiteY156" fmla="*/ 15442 h 1509447"/>
              <a:gd name="connsiteX157" fmla="*/ 1081481 w 2059647"/>
              <a:gd name="connsiteY157" fmla="*/ 20196 h 1509447"/>
              <a:gd name="connsiteX158" fmla="*/ 1088372 w 2059647"/>
              <a:gd name="connsiteY158" fmla="*/ 25570 h 1509447"/>
              <a:gd name="connsiteX159" fmla="*/ 1095263 w 2059647"/>
              <a:gd name="connsiteY159" fmla="*/ 31560 h 1509447"/>
              <a:gd name="connsiteX160" fmla="*/ 1102155 w 2059647"/>
              <a:gd name="connsiteY160" fmla="*/ 38157 h 1509447"/>
              <a:gd name="connsiteX161" fmla="*/ 1109046 w 2059647"/>
              <a:gd name="connsiteY161" fmla="*/ 45355 h 1509447"/>
              <a:gd name="connsiteX162" fmla="*/ 1115924 w 2059647"/>
              <a:gd name="connsiteY162" fmla="*/ 53142 h 1509447"/>
              <a:gd name="connsiteX163" fmla="*/ 1122815 w 2059647"/>
              <a:gd name="connsiteY163" fmla="*/ 61510 h 1509447"/>
              <a:gd name="connsiteX164" fmla="*/ 1129706 w 2059647"/>
              <a:gd name="connsiteY164" fmla="*/ 70449 h 1509447"/>
              <a:gd name="connsiteX165" fmla="*/ 1136597 w 2059647"/>
              <a:gd name="connsiteY165" fmla="*/ 79947 h 1509447"/>
              <a:gd name="connsiteX166" fmla="*/ 1143489 w 2059647"/>
              <a:gd name="connsiteY166" fmla="*/ 89992 h 1509447"/>
              <a:gd name="connsiteX167" fmla="*/ 1150367 w 2059647"/>
              <a:gd name="connsiteY167" fmla="*/ 100572 h 1509447"/>
              <a:gd name="connsiteX168" fmla="*/ 1157258 w 2059647"/>
              <a:gd name="connsiteY168" fmla="*/ 111675 h 1509447"/>
              <a:gd name="connsiteX169" fmla="*/ 1164149 w 2059647"/>
              <a:gd name="connsiteY169" fmla="*/ 123287 h 1509447"/>
              <a:gd name="connsiteX170" fmla="*/ 1171040 w 2059647"/>
              <a:gd name="connsiteY170" fmla="*/ 135393 h 1509447"/>
              <a:gd name="connsiteX171" fmla="*/ 1177931 w 2059647"/>
              <a:gd name="connsiteY171" fmla="*/ 147980 h 1509447"/>
              <a:gd name="connsiteX172" fmla="*/ 1184809 w 2059647"/>
              <a:gd name="connsiteY172" fmla="*/ 161031 h 1509447"/>
              <a:gd name="connsiteX173" fmla="*/ 1191701 w 2059647"/>
              <a:gd name="connsiteY173" fmla="*/ 174533 h 1509447"/>
              <a:gd name="connsiteX174" fmla="*/ 1198592 w 2059647"/>
              <a:gd name="connsiteY174" fmla="*/ 188468 h 1509447"/>
              <a:gd name="connsiteX175" fmla="*/ 1205483 w 2059647"/>
              <a:gd name="connsiteY175" fmla="*/ 202821 h 1509447"/>
              <a:gd name="connsiteX176" fmla="*/ 1212374 w 2059647"/>
              <a:gd name="connsiteY176" fmla="*/ 217574 h 1509447"/>
              <a:gd name="connsiteX177" fmla="*/ 1219252 w 2059647"/>
              <a:gd name="connsiteY177" fmla="*/ 232711 h 1509447"/>
              <a:gd name="connsiteX178" fmla="*/ 1226143 w 2059647"/>
              <a:gd name="connsiteY178" fmla="*/ 248216 h 1509447"/>
              <a:gd name="connsiteX179" fmla="*/ 1233035 w 2059647"/>
              <a:gd name="connsiteY179" fmla="*/ 264070 h 1509447"/>
              <a:gd name="connsiteX180" fmla="*/ 1239926 w 2059647"/>
              <a:gd name="connsiteY180" fmla="*/ 280254 h 1509447"/>
              <a:gd name="connsiteX181" fmla="*/ 1246817 w 2059647"/>
              <a:gd name="connsiteY181" fmla="*/ 296752 h 1509447"/>
              <a:gd name="connsiteX182" fmla="*/ 1253695 w 2059647"/>
              <a:gd name="connsiteY182" fmla="*/ 313547 h 1509447"/>
              <a:gd name="connsiteX183" fmla="*/ 1260586 w 2059647"/>
              <a:gd name="connsiteY183" fmla="*/ 330617 h 1509447"/>
              <a:gd name="connsiteX184" fmla="*/ 1267477 w 2059647"/>
              <a:gd name="connsiteY184" fmla="*/ 347946 h 1509447"/>
              <a:gd name="connsiteX185" fmla="*/ 1274368 w 2059647"/>
              <a:gd name="connsiteY185" fmla="*/ 365516 h 1509447"/>
              <a:gd name="connsiteX186" fmla="*/ 1281247 w 2059647"/>
              <a:gd name="connsiteY186" fmla="*/ 383308 h 1509447"/>
              <a:gd name="connsiteX187" fmla="*/ 1288138 w 2059647"/>
              <a:gd name="connsiteY187" fmla="*/ 401303 h 1509447"/>
              <a:gd name="connsiteX188" fmla="*/ 1295029 w 2059647"/>
              <a:gd name="connsiteY188" fmla="*/ 419483 h 1509447"/>
              <a:gd name="connsiteX189" fmla="*/ 1301920 w 2059647"/>
              <a:gd name="connsiteY189" fmla="*/ 437830 h 1509447"/>
              <a:gd name="connsiteX190" fmla="*/ 1308811 w 2059647"/>
              <a:gd name="connsiteY190" fmla="*/ 456326 h 1509447"/>
              <a:gd name="connsiteX191" fmla="*/ 1315689 w 2059647"/>
              <a:gd name="connsiteY191" fmla="*/ 474951 h 1509447"/>
              <a:gd name="connsiteX192" fmla="*/ 1322581 w 2059647"/>
              <a:gd name="connsiteY192" fmla="*/ 493689 h 1509447"/>
              <a:gd name="connsiteX193" fmla="*/ 1329472 w 2059647"/>
              <a:gd name="connsiteY193" fmla="*/ 512521 h 1509447"/>
              <a:gd name="connsiteX194" fmla="*/ 1336363 w 2059647"/>
              <a:gd name="connsiteY194" fmla="*/ 531432 h 1509447"/>
              <a:gd name="connsiteX195" fmla="*/ 1343254 w 2059647"/>
              <a:gd name="connsiteY195" fmla="*/ 550401 h 1509447"/>
              <a:gd name="connsiteX196" fmla="*/ 1350132 w 2059647"/>
              <a:gd name="connsiteY196" fmla="*/ 569411 h 1509447"/>
              <a:gd name="connsiteX197" fmla="*/ 1357023 w 2059647"/>
              <a:gd name="connsiteY197" fmla="*/ 588448 h 1509447"/>
              <a:gd name="connsiteX198" fmla="*/ 1363915 w 2059647"/>
              <a:gd name="connsiteY198" fmla="*/ 607494 h 1509447"/>
              <a:gd name="connsiteX199" fmla="*/ 1370806 w 2059647"/>
              <a:gd name="connsiteY199" fmla="*/ 626534 h 1509447"/>
              <a:gd name="connsiteX200" fmla="*/ 1377697 w 2059647"/>
              <a:gd name="connsiteY200" fmla="*/ 645550 h 1509447"/>
              <a:gd name="connsiteX201" fmla="*/ 1384575 w 2059647"/>
              <a:gd name="connsiteY201" fmla="*/ 664526 h 1509447"/>
              <a:gd name="connsiteX202" fmla="*/ 1391466 w 2059647"/>
              <a:gd name="connsiteY202" fmla="*/ 683450 h 1509447"/>
              <a:gd name="connsiteX203" fmla="*/ 1398357 w 2059647"/>
              <a:gd name="connsiteY203" fmla="*/ 702304 h 1509447"/>
              <a:gd name="connsiteX204" fmla="*/ 1405248 w 2059647"/>
              <a:gd name="connsiteY204" fmla="*/ 721076 h 1509447"/>
              <a:gd name="connsiteX205" fmla="*/ 1412140 w 2059647"/>
              <a:gd name="connsiteY205" fmla="*/ 739751 h 1509447"/>
              <a:gd name="connsiteX206" fmla="*/ 1419018 w 2059647"/>
              <a:gd name="connsiteY206" fmla="*/ 758317 h 1509447"/>
              <a:gd name="connsiteX207" fmla="*/ 1425909 w 2059647"/>
              <a:gd name="connsiteY207" fmla="*/ 776758 h 1509447"/>
              <a:gd name="connsiteX208" fmla="*/ 1432800 w 2059647"/>
              <a:gd name="connsiteY208" fmla="*/ 795064 h 1509447"/>
              <a:gd name="connsiteX209" fmla="*/ 1439691 w 2059647"/>
              <a:gd name="connsiteY209" fmla="*/ 813223 h 1509447"/>
              <a:gd name="connsiteX210" fmla="*/ 1446569 w 2059647"/>
              <a:gd name="connsiteY210" fmla="*/ 831222 h 1509447"/>
              <a:gd name="connsiteX211" fmla="*/ 1453460 w 2059647"/>
              <a:gd name="connsiteY211" fmla="*/ 849050 h 1509447"/>
              <a:gd name="connsiteX212" fmla="*/ 1460352 w 2059647"/>
              <a:gd name="connsiteY212" fmla="*/ 866699 h 1509447"/>
              <a:gd name="connsiteX213" fmla="*/ 1467243 w 2059647"/>
              <a:gd name="connsiteY213" fmla="*/ 884155 h 1509447"/>
              <a:gd name="connsiteX214" fmla="*/ 1474134 w 2059647"/>
              <a:gd name="connsiteY214" fmla="*/ 901410 h 1509447"/>
              <a:gd name="connsiteX215" fmla="*/ 1481012 w 2059647"/>
              <a:gd name="connsiteY215" fmla="*/ 918457 h 1509447"/>
              <a:gd name="connsiteX216" fmla="*/ 1487903 w 2059647"/>
              <a:gd name="connsiteY216" fmla="*/ 935285 h 1509447"/>
              <a:gd name="connsiteX217" fmla="*/ 1494794 w 2059647"/>
              <a:gd name="connsiteY217" fmla="*/ 951887 h 1509447"/>
              <a:gd name="connsiteX218" fmla="*/ 1501686 w 2059647"/>
              <a:gd name="connsiteY218" fmla="*/ 968254 h 1509447"/>
              <a:gd name="connsiteX219" fmla="*/ 1508577 w 2059647"/>
              <a:gd name="connsiteY219" fmla="*/ 984381 h 1509447"/>
              <a:gd name="connsiteX220" fmla="*/ 1515455 w 2059647"/>
              <a:gd name="connsiteY220" fmla="*/ 1000261 h 1509447"/>
              <a:gd name="connsiteX221" fmla="*/ 1522346 w 2059647"/>
              <a:gd name="connsiteY221" fmla="*/ 1015887 h 1509447"/>
              <a:gd name="connsiteX222" fmla="*/ 1529237 w 2059647"/>
              <a:gd name="connsiteY222" fmla="*/ 1031255 h 1509447"/>
              <a:gd name="connsiteX223" fmla="*/ 1536128 w 2059647"/>
              <a:gd name="connsiteY223" fmla="*/ 1046358 h 1509447"/>
              <a:gd name="connsiteX224" fmla="*/ 1543020 w 2059647"/>
              <a:gd name="connsiteY224" fmla="*/ 1061194 h 1509447"/>
              <a:gd name="connsiteX225" fmla="*/ 1549898 w 2059647"/>
              <a:gd name="connsiteY225" fmla="*/ 1075757 h 1509447"/>
              <a:gd name="connsiteX226" fmla="*/ 1556789 w 2059647"/>
              <a:gd name="connsiteY226" fmla="*/ 1090039 h 1509447"/>
              <a:gd name="connsiteX227" fmla="*/ 1563680 w 2059647"/>
              <a:gd name="connsiteY227" fmla="*/ 1104056 h 1509447"/>
              <a:gd name="connsiteX228" fmla="*/ 1570571 w 2059647"/>
              <a:gd name="connsiteY228" fmla="*/ 1117773 h 1509447"/>
              <a:gd name="connsiteX229" fmla="*/ 1577462 w 2059647"/>
              <a:gd name="connsiteY229" fmla="*/ 1131216 h 1509447"/>
              <a:gd name="connsiteX230" fmla="*/ 1584340 w 2059647"/>
              <a:gd name="connsiteY230" fmla="*/ 1144372 h 1509447"/>
              <a:gd name="connsiteX231" fmla="*/ 1591232 w 2059647"/>
              <a:gd name="connsiteY231" fmla="*/ 1157241 h 1509447"/>
              <a:gd name="connsiteX232" fmla="*/ 1598123 w 2059647"/>
              <a:gd name="connsiteY232" fmla="*/ 1169822 h 1509447"/>
              <a:gd name="connsiteX233" fmla="*/ 1605014 w 2059647"/>
              <a:gd name="connsiteY233" fmla="*/ 1182117 h 1509447"/>
              <a:gd name="connsiteX234" fmla="*/ 1611905 w 2059647"/>
              <a:gd name="connsiteY234" fmla="*/ 1194111 h 1509447"/>
              <a:gd name="connsiteX235" fmla="*/ 1618783 w 2059647"/>
              <a:gd name="connsiteY235" fmla="*/ 1205831 h 1509447"/>
              <a:gd name="connsiteX236" fmla="*/ 1625674 w 2059647"/>
              <a:gd name="connsiteY236" fmla="*/ 1217251 h 1509447"/>
              <a:gd name="connsiteX237" fmla="*/ 1632566 w 2059647"/>
              <a:gd name="connsiteY237" fmla="*/ 1228384 h 1509447"/>
              <a:gd name="connsiteX238" fmla="*/ 1639457 w 2059647"/>
              <a:gd name="connsiteY238" fmla="*/ 1239243 h 1509447"/>
              <a:gd name="connsiteX239" fmla="*/ 1646335 w 2059647"/>
              <a:gd name="connsiteY239" fmla="*/ 1249802 h 1509447"/>
              <a:gd name="connsiteX240" fmla="*/ 1653226 w 2059647"/>
              <a:gd name="connsiteY240" fmla="*/ 1260086 h 1509447"/>
              <a:gd name="connsiteX241" fmla="*/ 1660117 w 2059647"/>
              <a:gd name="connsiteY241" fmla="*/ 1270097 h 1509447"/>
              <a:gd name="connsiteX242" fmla="*/ 1667008 w 2059647"/>
              <a:gd name="connsiteY242" fmla="*/ 1279820 h 1509447"/>
              <a:gd name="connsiteX243" fmla="*/ 1673899 w 2059647"/>
              <a:gd name="connsiteY243" fmla="*/ 1289269 h 1509447"/>
              <a:gd name="connsiteX244" fmla="*/ 1680777 w 2059647"/>
              <a:gd name="connsiteY244" fmla="*/ 1298431 h 1509447"/>
              <a:gd name="connsiteX245" fmla="*/ 1687669 w 2059647"/>
              <a:gd name="connsiteY245" fmla="*/ 1307345 h 1509447"/>
              <a:gd name="connsiteX246" fmla="*/ 1694560 w 2059647"/>
              <a:gd name="connsiteY246" fmla="*/ 1315986 h 1509447"/>
              <a:gd name="connsiteX247" fmla="*/ 1701451 w 2059647"/>
              <a:gd name="connsiteY247" fmla="*/ 1324352 h 1509447"/>
              <a:gd name="connsiteX248" fmla="*/ 1708342 w 2059647"/>
              <a:gd name="connsiteY248" fmla="*/ 1332470 h 1509447"/>
              <a:gd name="connsiteX249" fmla="*/ 1715220 w 2059647"/>
              <a:gd name="connsiteY249" fmla="*/ 1340327 h 1509447"/>
              <a:gd name="connsiteX250" fmla="*/ 1722111 w 2059647"/>
              <a:gd name="connsiteY250" fmla="*/ 1347936 h 1509447"/>
              <a:gd name="connsiteX251" fmla="*/ 1729003 w 2059647"/>
              <a:gd name="connsiteY251" fmla="*/ 1355296 h 1509447"/>
              <a:gd name="connsiteX252" fmla="*/ 1735894 w 2059647"/>
              <a:gd name="connsiteY252" fmla="*/ 1362423 h 1509447"/>
              <a:gd name="connsiteX253" fmla="*/ 1742785 w 2059647"/>
              <a:gd name="connsiteY253" fmla="*/ 1369301 h 1509447"/>
              <a:gd name="connsiteX254" fmla="*/ 1749663 w 2059647"/>
              <a:gd name="connsiteY254" fmla="*/ 1375944 h 1509447"/>
              <a:gd name="connsiteX255" fmla="*/ 1756554 w 2059647"/>
              <a:gd name="connsiteY255" fmla="*/ 1382365 h 1509447"/>
              <a:gd name="connsiteX256" fmla="*/ 1763445 w 2059647"/>
              <a:gd name="connsiteY256" fmla="*/ 1388552 h 1509447"/>
              <a:gd name="connsiteX257" fmla="*/ 1770337 w 2059647"/>
              <a:gd name="connsiteY257" fmla="*/ 1394529 h 1509447"/>
              <a:gd name="connsiteX258" fmla="*/ 1777228 w 2059647"/>
              <a:gd name="connsiteY258" fmla="*/ 1400285 h 1509447"/>
              <a:gd name="connsiteX259" fmla="*/ 1784106 w 2059647"/>
              <a:gd name="connsiteY259" fmla="*/ 1405832 h 1509447"/>
              <a:gd name="connsiteX260" fmla="*/ 1790997 w 2059647"/>
              <a:gd name="connsiteY260" fmla="*/ 1411170 h 1509447"/>
              <a:gd name="connsiteX261" fmla="*/ 1797888 w 2059647"/>
              <a:gd name="connsiteY261" fmla="*/ 1416312 h 1509447"/>
              <a:gd name="connsiteX262" fmla="*/ 1804779 w 2059647"/>
              <a:gd name="connsiteY262" fmla="*/ 1421259 h 1509447"/>
              <a:gd name="connsiteX263" fmla="*/ 1811657 w 2059647"/>
              <a:gd name="connsiteY263" fmla="*/ 1426022 h 1509447"/>
              <a:gd name="connsiteX264" fmla="*/ 1818549 w 2059647"/>
              <a:gd name="connsiteY264" fmla="*/ 1430590 h 1509447"/>
              <a:gd name="connsiteX265" fmla="*/ 1825440 w 2059647"/>
              <a:gd name="connsiteY265" fmla="*/ 1434976 h 1509447"/>
              <a:gd name="connsiteX266" fmla="*/ 1832331 w 2059647"/>
              <a:gd name="connsiteY266" fmla="*/ 1439191 h 1509447"/>
              <a:gd name="connsiteX267" fmla="*/ 1839222 w 2059647"/>
              <a:gd name="connsiteY267" fmla="*/ 1443237 h 1509447"/>
              <a:gd name="connsiteX268" fmla="*/ 1846100 w 2059647"/>
              <a:gd name="connsiteY268" fmla="*/ 1447127 h 1509447"/>
              <a:gd name="connsiteX269" fmla="*/ 1852991 w 2059647"/>
              <a:gd name="connsiteY269" fmla="*/ 1450846 h 1509447"/>
              <a:gd name="connsiteX270" fmla="*/ 1859883 w 2059647"/>
              <a:gd name="connsiteY270" fmla="*/ 1454409 h 1509447"/>
              <a:gd name="connsiteX271" fmla="*/ 1866774 w 2059647"/>
              <a:gd name="connsiteY271" fmla="*/ 1457816 h 1509447"/>
              <a:gd name="connsiteX272" fmla="*/ 1873665 w 2059647"/>
              <a:gd name="connsiteY272" fmla="*/ 1461092 h 1509447"/>
              <a:gd name="connsiteX273" fmla="*/ 1880543 w 2059647"/>
              <a:gd name="connsiteY273" fmla="*/ 1464211 h 1509447"/>
              <a:gd name="connsiteX274" fmla="*/ 1887434 w 2059647"/>
              <a:gd name="connsiteY274" fmla="*/ 1467200 h 1509447"/>
              <a:gd name="connsiteX275" fmla="*/ 1894325 w 2059647"/>
              <a:gd name="connsiteY275" fmla="*/ 1470058 h 1509447"/>
              <a:gd name="connsiteX276" fmla="*/ 1901217 w 2059647"/>
              <a:gd name="connsiteY276" fmla="*/ 1472799 h 1509447"/>
              <a:gd name="connsiteX277" fmla="*/ 1908108 w 2059647"/>
              <a:gd name="connsiteY277" fmla="*/ 1475396 h 1509447"/>
              <a:gd name="connsiteX278" fmla="*/ 1914986 w 2059647"/>
              <a:gd name="connsiteY278" fmla="*/ 1477889 h 1509447"/>
              <a:gd name="connsiteX279" fmla="*/ 1921877 w 2059647"/>
              <a:gd name="connsiteY279" fmla="*/ 1480264 h 1509447"/>
              <a:gd name="connsiteX280" fmla="*/ 1928768 w 2059647"/>
              <a:gd name="connsiteY280" fmla="*/ 1482522 h 1509447"/>
              <a:gd name="connsiteX281" fmla="*/ 1935659 w 2059647"/>
              <a:gd name="connsiteY281" fmla="*/ 1484689 h 1509447"/>
              <a:gd name="connsiteX282" fmla="*/ 1942551 w 2059647"/>
              <a:gd name="connsiteY282" fmla="*/ 1486738 h 1509447"/>
              <a:gd name="connsiteX283" fmla="*/ 1949429 w 2059647"/>
              <a:gd name="connsiteY283" fmla="*/ 1488695 h 1509447"/>
              <a:gd name="connsiteX284" fmla="*/ 1956320 w 2059647"/>
              <a:gd name="connsiteY284" fmla="*/ 1490562 h 1509447"/>
              <a:gd name="connsiteX285" fmla="*/ 1963211 w 2059647"/>
              <a:gd name="connsiteY285" fmla="*/ 1492337 h 1509447"/>
              <a:gd name="connsiteX286" fmla="*/ 1970102 w 2059647"/>
              <a:gd name="connsiteY286" fmla="*/ 1494020 h 1509447"/>
              <a:gd name="connsiteX287" fmla="*/ 1976993 w 2059647"/>
              <a:gd name="connsiteY287" fmla="*/ 1495613 h 1509447"/>
              <a:gd name="connsiteX288" fmla="*/ 1983871 w 2059647"/>
              <a:gd name="connsiteY288" fmla="*/ 1497140 h 1509447"/>
              <a:gd name="connsiteX289" fmla="*/ 1990763 w 2059647"/>
              <a:gd name="connsiteY289" fmla="*/ 1498575 h 1509447"/>
              <a:gd name="connsiteX290" fmla="*/ 1997654 w 2059647"/>
              <a:gd name="connsiteY290" fmla="*/ 1499946 h 1509447"/>
              <a:gd name="connsiteX291" fmla="*/ 2004545 w 2059647"/>
              <a:gd name="connsiteY291" fmla="*/ 1501251 h 1509447"/>
              <a:gd name="connsiteX292" fmla="*/ 2011423 w 2059647"/>
              <a:gd name="connsiteY292" fmla="*/ 1502478 h 1509447"/>
              <a:gd name="connsiteX293" fmla="*/ 2018314 w 2059647"/>
              <a:gd name="connsiteY293" fmla="*/ 1503652 h 1509447"/>
              <a:gd name="connsiteX294" fmla="*/ 2025205 w 2059647"/>
              <a:gd name="connsiteY294" fmla="*/ 1504749 h 1509447"/>
              <a:gd name="connsiteX295" fmla="*/ 2032096 w 2059647"/>
              <a:gd name="connsiteY295" fmla="*/ 1505793 h 1509447"/>
              <a:gd name="connsiteX296" fmla="*/ 2038988 w 2059647"/>
              <a:gd name="connsiteY296" fmla="*/ 1506785 h 1509447"/>
              <a:gd name="connsiteX297" fmla="*/ 2045866 w 2059647"/>
              <a:gd name="connsiteY297" fmla="*/ 1507724 h 1509447"/>
              <a:gd name="connsiteX298" fmla="*/ 2052757 w 2059647"/>
              <a:gd name="connsiteY298" fmla="*/ 1508612 h 1509447"/>
              <a:gd name="connsiteX299" fmla="*/ 2059648 w 2059647"/>
              <a:gd name="connsiteY299" fmla="*/ 1509447 h 1509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059647" h="1509447">
                <a:moveTo>
                  <a:pt x="0" y="1508742"/>
                </a:moveTo>
                <a:lnTo>
                  <a:pt x="6889" y="1507868"/>
                </a:lnTo>
                <a:lnTo>
                  <a:pt x="13777" y="1506941"/>
                </a:lnTo>
                <a:lnTo>
                  <a:pt x="20666" y="1505949"/>
                </a:lnTo>
                <a:lnTo>
                  <a:pt x="27554" y="1504918"/>
                </a:lnTo>
                <a:lnTo>
                  <a:pt x="34441" y="1503822"/>
                </a:lnTo>
                <a:lnTo>
                  <a:pt x="41330" y="1502660"/>
                </a:lnTo>
                <a:lnTo>
                  <a:pt x="48219" y="1501447"/>
                </a:lnTo>
                <a:lnTo>
                  <a:pt x="55107" y="1500155"/>
                </a:lnTo>
                <a:lnTo>
                  <a:pt x="61996" y="1498797"/>
                </a:lnTo>
                <a:lnTo>
                  <a:pt x="68884" y="1497362"/>
                </a:lnTo>
                <a:lnTo>
                  <a:pt x="75773" y="1495861"/>
                </a:lnTo>
                <a:lnTo>
                  <a:pt x="82661" y="1494268"/>
                </a:lnTo>
                <a:lnTo>
                  <a:pt x="89550" y="1492598"/>
                </a:lnTo>
                <a:lnTo>
                  <a:pt x="96438" y="1490836"/>
                </a:lnTo>
                <a:lnTo>
                  <a:pt x="103327" y="1488996"/>
                </a:lnTo>
                <a:lnTo>
                  <a:pt x="110216" y="1487051"/>
                </a:lnTo>
                <a:lnTo>
                  <a:pt x="117104" y="1485015"/>
                </a:lnTo>
                <a:lnTo>
                  <a:pt x="123991" y="1482861"/>
                </a:lnTo>
                <a:lnTo>
                  <a:pt x="130880" y="1480617"/>
                </a:lnTo>
                <a:lnTo>
                  <a:pt x="137768" y="1478267"/>
                </a:lnTo>
                <a:lnTo>
                  <a:pt x="144657" y="1475788"/>
                </a:lnTo>
                <a:lnTo>
                  <a:pt x="151546" y="1473203"/>
                </a:lnTo>
                <a:lnTo>
                  <a:pt x="158434" y="1470489"/>
                </a:lnTo>
                <a:lnTo>
                  <a:pt x="165323" y="1467657"/>
                </a:lnTo>
                <a:lnTo>
                  <a:pt x="172211" y="1464681"/>
                </a:lnTo>
                <a:lnTo>
                  <a:pt x="179100" y="1461575"/>
                </a:lnTo>
                <a:lnTo>
                  <a:pt x="185988" y="1458338"/>
                </a:lnTo>
                <a:lnTo>
                  <a:pt x="192877" y="1454944"/>
                </a:lnTo>
                <a:lnTo>
                  <a:pt x="199765" y="1451407"/>
                </a:lnTo>
                <a:lnTo>
                  <a:pt x="206654" y="1447701"/>
                </a:lnTo>
                <a:lnTo>
                  <a:pt x="213541" y="1443851"/>
                </a:lnTo>
                <a:lnTo>
                  <a:pt x="220430" y="1439831"/>
                </a:lnTo>
                <a:lnTo>
                  <a:pt x="227318" y="1435641"/>
                </a:lnTo>
                <a:lnTo>
                  <a:pt x="234207" y="1431282"/>
                </a:lnTo>
                <a:lnTo>
                  <a:pt x="241096" y="1426740"/>
                </a:lnTo>
                <a:lnTo>
                  <a:pt x="247984" y="1422003"/>
                </a:lnTo>
                <a:lnTo>
                  <a:pt x="254873" y="1417095"/>
                </a:lnTo>
                <a:lnTo>
                  <a:pt x="261761" y="1411979"/>
                </a:lnTo>
                <a:lnTo>
                  <a:pt x="268650" y="1406667"/>
                </a:lnTo>
                <a:lnTo>
                  <a:pt x="275538" y="1401159"/>
                </a:lnTo>
                <a:lnTo>
                  <a:pt x="282427" y="1395430"/>
                </a:lnTo>
                <a:lnTo>
                  <a:pt x="289315" y="1389491"/>
                </a:lnTo>
                <a:lnTo>
                  <a:pt x="296204" y="1383331"/>
                </a:lnTo>
                <a:lnTo>
                  <a:pt x="303093" y="1376949"/>
                </a:lnTo>
                <a:lnTo>
                  <a:pt x="309980" y="1370345"/>
                </a:lnTo>
                <a:lnTo>
                  <a:pt x="316868" y="1363493"/>
                </a:lnTo>
                <a:lnTo>
                  <a:pt x="323757" y="1356419"/>
                </a:lnTo>
                <a:lnTo>
                  <a:pt x="330645" y="1349097"/>
                </a:lnTo>
                <a:lnTo>
                  <a:pt x="337534" y="1341527"/>
                </a:lnTo>
                <a:lnTo>
                  <a:pt x="344423" y="1333696"/>
                </a:lnTo>
                <a:lnTo>
                  <a:pt x="351311" y="1325631"/>
                </a:lnTo>
                <a:lnTo>
                  <a:pt x="358200" y="1317291"/>
                </a:lnTo>
                <a:lnTo>
                  <a:pt x="365088" y="1308690"/>
                </a:lnTo>
                <a:lnTo>
                  <a:pt x="371977" y="1299828"/>
                </a:lnTo>
                <a:lnTo>
                  <a:pt x="378865" y="1290692"/>
                </a:lnTo>
                <a:lnTo>
                  <a:pt x="385754" y="1281295"/>
                </a:lnTo>
                <a:lnTo>
                  <a:pt x="392642" y="1271611"/>
                </a:lnTo>
                <a:lnTo>
                  <a:pt x="399530" y="1261652"/>
                </a:lnTo>
                <a:lnTo>
                  <a:pt x="406418" y="1251407"/>
                </a:lnTo>
                <a:lnTo>
                  <a:pt x="413307" y="1240888"/>
                </a:lnTo>
                <a:lnTo>
                  <a:pt x="420195" y="1230081"/>
                </a:lnTo>
                <a:lnTo>
                  <a:pt x="427084" y="1218987"/>
                </a:lnTo>
                <a:lnTo>
                  <a:pt x="433972" y="1207606"/>
                </a:lnTo>
                <a:lnTo>
                  <a:pt x="440861" y="1195938"/>
                </a:lnTo>
                <a:lnTo>
                  <a:pt x="447750" y="1183983"/>
                </a:lnTo>
                <a:lnTo>
                  <a:pt x="454638" y="1171741"/>
                </a:lnTo>
                <a:lnTo>
                  <a:pt x="461527" y="1159198"/>
                </a:lnTo>
                <a:lnTo>
                  <a:pt x="468415" y="1146382"/>
                </a:lnTo>
                <a:lnTo>
                  <a:pt x="475304" y="1133265"/>
                </a:lnTo>
                <a:lnTo>
                  <a:pt x="482192" y="1119875"/>
                </a:lnTo>
                <a:lnTo>
                  <a:pt x="489080" y="1106184"/>
                </a:lnTo>
                <a:lnTo>
                  <a:pt x="495968" y="1092218"/>
                </a:lnTo>
                <a:lnTo>
                  <a:pt x="502857" y="1077981"/>
                </a:lnTo>
                <a:lnTo>
                  <a:pt x="509745" y="1063461"/>
                </a:lnTo>
                <a:lnTo>
                  <a:pt x="516634" y="1048667"/>
                </a:lnTo>
                <a:lnTo>
                  <a:pt x="523522" y="1033604"/>
                </a:lnTo>
                <a:lnTo>
                  <a:pt x="530411" y="1018278"/>
                </a:lnTo>
                <a:lnTo>
                  <a:pt x="537299" y="1002691"/>
                </a:lnTo>
                <a:lnTo>
                  <a:pt x="544188" y="986850"/>
                </a:lnTo>
                <a:lnTo>
                  <a:pt x="551077" y="970760"/>
                </a:lnTo>
                <a:lnTo>
                  <a:pt x="557965" y="954429"/>
                </a:lnTo>
                <a:lnTo>
                  <a:pt x="564854" y="937863"/>
                </a:lnTo>
                <a:lnTo>
                  <a:pt x="571742" y="921070"/>
                </a:lnTo>
                <a:lnTo>
                  <a:pt x="578630" y="904057"/>
                </a:lnTo>
                <a:lnTo>
                  <a:pt x="585518" y="886832"/>
                </a:lnTo>
                <a:lnTo>
                  <a:pt x="592407" y="869407"/>
                </a:lnTo>
                <a:lnTo>
                  <a:pt x="599295" y="851787"/>
                </a:lnTo>
                <a:lnTo>
                  <a:pt x="606186" y="833986"/>
                </a:lnTo>
                <a:lnTo>
                  <a:pt x="613078" y="816012"/>
                </a:lnTo>
                <a:lnTo>
                  <a:pt x="619956" y="797878"/>
                </a:lnTo>
                <a:lnTo>
                  <a:pt x="626847" y="779594"/>
                </a:lnTo>
                <a:lnTo>
                  <a:pt x="633738" y="761172"/>
                </a:lnTo>
                <a:lnTo>
                  <a:pt x="640629" y="742625"/>
                </a:lnTo>
                <a:lnTo>
                  <a:pt x="647520" y="723967"/>
                </a:lnTo>
                <a:lnTo>
                  <a:pt x="654398" y="705209"/>
                </a:lnTo>
                <a:lnTo>
                  <a:pt x="661290" y="686365"/>
                </a:lnTo>
                <a:lnTo>
                  <a:pt x="668181" y="667452"/>
                </a:lnTo>
                <a:lnTo>
                  <a:pt x="675072" y="648482"/>
                </a:lnTo>
                <a:lnTo>
                  <a:pt x="681963" y="629471"/>
                </a:lnTo>
                <a:lnTo>
                  <a:pt x="688841" y="610436"/>
                </a:lnTo>
                <a:lnTo>
                  <a:pt x="695732" y="591390"/>
                </a:lnTo>
                <a:lnTo>
                  <a:pt x="702624" y="572350"/>
                </a:lnTo>
                <a:lnTo>
                  <a:pt x="709515" y="553333"/>
                </a:lnTo>
                <a:lnTo>
                  <a:pt x="716393" y="534356"/>
                </a:lnTo>
                <a:lnTo>
                  <a:pt x="723284" y="515437"/>
                </a:lnTo>
                <a:lnTo>
                  <a:pt x="730175" y="496592"/>
                </a:lnTo>
                <a:lnTo>
                  <a:pt x="737066" y="477837"/>
                </a:lnTo>
                <a:lnTo>
                  <a:pt x="743958" y="459193"/>
                </a:lnTo>
                <a:lnTo>
                  <a:pt x="750836" y="440677"/>
                </a:lnTo>
                <a:lnTo>
                  <a:pt x="757727" y="422306"/>
                </a:lnTo>
                <a:lnTo>
                  <a:pt x="764618" y="404099"/>
                </a:lnTo>
                <a:lnTo>
                  <a:pt x="771509" y="386074"/>
                </a:lnTo>
                <a:lnTo>
                  <a:pt x="778400" y="368249"/>
                </a:lnTo>
                <a:lnTo>
                  <a:pt x="785278" y="350644"/>
                </a:lnTo>
                <a:lnTo>
                  <a:pt x="792170" y="333277"/>
                </a:lnTo>
                <a:lnTo>
                  <a:pt x="799061" y="316165"/>
                </a:lnTo>
                <a:lnTo>
                  <a:pt x="805952" y="299327"/>
                </a:lnTo>
                <a:lnTo>
                  <a:pt x="812843" y="282782"/>
                </a:lnTo>
                <a:lnTo>
                  <a:pt x="819721" y="266547"/>
                </a:lnTo>
                <a:lnTo>
                  <a:pt x="826612" y="250641"/>
                </a:lnTo>
                <a:lnTo>
                  <a:pt x="833504" y="235083"/>
                </a:lnTo>
                <a:lnTo>
                  <a:pt x="840395" y="219887"/>
                </a:lnTo>
                <a:lnTo>
                  <a:pt x="847286" y="205074"/>
                </a:lnTo>
                <a:lnTo>
                  <a:pt x="854164" y="190657"/>
                </a:lnTo>
                <a:lnTo>
                  <a:pt x="861055" y="176657"/>
                </a:lnTo>
                <a:lnTo>
                  <a:pt x="867946" y="163087"/>
                </a:lnTo>
                <a:lnTo>
                  <a:pt x="874837" y="149965"/>
                </a:lnTo>
                <a:lnTo>
                  <a:pt x="881729" y="137305"/>
                </a:lnTo>
                <a:lnTo>
                  <a:pt x="888607" y="125124"/>
                </a:lnTo>
                <a:lnTo>
                  <a:pt x="895498" y="113435"/>
                </a:lnTo>
                <a:lnTo>
                  <a:pt x="902389" y="102253"/>
                </a:lnTo>
                <a:lnTo>
                  <a:pt x="909280" y="91591"/>
                </a:lnTo>
                <a:lnTo>
                  <a:pt x="916158" y="81462"/>
                </a:lnTo>
                <a:lnTo>
                  <a:pt x="923049" y="71880"/>
                </a:lnTo>
                <a:lnTo>
                  <a:pt x="929941" y="62853"/>
                </a:lnTo>
                <a:lnTo>
                  <a:pt x="936832" y="54397"/>
                </a:lnTo>
                <a:lnTo>
                  <a:pt x="943723" y="46519"/>
                </a:lnTo>
                <a:lnTo>
                  <a:pt x="950601" y="39230"/>
                </a:lnTo>
                <a:lnTo>
                  <a:pt x="957492" y="32539"/>
                </a:lnTo>
                <a:lnTo>
                  <a:pt x="964383" y="26455"/>
                </a:lnTo>
                <a:lnTo>
                  <a:pt x="971275" y="20985"/>
                </a:lnTo>
                <a:lnTo>
                  <a:pt x="978166" y="16135"/>
                </a:lnTo>
                <a:lnTo>
                  <a:pt x="985044" y="11915"/>
                </a:lnTo>
                <a:lnTo>
                  <a:pt x="991935" y="8326"/>
                </a:lnTo>
                <a:lnTo>
                  <a:pt x="998826" y="5373"/>
                </a:lnTo>
                <a:lnTo>
                  <a:pt x="1005717" y="3062"/>
                </a:lnTo>
                <a:lnTo>
                  <a:pt x="1012609" y="1395"/>
                </a:lnTo>
                <a:lnTo>
                  <a:pt x="1019487" y="375"/>
                </a:lnTo>
                <a:lnTo>
                  <a:pt x="1026378" y="0"/>
                </a:lnTo>
                <a:lnTo>
                  <a:pt x="1033269" y="274"/>
                </a:lnTo>
                <a:lnTo>
                  <a:pt x="1040160" y="1195"/>
                </a:lnTo>
                <a:lnTo>
                  <a:pt x="1047051" y="2763"/>
                </a:lnTo>
                <a:lnTo>
                  <a:pt x="1053930" y="4975"/>
                </a:lnTo>
                <a:lnTo>
                  <a:pt x="1060821" y="7828"/>
                </a:lnTo>
                <a:lnTo>
                  <a:pt x="1067712" y="11318"/>
                </a:lnTo>
                <a:lnTo>
                  <a:pt x="1074603" y="15442"/>
                </a:lnTo>
                <a:lnTo>
                  <a:pt x="1081481" y="20196"/>
                </a:lnTo>
                <a:lnTo>
                  <a:pt x="1088372" y="25570"/>
                </a:lnTo>
                <a:lnTo>
                  <a:pt x="1095263" y="31560"/>
                </a:lnTo>
                <a:lnTo>
                  <a:pt x="1102155" y="38157"/>
                </a:lnTo>
                <a:lnTo>
                  <a:pt x="1109046" y="45355"/>
                </a:lnTo>
                <a:lnTo>
                  <a:pt x="1115924" y="53142"/>
                </a:lnTo>
                <a:lnTo>
                  <a:pt x="1122815" y="61510"/>
                </a:lnTo>
                <a:lnTo>
                  <a:pt x="1129706" y="70449"/>
                </a:lnTo>
                <a:lnTo>
                  <a:pt x="1136597" y="79947"/>
                </a:lnTo>
                <a:lnTo>
                  <a:pt x="1143489" y="89992"/>
                </a:lnTo>
                <a:lnTo>
                  <a:pt x="1150367" y="100572"/>
                </a:lnTo>
                <a:lnTo>
                  <a:pt x="1157258" y="111675"/>
                </a:lnTo>
                <a:lnTo>
                  <a:pt x="1164149" y="123287"/>
                </a:lnTo>
                <a:lnTo>
                  <a:pt x="1171040" y="135393"/>
                </a:lnTo>
                <a:lnTo>
                  <a:pt x="1177931" y="147980"/>
                </a:lnTo>
                <a:lnTo>
                  <a:pt x="1184809" y="161031"/>
                </a:lnTo>
                <a:lnTo>
                  <a:pt x="1191701" y="174533"/>
                </a:lnTo>
                <a:lnTo>
                  <a:pt x="1198592" y="188468"/>
                </a:lnTo>
                <a:lnTo>
                  <a:pt x="1205483" y="202821"/>
                </a:lnTo>
                <a:lnTo>
                  <a:pt x="1212374" y="217574"/>
                </a:lnTo>
                <a:lnTo>
                  <a:pt x="1219252" y="232711"/>
                </a:lnTo>
                <a:lnTo>
                  <a:pt x="1226143" y="248216"/>
                </a:lnTo>
                <a:lnTo>
                  <a:pt x="1233035" y="264070"/>
                </a:lnTo>
                <a:lnTo>
                  <a:pt x="1239926" y="280254"/>
                </a:lnTo>
                <a:lnTo>
                  <a:pt x="1246817" y="296752"/>
                </a:lnTo>
                <a:lnTo>
                  <a:pt x="1253695" y="313547"/>
                </a:lnTo>
                <a:lnTo>
                  <a:pt x="1260586" y="330617"/>
                </a:lnTo>
                <a:lnTo>
                  <a:pt x="1267477" y="347946"/>
                </a:lnTo>
                <a:lnTo>
                  <a:pt x="1274368" y="365516"/>
                </a:lnTo>
                <a:lnTo>
                  <a:pt x="1281247" y="383308"/>
                </a:lnTo>
                <a:lnTo>
                  <a:pt x="1288138" y="401303"/>
                </a:lnTo>
                <a:lnTo>
                  <a:pt x="1295029" y="419483"/>
                </a:lnTo>
                <a:lnTo>
                  <a:pt x="1301920" y="437830"/>
                </a:lnTo>
                <a:lnTo>
                  <a:pt x="1308811" y="456326"/>
                </a:lnTo>
                <a:lnTo>
                  <a:pt x="1315689" y="474951"/>
                </a:lnTo>
                <a:lnTo>
                  <a:pt x="1322581" y="493689"/>
                </a:lnTo>
                <a:lnTo>
                  <a:pt x="1329472" y="512521"/>
                </a:lnTo>
                <a:lnTo>
                  <a:pt x="1336363" y="531432"/>
                </a:lnTo>
                <a:lnTo>
                  <a:pt x="1343254" y="550401"/>
                </a:lnTo>
                <a:lnTo>
                  <a:pt x="1350132" y="569411"/>
                </a:lnTo>
                <a:lnTo>
                  <a:pt x="1357023" y="588448"/>
                </a:lnTo>
                <a:lnTo>
                  <a:pt x="1363915" y="607494"/>
                </a:lnTo>
                <a:lnTo>
                  <a:pt x="1370806" y="626534"/>
                </a:lnTo>
                <a:lnTo>
                  <a:pt x="1377697" y="645550"/>
                </a:lnTo>
                <a:lnTo>
                  <a:pt x="1384575" y="664526"/>
                </a:lnTo>
                <a:lnTo>
                  <a:pt x="1391466" y="683450"/>
                </a:lnTo>
                <a:lnTo>
                  <a:pt x="1398357" y="702304"/>
                </a:lnTo>
                <a:lnTo>
                  <a:pt x="1405248" y="721076"/>
                </a:lnTo>
                <a:lnTo>
                  <a:pt x="1412140" y="739751"/>
                </a:lnTo>
                <a:lnTo>
                  <a:pt x="1419018" y="758317"/>
                </a:lnTo>
                <a:lnTo>
                  <a:pt x="1425909" y="776758"/>
                </a:lnTo>
                <a:lnTo>
                  <a:pt x="1432800" y="795064"/>
                </a:lnTo>
                <a:lnTo>
                  <a:pt x="1439691" y="813223"/>
                </a:lnTo>
                <a:lnTo>
                  <a:pt x="1446569" y="831222"/>
                </a:lnTo>
                <a:lnTo>
                  <a:pt x="1453460" y="849050"/>
                </a:lnTo>
                <a:lnTo>
                  <a:pt x="1460352" y="866699"/>
                </a:lnTo>
                <a:lnTo>
                  <a:pt x="1467243" y="884155"/>
                </a:lnTo>
                <a:lnTo>
                  <a:pt x="1474134" y="901410"/>
                </a:lnTo>
                <a:lnTo>
                  <a:pt x="1481012" y="918457"/>
                </a:lnTo>
                <a:lnTo>
                  <a:pt x="1487903" y="935285"/>
                </a:lnTo>
                <a:lnTo>
                  <a:pt x="1494794" y="951887"/>
                </a:lnTo>
                <a:lnTo>
                  <a:pt x="1501686" y="968254"/>
                </a:lnTo>
                <a:lnTo>
                  <a:pt x="1508577" y="984381"/>
                </a:lnTo>
                <a:lnTo>
                  <a:pt x="1515455" y="1000261"/>
                </a:lnTo>
                <a:lnTo>
                  <a:pt x="1522346" y="1015887"/>
                </a:lnTo>
                <a:lnTo>
                  <a:pt x="1529237" y="1031255"/>
                </a:lnTo>
                <a:lnTo>
                  <a:pt x="1536128" y="1046358"/>
                </a:lnTo>
                <a:lnTo>
                  <a:pt x="1543020" y="1061194"/>
                </a:lnTo>
                <a:lnTo>
                  <a:pt x="1549898" y="1075757"/>
                </a:lnTo>
                <a:lnTo>
                  <a:pt x="1556789" y="1090039"/>
                </a:lnTo>
                <a:lnTo>
                  <a:pt x="1563680" y="1104056"/>
                </a:lnTo>
                <a:lnTo>
                  <a:pt x="1570571" y="1117773"/>
                </a:lnTo>
                <a:lnTo>
                  <a:pt x="1577462" y="1131216"/>
                </a:lnTo>
                <a:lnTo>
                  <a:pt x="1584340" y="1144372"/>
                </a:lnTo>
                <a:lnTo>
                  <a:pt x="1591232" y="1157241"/>
                </a:lnTo>
                <a:lnTo>
                  <a:pt x="1598123" y="1169822"/>
                </a:lnTo>
                <a:lnTo>
                  <a:pt x="1605014" y="1182117"/>
                </a:lnTo>
                <a:lnTo>
                  <a:pt x="1611905" y="1194111"/>
                </a:lnTo>
                <a:lnTo>
                  <a:pt x="1618783" y="1205831"/>
                </a:lnTo>
                <a:lnTo>
                  <a:pt x="1625674" y="1217251"/>
                </a:lnTo>
                <a:lnTo>
                  <a:pt x="1632566" y="1228384"/>
                </a:lnTo>
                <a:lnTo>
                  <a:pt x="1639457" y="1239243"/>
                </a:lnTo>
                <a:lnTo>
                  <a:pt x="1646335" y="1249802"/>
                </a:lnTo>
                <a:lnTo>
                  <a:pt x="1653226" y="1260086"/>
                </a:lnTo>
                <a:lnTo>
                  <a:pt x="1660117" y="1270097"/>
                </a:lnTo>
                <a:lnTo>
                  <a:pt x="1667008" y="1279820"/>
                </a:lnTo>
                <a:lnTo>
                  <a:pt x="1673899" y="1289269"/>
                </a:lnTo>
                <a:lnTo>
                  <a:pt x="1680777" y="1298431"/>
                </a:lnTo>
                <a:lnTo>
                  <a:pt x="1687669" y="1307345"/>
                </a:lnTo>
                <a:lnTo>
                  <a:pt x="1694560" y="1315986"/>
                </a:lnTo>
                <a:lnTo>
                  <a:pt x="1701451" y="1324352"/>
                </a:lnTo>
                <a:lnTo>
                  <a:pt x="1708342" y="1332470"/>
                </a:lnTo>
                <a:lnTo>
                  <a:pt x="1715220" y="1340327"/>
                </a:lnTo>
                <a:lnTo>
                  <a:pt x="1722111" y="1347936"/>
                </a:lnTo>
                <a:lnTo>
                  <a:pt x="1729003" y="1355296"/>
                </a:lnTo>
                <a:lnTo>
                  <a:pt x="1735894" y="1362423"/>
                </a:lnTo>
                <a:lnTo>
                  <a:pt x="1742785" y="1369301"/>
                </a:lnTo>
                <a:lnTo>
                  <a:pt x="1749663" y="1375944"/>
                </a:lnTo>
                <a:lnTo>
                  <a:pt x="1756554" y="1382365"/>
                </a:lnTo>
                <a:lnTo>
                  <a:pt x="1763445" y="1388552"/>
                </a:lnTo>
                <a:lnTo>
                  <a:pt x="1770337" y="1394529"/>
                </a:lnTo>
                <a:lnTo>
                  <a:pt x="1777228" y="1400285"/>
                </a:lnTo>
                <a:lnTo>
                  <a:pt x="1784106" y="1405832"/>
                </a:lnTo>
                <a:lnTo>
                  <a:pt x="1790997" y="1411170"/>
                </a:lnTo>
                <a:lnTo>
                  <a:pt x="1797888" y="1416312"/>
                </a:lnTo>
                <a:lnTo>
                  <a:pt x="1804779" y="1421259"/>
                </a:lnTo>
                <a:lnTo>
                  <a:pt x="1811657" y="1426022"/>
                </a:lnTo>
                <a:lnTo>
                  <a:pt x="1818549" y="1430590"/>
                </a:lnTo>
                <a:lnTo>
                  <a:pt x="1825440" y="1434976"/>
                </a:lnTo>
                <a:lnTo>
                  <a:pt x="1832331" y="1439191"/>
                </a:lnTo>
                <a:lnTo>
                  <a:pt x="1839222" y="1443237"/>
                </a:lnTo>
                <a:lnTo>
                  <a:pt x="1846100" y="1447127"/>
                </a:lnTo>
                <a:lnTo>
                  <a:pt x="1852991" y="1450846"/>
                </a:lnTo>
                <a:lnTo>
                  <a:pt x="1859883" y="1454409"/>
                </a:lnTo>
                <a:lnTo>
                  <a:pt x="1866774" y="1457816"/>
                </a:lnTo>
                <a:lnTo>
                  <a:pt x="1873665" y="1461092"/>
                </a:lnTo>
                <a:lnTo>
                  <a:pt x="1880543" y="1464211"/>
                </a:lnTo>
                <a:lnTo>
                  <a:pt x="1887434" y="1467200"/>
                </a:lnTo>
                <a:lnTo>
                  <a:pt x="1894325" y="1470058"/>
                </a:lnTo>
                <a:lnTo>
                  <a:pt x="1901217" y="1472799"/>
                </a:lnTo>
                <a:lnTo>
                  <a:pt x="1908108" y="1475396"/>
                </a:lnTo>
                <a:lnTo>
                  <a:pt x="1914986" y="1477889"/>
                </a:lnTo>
                <a:lnTo>
                  <a:pt x="1921877" y="1480264"/>
                </a:lnTo>
                <a:lnTo>
                  <a:pt x="1928768" y="1482522"/>
                </a:lnTo>
                <a:lnTo>
                  <a:pt x="1935659" y="1484689"/>
                </a:lnTo>
                <a:lnTo>
                  <a:pt x="1942551" y="1486738"/>
                </a:lnTo>
                <a:lnTo>
                  <a:pt x="1949429" y="1488695"/>
                </a:lnTo>
                <a:lnTo>
                  <a:pt x="1956320" y="1490562"/>
                </a:lnTo>
                <a:lnTo>
                  <a:pt x="1963211" y="1492337"/>
                </a:lnTo>
                <a:lnTo>
                  <a:pt x="1970102" y="1494020"/>
                </a:lnTo>
                <a:lnTo>
                  <a:pt x="1976993" y="1495613"/>
                </a:lnTo>
                <a:lnTo>
                  <a:pt x="1983871" y="1497140"/>
                </a:lnTo>
                <a:lnTo>
                  <a:pt x="1990763" y="1498575"/>
                </a:lnTo>
                <a:lnTo>
                  <a:pt x="1997654" y="1499946"/>
                </a:lnTo>
                <a:lnTo>
                  <a:pt x="2004545" y="1501251"/>
                </a:lnTo>
                <a:lnTo>
                  <a:pt x="2011423" y="1502478"/>
                </a:lnTo>
                <a:lnTo>
                  <a:pt x="2018314" y="1503652"/>
                </a:lnTo>
                <a:lnTo>
                  <a:pt x="2025205" y="1504749"/>
                </a:lnTo>
                <a:lnTo>
                  <a:pt x="2032096" y="1505793"/>
                </a:lnTo>
                <a:lnTo>
                  <a:pt x="2038988" y="1506785"/>
                </a:lnTo>
                <a:lnTo>
                  <a:pt x="2045866" y="1507724"/>
                </a:lnTo>
                <a:lnTo>
                  <a:pt x="2052757" y="1508612"/>
                </a:lnTo>
                <a:lnTo>
                  <a:pt x="2059648" y="1509447"/>
                </a:lnTo>
              </a:path>
            </a:pathLst>
          </a:custGeom>
          <a:noFill/>
          <a:ln w="28575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358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066053-4018-F17D-E6FD-37F60D5091E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Ist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/>
                  <a:t> ein parametrisches Modell und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 eine Stichprobe, so heißt die Funktion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die zugehörige </a:t>
                </a:r>
                <a:r>
                  <a:rPr lang="en-US" i="1" dirty="0"/>
                  <a:t>Likelihood</a:t>
                </a:r>
                <a:r>
                  <a:rPr lang="de-DE" dirty="0"/>
                  <a:t>, 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die (Zähl)dichte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de-DE" dirty="0"/>
                  <a:t> ist.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:r>
                  <a:rPr lang="en-US" b="1" i="1" dirty="0">
                    <a:solidFill>
                      <a:schemeClr val="accent4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4"/>
                    </a:solidFill>
                  </a:rPr>
                  <a:t>)</a:t>
                </a:r>
                <a:r>
                  <a:rPr lang="de-DE" dirty="0"/>
                  <a:t>. Betrachten wir die Beobachtung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ist nicht normiert (summiert/integriert sich nicht zu 1) über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ist hat nicht immer ein eindeutiges Maximum.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066053-4018-F17D-E6FD-37F60D509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191" b="-92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33FD1F-7F64-C188-BB28-7BF5F41D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Likelihood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D4D2784-35CE-0809-4A3A-AF8EF6BF88B8}"/>
              </a:ext>
            </a:extLst>
          </p:cNvPr>
          <p:cNvSpPr/>
          <p:nvPr/>
        </p:nvSpPr>
        <p:spPr>
          <a:xfrm>
            <a:off x="817061" y="2739599"/>
            <a:ext cx="2232248" cy="1488165"/>
          </a:xfrm>
          <a:custGeom>
            <a:avLst/>
            <a:gdLst>
              <a:gd name="connsiteX0" fmla="*/ 0 w 2232248"/>
              <a:gd name="connsiteY0" fmla="*/ 1488165 h 1488165"/>
              <a:gd name="connsiteX1" fmla="*/ 2232248 w 2232248"/>
              <a:gd name="connsiteY1" fmla="*/ 1488165 h 1488165"/>
              <a:gd name="connsiteX2" fmla="*/ 2232248 w 2232248"/>
              <a:gd name="connsiteY2" fmla="*/ 0 h 1488165"/>
              <a:gd name="connsiteX3" fmla="*/ 0 w 2232248"/>
              <a:gd name="connsiteY3" fmla="*/ 0 h 148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248" h="1488165">
                <a:moveTo>
                  <a:pt x="0" y="1488165"/>
                </a:moveTo>
                <a:lnTo>
                  <a:pt x="2232248" y="1488165"/>
                </a:lnTo>
                <a:lnTo>
                  <a:pt x="22322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29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A9BF553-B8D2-76A9-15E9-2039FFEB63D9}"/>
              </a:ext>
            </a:extLst>
          </p:cNvPr>
          <p:cNvSpPr/>
          <p:nvPr/>
        </p:nvSpPr>
        <p:spPr>
          <a:xfrm>
            <a:off x="2027069" y="4143292"/>
            <a:ext cx="36859" cy="63916"/>
          </a:xfrm>
          <a:custGeom>
            <a:avLst/>
            <a:gdLst>
              <a:gd name="connsiteX0" fmla="*/ 36860 w 36859"/>
              <a:gd name="connsiteY0" fmla="*/ 18295 h 63916"/>
              <a:gd name="connsiteX1" fmla="*/ 34516 w 36859"/>
              <a:gd name="connsiteY1" fmla="*/ 33856 h 63916"/>
              <a:gd name="connsiteX2" fmla="*/ 28545 w 36859"/>
              <a:gd name="connsiteY2" fmla="*/ 48663 h 63916"/>
              <a:gd name="connsiteX3" fmla="*/ 20090 w 36859"/>
              <a:gd name="connsiteY3" fmla="*/ 59601 h 63916"/>
              <a:gd name="connsiteX4" fmla="*/ 10724 w 36859"/>
              <a:gd name="connsiteY4" fmla="*/ 63917 h 63916"/>
              <a:gd name="connsiteX5" fmla="*/ 5627 w 36859"/>
              <a:gd name="connsiteY5" fmla="*/ 62298 h 63916"/>
              <a:gd name="connsiteX6" fmla="*/ 2316 w 36859"/>
              <a:gd name="connsiteY6" fmla="*/ 57899 h 63916"/>
              <a:gd name="connsiteX7" fmla="*/ 567 w 36859"/>
              <a:gd name="connsiteY7" fmla="*/ 52067 h 63916"/>
              <a:gd name="connsiteX8" fmla="*/ 0 w 36859"/>
              <a:gd name="connsiteY8" fmla="*/ 45612 h 63916"/>
              <a:gd name="connsiteX9" fmla="*/ 1098 w 36859"/>
              <a:gd name="connsiteY9" fmla="*/ 35158 h 63916"/>
              <a:gd name="connsiteX10" fmla="*/ 4009 w 36859"/>
              <a:gd name="connsiteY10" fmla="*/ 24703 h 63916"/>
              <a:gd name="connsiteX11" fmla="*/ 8417 w 36859"/>
              <a:gd name="connsiteY11" fmla="*/ 15161 h 63916"/>
              <a:gd name="connsiteX12" fmla="*/ 13812 w 36859"/>
              <a:gd name="connsiteY12" fmla="*/ 7273 h 63916"/>
              <a:gd name="connsiteX13" fmla="*/ 19914 w 36859"/>
              <a:gd name="connsiteY13" fmla="*/ 1953 h 63916"/>
              <a:gd name="connsiteX14" fmla="*/ 26145 w 36859"/>
              <a:gd name="connsiteY14" fmla="*/ 0 h 63916"/>
              <a:gd name="connsiteX15" fmla="*/ 30070 w 36859"/>
              <a:gd name="connsiteY15" fmla="*/ 958 h 63916"/>
              <a:gd name="connsiteX16" fmla="*/ 32991 w 36859"/>
              <a:gd name="connsiteY16" fmla="*/ 3479 h 63916"/>
              <a:gd name="connsiteX17" fmla="*/ 34907 w 36859"/>
              <a:gd name="connsiteY17" fmla="*/ 6920 h 63916"/>
              <a:gd name="connsiteX18" fmla="*/ 36125 w 36859"/>
              <a:gd name="connsiteY18" fmla="*/ 10975 h 63916"/>
              <a:gd name="connsiteX19" fmla="*/ 36693 w 36859"/>
              <a:gd name="connsiteY19" fmla="*/ 14900 h 63916"/>
              <a:gd name="connsiteX20" fmla="*/ 36860 w 36859"/>
              <a:gd name="connsiteY20" fmla="*/ 18295 h 63916"/>
              <a:gd name="connsiteX21" fmla="*/ 30982 w 36859"/>
              <a:gd name="connsiteY21" fmla="*/ 12761 h 63916"/>
              <a:gd name="connsiteX22" fmla="*/ 30805 w 36859"/>
              <a:gd name="connsiteY22" fmla="*/ 8882 h 63916"/>
              <a:gd name="connsiteX23" fmla="*/ 30154 w 36859"/>
              <a:gd name="connsiteY23" fmla="*/ 5488 h 63916"/>
              <a:gd name="connsiteX24" fmla="*/ 28629 w 36859"/>
              <a:gd name="connsiteY24" fmla="*/ 2874 h 63916"/>
              <a:gd name="connsiteX25" fmla="*/ 26062 w 36859"/>
              <a:gd name="connsiteY25" fmla="*/ 1953 h 63916"/>
              <a:gd name="connsiteX26" fmla="*/ 16342 w 36859"/>
              <a:gd name="connsiteY26" fmla="*/ 11329 h 63916"/>
              <a:gd name="connsiteX27" fmla="*/ 13208 w 36859"/>
              <a:gd name="connsiteY27" fmla="*/ 18211 h 63916"/>
              <a:gd name="connsiteX28" fmla="*/ 11198 w 36859"/>
              <a:gd name="connsiteY28" fmla="*/ 24043 h 63916"/>
              <a:gd name="connsiteX29" fmla="*/ 9459 w 36859"/>
              <a:gd name="connsiteY29" fmla="*/ 30535 h 63916"/>
              <a:gd name="connsiteX30" fmla="*/ 28108 w 36859"/>
              <a:gd name="connsiteY30" fmla="*/ 30535 h 63916"/>
              <a:gd name="connsiteX31" fmla="*/ 30982 w 36859"/>
              <a:gd name="connsiteY31" fmla="*/ 12761 h 63916"/>
              <a:gd name="connsiteX32" fmla="*/ 27326 w 36859"/>
              <a:gd name="connsiteY32" fmla="*/ 33372 h 63916"/>
              <a:gd name="connsiteX33" fmla="*/ 8762 w 36859"/>
              <a:gd name="connsiteY33" fmla="*/ 33372 h 63916"/>
              <a:gd name="connsiteX34" fmla="*/ 5888 w 36859"/>
              <a:gd name="connsiteY34" fmla="*/ 51063 h 63916"/>
              <a:gd name="connsiteX35" fmla="*/ 7106 w 36859"/>
              <a:gd name="connsiteY35" fmla="*/ 59471 h 63916"/>
              <a:gd name="connsiteX36" fmla="*/ 10724 w 36859"/>
              <a:gd name="connsiteY36" fmla="*/ 61908 h 63916"/>
              <a:gd name="connsiteX37" fmla="*/ 15951 w 36859"/>
              <a:gd name="connsiteY37" fmla="*/ 59210 h 63916"/>
              <a:gd name="connsiteX38" fmla="*/ 21048 w 36859"/>
              <a:gd name="connsiteY38" fmla="*/ 51500 h 63916"/>
              <a:gd name="connsiteX39" fmla="*/ 27326 w 36859"/>
              <a:gd name="connsiteY39" fmla="*/ 33372 h 6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859" h="63916">
                <a:moveTo>
                  <a:pt x="36860" y="18295"/>
                </a:moveTo>
                <a:cubicBezTo>
                  <a:pt x="36860" y="23178"/>
                  <a:pt x="36079" y="28359"/>
                  <a:pt x="34516" y="33856"/>
                </a:cubicBezTo>
                <a:cubicBezTo>
                  <a:pt x="32972" y="39315"/>
                  <a:pt x="30982" y="44245"/>
                  <a:pt x="28545" y="48663"/>
                </a:cubicBezTo>
                <a:cubicBezTo>
                  <a:pt x="26099" y="53053"/>
                  <a:pt x="23281" y="56699"/>
                  <a:pt x="20090" y="59601"/>
                </a:cubicBezTo>
                <a:cubicBezTo>
                  <a:pt x="16900" y="62475"/>
                  <a:pt x="13775" y="63917"/>
                  <a:pt x="10724" y="63917"/>
                </a:cubicBezTo>
                <a:cubicBezTo>
                  <a:pt x="8780" y="63917"/>
                  <a:pt x="7078" y="63377"/>
                  <a:pt x="5627" y="62298"/>
                </a:cubicBezTo>
                <a:cubicBezTo>
                  <a:pt x="4204" y="61191"/>
                  <a:pt x="3097" y="59731"/>
                  <a:pt x="2316" y="57899"/>
                </a:cubicBezTo>
                <a:cubicBezTo>
                  <a:pt x="1525" y="56048"/>
                  <a:pt x="949" y="54104"/>
                  <a:pt x="567" y="52067"/>
                </a:cubicBezTo>
                <a:cubicBezTo>
                  <a:pt x="186" y="50002"/>
                  <a:pt x="0" y="47854"/>
                  <a:pt x="0" y="45612"/>
                </a:cubicBezTo>
                <a:cubicBezTo>
                  <a:pt x="0" y="42273"/>
                  <a:pt x="363" y="38795"/>
                  <a:pt x="1098" y="35158"/>
                </a:cubicBezTo>
                <a:cubicBezTo>
                  <a:pt x="1823" y="31503"/>
                  <a:pt x="2790" y="28015"/>
                  <a:pt x="4009" y="24703"/>
                </a:cubicBezTo>
                <a:cubicBezTo>
                  <a:pt x="5227" y="21364"/>
                  <a:pt x="6697" y="18183"/>
                  <a:pt x="8417" y="15161"/>
                </a:cubicBezTo>
                <a:cubicBezTo>
                  <a:pt x="10129" y="12110"/>
                  <a:pt x="11924" y="9478"/>
                  <a:pt x="13812" y="7273"/>
                </a:cubicBezTo>
                <a:cubicBezTo>
                  <a:pt x="15737" y="5032"/>
                  <a:pt x="17765" y="3265"/>
                  <a:pt x="19914" y="1953"/>
                </a:cubicBezTo>
                <a:cubicBezTo>
                  <a:pt x="22062" y="651"/>
                  <a:pt x="24146" y="0"/>
                  <a:pt x="26145" y="0"/>
                </a:cubicBezTo>
                <a:cubicBezTo>
                  <a:pt x="27596" y="0"/>
                  <a:pt x="28908" y="316"/>
                  <a:pt x="30070" y="958"/>
                </a:cubicBezTo>
                <a:cubicBezTo>
                  <a:pt x="31261" y="1563"/>
                  <a:pt x="32237" y="2409"/>
                  <a:pt x="32991" y="3479"/>
                </a:cubicBezTo>
                <a:cubicBezTo>
                  <a:pt x="33744" y="4530"/>
                  <a:pt x="34377" y="5674"/>
                  <a:pt x="34907" y="6920"/>
                </a:cubicBezTo>
                <a:cubicBezTo>
                  <a:pt x="35456" y="8176"/>
                  <a:pt x="35865" y="9524"/>
                  <a:pt x="36125" y="10975"/>
                </a:cubicBezTo>
                <a:cubicBezTo>
                  <a:pt x="36386" y="12398"/>
                  <a:pt x="36572" y="13710"/>
                  <a:pt x="36693" y="14900"/>
                </a:cubicBezTo>
                <a:cubicBezTo>
                  <a:pt x="36804" y="16063"/>
                  <a:pt x="36860" y="17188"/>
                  <a:pt x="36860" y="18295"/>
                </a:cubicBezTo>
                <a:moveTo>
                  <a:pt x="30982" y="12761"/>
                </a:moveTo>
                <a:cubicBezTo>
                  <a:pt x="30982" y="11282"/>
                  <a:pt x="30926" y="9989"/>
                  <a:pt x="30805" y="8882"/>
                </a:cubicBezTo>
                <a:cubicBezTo>
                  <a:pt x="30693" y="7757"/>
                  <a:pt x="30480" y="6622"/>
                  <a:pt x="30154" y="5488"/>
                </a:cubicBezTo>
                <a:cubicBezTo>
                  <a:pt x="29838" y="4353"/>
                  <a:pt x="29326" y="3479"/>
                  <a:pt x="28629" y="2874"/>
                </a:cubicBezTo>
                <a:cubicBezTo>
                  <a:pt x="27959" y="2260"/>
                  <a:pt x="27103" y="1953"/>
                  <a:pt x="26062" y="1953"/>
                </a:cubicBezTo>
                <a:cubicBezTo>
                  <a:pt x="23011" y="1953"/>
                  <a:pt x="19774" y="5078"/>
                  <a:pt x="16342" y="11329"/>
                </a:cubicBezTo>
                <a:cubicBezTo>
                  <a:pt x="15235" y="13272"/>
                  <a:pt x="14193" y="15561"/>
                  <a:pt x="13208" y="18211"/>
                </a:cubicBezTo>
                <a:cubicBezTo>
                  <a:pt x="12222" y="20853"/>
                  <a:pt x="11552" y="22797"/>
                  <a:pt x="11198" y="24043"/>
                </a:cubicBezTo>
                <a:cubicBezTo>
                  <a:pt x="10854" y="25299"/>
                  <a:pt x="10268" y="27457"/>
                  <a:pt x="9459" y="30535"/>
                </a:cubicBezTo>
                <a:lnTo>
                  <a:pt x="28108" y="30535"/>
                </a:lnTo>
                <a:cubicBezTo>
                  <a:pt x="30024" y="22611"/>
                  <a:pt x="30982" y="16686"/>
                  <a:pt x="30982" y="12761"/>
                </a:cubicBezTo>
                <a:moveTo>
                  <a:pt x="27326" y="33372"/>
                </a:moveTo>
                <a:lnTo>
                  <a:pt x="8762" y="33372"/>
                </a:lnTo>
                <a:cubicBezTo>
                  <a:pt x="6846" y="40636"/>
                  <a:pt x="5888" y="46533"/>
                  <a:pt x="5888" y="51063"/>
                </a:cubicBezTo>
                <a:cubicBezTo>
                  <a:pt x="5888" y="55016"/>
                  <a:pt x="6297" y="57815"/>
                  <a:pt x="7106" y="59471"/>
                </a:cubicBezTo>
                <a:cubicBezTo>
                  <a:pt x="7952" y="61098"/>
                  <a:pt x="9152" y="61908"/>
                  <a:pt x="10724" y="61908"/>
                </a:cubicBezTo>
                <a:cubicBezTo>
                  <a:pt x="12519" y="61908"/>
                  <a:pt x="14268" y="61005"/>
                  <a:pt x="15951" y="59210"/>
                </a:cubicBezTo>
                <a:cubicBezTo>
                  <a:pt x="17635" y="57378"/>
                  <a:pt x="19337" y="54811"/>
                  <a:pt x="21048" y="51500"/>
                </a:cubicBezTo>
                <a:cubicBezTo>
                  <a:pt x="23308" y="47193"/>
                  <a:pt x="25401" y="41157"/>
                  <a:pt x="27326" y="33372"/>
                </a:cubicBezTo>
                <a:close/>
              </a:path>
            </a:pathLst>
          </a:custGeom>
          <a:solidFill>
            <a:srgbClr val="000000"/>
          </a:solidFill>
          <a:ln w="929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551473-C389-45EF-1316-2A2949DD596D}"/>
              </a:ext>
            </a:extLst>
          </p:cNvPr>
          <p:cNvGrpSpPr/>
          <p:nvPr/>
        </p:nvGrpSpPr>
        <p:grpSpPr>
          <a:xfrm>
            <a:off x="826540" y="2783540"/>
            <a:ext cx="2178830" cy="1324826"/>
            <a:chOff x="826540" y="2783540"/>
            <a:chExt cx="2178830" cy="132482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A8C153A-C944-40AF-E939-085160764E6F}"/>
                </a:ext>
              </a:extLst>
            </p:cNvPr>
            <p:cNvSpPr/>
            <p:nvPr/>
          </p:nvSpPr>
          <p:spPr>
            <a:xfrm>
              <a:off x="1090205" y="2783540"/>
              <a:ext cx="1915165" cy="1235563"/>
            </a:xfrm>
            <a:custGeom>
              <a:avLst/>
              <a:gdLst>
                <a:gd name="connsiteX0" fmla="*/ 0 w 1915165"/>
                <a:gd name="connsiteY0" fmla="*/ 1235564 h 1235563"/>
                <a:gd name="connsiteX1" fmla="*/ 1915166 w 1915165"/>
                <a:gd name="connsiteY1" fmla="*/ 1235564 h 1235563"/>
                <a:gd name="connsiteX2" fmla="*/ 1915166 w 1915165"/>
                <a:gd name="connsiteY2" fmla="*/ 0 h 1235563"/>
                <a:gd name="connsiteX3" fmla="*/ 0 w 1915165"/>
                <a:gd name="connsiteY3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5165" h="1235563">
                  <a:moveTo>
                    <a:pt x="0" y="1235564"/>
                  </a:moveTo>
                  <a:lnTo>
                    <a:pt x="1915166" y="1235564"/>
                  </a:lnTo>
                  <a:lnTo>
                    <a:pt x="19151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A9476CA-5C8B-96F8-58E1-92653CBC8083}"/>
                </a:ext>
              </a:extLst>
            </p:cNvPr>
            <p:cNvSpPr/>
            <p:nvPr/>
          </p:nvSpPr>
          <p:spPr>
            <a:xfrm>
              <a:off x="1144408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E935B55-5094-7EF6-6EE4-5F5F7AEA29FD}"/>
                </a:ext>
              </a:extLst>
            </p:cNvPr>
            <p:cNvSpPr/>
            <p:nvPr/>
          </p:nvSpPr>
          <p:spPr>
            <a:xfrm>
              <a:off x="1660623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032A7CC-CDBB-0E41-AE6B-64C5400805F8}"/>
                </a:ext>
              </a:extLst>
            </p:cNvPr>
            <p:cNvSpPr/>
            <p:nvPr/>
          </p:nvSpPr>
          <p:spPr>
            <a:xfrm>
              <a:off x="2176844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C26F5E7-9AED-D901-F9A1-5B8E487B1854}"/>
                </a:ext>
              </a:extLst>
            </p:cNvPr>
            <p:cNvSpPr/>
            <p:nvPr/>
          </p:nvSpPr>
          <p:spPr>
            <a:xfrm>
              <a:off x="2693060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E9894A-1729-E6D5-FE63-59AD212C310E}"/>
                </a:ext>
              </a:extLst>
            </p:cNvPr>
            <p:cNvSpPr/>
            <p:nvPr/>
          </p:nvSpPr>
          <p:spPr>
            <a:xfrm>
              <a:off x="1090205" y="4019104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C403ED3-60D5-2821-F84B-F4D8590D3F78}"/>
                </a:ext>
              </a:extLst>
            </p:cNvPr>
            <p:cNvSpPr/>
            <p:nvPr/>
          </p:nvSpPr>
          <p:spPr>
            <a:xfrm>
              <a:off x="1144408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2CA46D-8184-1729-4F89-6953DD4EAF6E}"/>
                </a:ext>
              </a:extLst>
            </p:cNvPr>
            <p:cNvSpPr/>
            <p:nvPr/>
          </p:nvSpPr>
          <p:spPr>
            <a:xfrm>
              <a:off x="1660623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528B2E8-056C-93E3-C244-85298430D548}"/>
                </a:ext>
              </a:extLst>
            </p:cNvPr>
            <p:cNvSpPr/>
            <p:nvPr/>
          </p:nvSpPr>
          <p:spPr>
            <a:xfrm>
              <a:off x="2176844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E5DC3B-C28F-7363-4492-B5D04E4103F0}"/>
                </a:ext>
              </a:extLst>
            </p:cNvPr>
            <p:cNvSpPr/>
            <p:nvPr/>
          </p:nvSpPr>
          <p:spPr>
            <a:xfrm>
              <a:off x="2693060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C64B8B6-A3BB-12E9-A409-422760897333}"/>
                </a:ext>
              </a:extLst>
            </p:cNvPr>
            <p:cNvSpPr/>
            <p:nvPr/>
          </p:nvSpPr>
          <p:spPr>
            <a:xfrm>
              <a:off x="1095483" y="4079886"/>
              <a:ext cx="48302" cy="6408"/>
            </a:xfrm>
            <a:custGeom>
              <a:avLst/>
              <a:gdLst>
                <a:gd name="connsiteX0" fmla="*/ 0 w 48302"/>
                <a:gd name="connsiteY0" fmla="*/ 0 h 6408"/>
                <a:gd name="connsiteX1" fmla="*/ 48302 w 48302"/>
                <a:gd name="connsiteY1" fmla="*/ 0 h 6408"/>
                <a:gd name="connsiteX2" fmla="*/ 48302 w 48302"/>
                <a:gd name="connsiteY2" fmla="*/ 6408 h 6408"/>
                <a:gd name="connsiteX3" fmla="*/ 0 w 48302"/>
                <a:gd name="connsiteY3" fmla="*/ 6408 h 6408"/>
                <a:gd name="connsiteX4" fmla="*/ 0 w 48302"/>
                <a:gd name="connsiteY4" fmla="*/ 0 h 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2" h="6408">
                  <a:moveTo>
                    <a:pt x="0" y="0"/>
                  </a:moveTo>
                  <a:lnTo>
                    <a:pt x="48302" y="0"/>
                  </a:lnTo>
                  <a:lnTo>
                    <a:pt x="48302" y="6408"/>
                  </a:lnTo>
                  <a:lnTo>
                    <a:pt x="0" y="6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64A524E-8810-FD00-DD26-E356516D0C95}"/>
                </a:ext>
              </a:extLst>
            </p:cNvPr>
            <p:cNvSpPr/>
            <p:nvPr/>
          </p:nvSpPr>
          <p:spPr>
            <a:xfrm>
              <a:off x="1157613" y="4050012"/>
              <a:ext cx="35718" cy="57266"/>
            </a:xfrm>
            <a:custGeom>
              <a:avLst/>
              <a:gdLst>
                <a:gd name="connsiteX0" fmla="*/ 9156 w 35718"/>
                <a:gd name="connsiteY0" fmla="*/ 50858 h 57266"/>
                <a:gd name="connsiteX1" fmla="*/ 35719 w 35718"/>
                <a:gd name="connsiteY1" fmla="*/ 50858 h 57266"/>
                <a:gd name="connsiteX2" fmla="*/ 35719 w 35718"/>
                <a:gd name="connsiteY2" fmla="*/ 57266 h 57266"/>
                <a:gd name="connsiteX3" fmla="*/ 0 w 35718"/>
                <a:gd name="connsiteY3" fmla="*/ 57266 h 57266"/>
                <a:gd name="connsiteX4" fmla="*/ 0 w 35718"/>
                <a:gd name="connsiteY4" fmla="*/ 50858 h 57266"/>
                <a:gd name="connsiteX5" fmla="*/ 11794 w 35718"/>
                <a:gd name="connsiteY5" fmla="*/ 38841 h 57266"/>
                <a:gd name="connsiteX6" fmla="*/ 21213 w 35718"/>
                <a:gd name="connsiteY6" fmla="*/ 29084 h 57266"/>
                <a:gd name="connsiteX7" fmla="*/ 26300 w 35718"/>
                <a:gd name="connsiteY7" fmla="*/ 22155 h 57266"/>
                <a:gd name="connsiteX8" fmla="*/ 27768 w 35718"/>
                <a:gd name="connsiteY8" fmla="*/ 16537 h 57266"/>
                <a:gd name="connsiteX9" fmla="*/ 24604 w 35718"/>
                <a:gd name="connsiteY9" fmla="*/ 9227 h 57266"/>
                <a:gd name="connsiteX10" fmla="*/ 16428 w 35718"/>
                <a:gd name="connsiteY10" fmla="*/ 6399 h 57266"/>
                <a:gd name="connsiteX11" fmla="*/ 8855 w 35718"/>
                <a:gd name="connsiteY11" fmla="*/ 7645 h 57266"/>
                <a:gd name="connsiteX12" fmla="*/ 377 w 35718"/>
                <a:gd name="connsiteY12" fmla="*/ 11412 h 57266"/>
                <a:gd name="connsiteX13" fmla="*/ 377 w 35718"/>
                <a:gd name="connsiteY13" fmla="*/ 3730 h 57266"/>
                <a:gd name="connsiteX14" fmla="*/ 8967 w 35718"/>
                <a:gd name="connsiteY14" fmla="*/ 939 h 57266"/>
                <a:gd name="connsiteX15" fmla="*/ 16277 w 35718"/>
                <a:gd name="connsiteY15" fmla="*/ 0 h 57266"/>
                <a:gd name="connsiteX16" fmla="*/ 30218 w 35718"/>
                <a:gd name="connsiteY16" fmla="*/ 4371 h 57266"/>
                <a:gd name="connsiteX17" fmla="*/ 35417 w 35718"/>
                <a:gd name="connsiteY17" fmla="*/ 16044 h 57266"/>
                <a:gd name="connsiteX18" fmla="*/ 34099 w 35718"/>
                <a:gd name="connsiteY18" fmla="*/ 22639 h 57266"/>
                <a:gd name="connsiteX19" fmla="*/ 29388 w 35718"/>
                <a:gd name="connsiteY19" fmla="*/ 29949 h 57266"/>
                <a:gd name="connsiteX20" fmla="*/ 23398 w 35718"/>
                <a:gd name="connsiteY20" fmla="*/ 36283 h 57266"/>
                <a:gd name="connsiteX21" fmla="*/ 9156 w 35718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66">
                  <a:moveTo>
                    <a:pt x="9156" y="50858"/>
                  </a:moveTo>
                  <a:lnTo>
                    <a:pt x="35719" y="50858"/>
                  </a:lnTo>
                  <a:lnTo>
                    <a:pt x="35719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89" y="47872"/>
                    <a:pt x="6820" y="43864"/>
                    <a:pt x="11794" y="38841"/>
                  </a:cubicBezTo>
                  <a:cubicBezTo>
                    <a:pt x="16792" y="33791"/>
                    <a:pt x="19932" y="30545"/>
                    <a:pt x="21213" y="29084"/>
                  </a:cubicBezTo>
                  <a:cubicBezTo>
                    <a:pt x="23649" y="26340"/>
                    <a:pt x="25344" y="24034"/>
                    <a:pt x="26300" y="22155"/>
                  </a:cubicBezTo>
                  <a:cubicBezTo>
                    <a:pt x="27279" y="20248"/>
                    <a:pt x="27768" y="18370"/>
                    <a:pt x="27768" y="16537"/>
                  </a:cubicBezTo>
                  <a:cubicBezTo>
                    <a:pt x="27768" y="13552"/>
                    <a:pt x="26714" y="11115"/>
                    <a:pt x="24604" y="9227"/>
                  </a:cubicBezTo>
                  <a:cubicBezTo>
                    <a:pt x="22519" y="7339"/>
                    <a:pt x="19794" y="6399"/>
                    <a:pt x="16428" y="6399"/>
                  </a:cubicBezTo>
                  <a:cubicBezTo>
                    <a:pt x="14042" y="6399"/>
                    <a:pt x="11517" y="6818"/>
                    <a:pt x="8855" y="7645"/>
                  </a:cubicBezTo>
                  <a:cubicBezTo>
                    <a:pt x="6217" y="8473"/>
                    <a:pt x="3391" y="9729"/>
                    <a:pt x="377" y="11412"/>
                  </a:cubicBezTo>
                  <a:lnTo>
                    <a:pt x="377" y="3730"/>
                  </a:lnTo>
                  <a:cubicBezTo>
                    <a:pt x="3441" y="2493"/>
                    <a:pt x="6304" y="1563"/>
                    <a:pt x="8967" y="939"/>
                  </a:cubicBezTo>
                  <a:cubicBezTo>
                    <a:pt x="11630" y="316"/>
                    <a:pt x="14066" y="0"/>
                    <a:pt x="16277" y="0"/>
                  </a:cubicBezTo>
                  <a:cubicBezTo>
                    <a:pt x="22104" y="0"/>
                    <a:pt x="26752" y="1460"/>
                    <a:pt x="30218" y="4371"/>
                  </a:cubicBezTo>
                  <a:cubicBezTo>
                    <a:pt x="33685" y="7283"/>
                    <a:pt x="35417" y="11171"/>
                    <a:pt x="35417" y="16044"/>
                  </a:cubicBezTo>
                  <a:cubicBezTo>
                    <a:pt x="35417" y="18360"/>
                    <a:pt x="34977" y="20555"/>
                    <a:pt x="34099" y="22639"/>
                  </a:cubicBezTo>
                  <a:cubicBezTo>
                    <a:pt x="33245" y="24694"/>
                    <a:pt x="31675" y="27131"/>
                    <a:pt x="29388" y="29949"/>
                  </a:cubicBezTo>
                  <a:cubicBezTo>
                    <a:pt x="28761" y="30684"/>
                    <a:pt x="26764" y="32795"/>
                    <a:pt x="23398" y="36283"/>
                  </a:cubicBezTo>
                  <a:cubicBezTo>
                    <a:pt x="20032" y="39753"/>
                    <a:pt x="15284" y="44608"/>
                    <a:pt x="9156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28663A1-44E5-477D-24F8-794114297EE6}"/>
                </a:ext>
              </a:extLst>
            </p:cNvPr>
            <p:cNvSpPr/>
            <p:nvPr/>
          </p:nvSpPr>
          <p:spPr>
            <a:xfrm>
              <a:off x="1641182" y="4050012"/>
              <a:ext cx="38882" cy="58354"/>
            </a:xfrm>
            <a:custGeom>
              <a:avLst/>
              <a:gdLst>
                <a:gd name="connsiteX0" fmla="*/ 19441 w 38882"/>
                <a:gd name="connsiteY0" fmla="*/ 6027 h 58354"/>
                <a:gd name="connsiteX1" fmla="*/ 10587 w 38882"/>
                <a:gd name="connsiteY1" fmla="*/ 11831 h 58354"/>
                <a:gd name="connsiteX2" fmla="*/ 7648 w 38882"/>
                <a:gd name="connsiteY2" fmla="*/ 29196 h 58354"/>
                <a:gd name="connsiteX3" fmla="*/ 10587 w 38882"/>
                <a:gd name="connsiteY3" fmla="*/ 46570 h 58354"/>
                <a:gd name="connsiteX4" fmla="*/ 19441 w 38882"/>
                <a:gd name="connsiteY4" fmla="*/ 52328 h 58354"/>
                <a:gd name="connsiteX5" fmla="*/ 28296 w 38882"/>
                <a:gd name="connsiteY5" fmla="*/ 46570 h 58354"/>
                <a:gd name="connsiteX6" fmla="*/ 31272 w 38882"/>
                <a:gd name="connsiteY6" fmla="*/ 29196 h 58354"/>
                <a:gd name="connsiteX7" fmla="*/ 28296 w 38882"/>
                <a:gd name="connsiteY7" fmla="*/ 11831 h 58354"/>
                <a:gd name="connsiteX8" fmla="*/ 19441 w 38882"/>
                <a:gd name="connsiteY8" fmla="*/ 6027 h 58354"/>
                <a:gd name="connsiteX9" fmla="*/ 19441 w 38882"/>
                <a:gd name="connsiteY9" fmla="*/ 0 h 58354"/>
                <a:gd name="connsiteX10" fmla="*/ 33872 w 38882"/>
                <a:gd name="connsiteY10" fmla="*/ 7497 h 58354"/>
                <a:gd name="connsiteX11" fmla="*/ 38883 w 38882"/>
                <a:gd name="connsiteY11" fmla="*/ 29196 h 58354"/>
                <a:gd name="connsiteX12" fmla="*/ 33872 w 38882"/>
                <a:gd name="connsiteY12" fmla="*/ 50895 h 58354"/>
                <a:gd name="connsiteX13" fmla="*/ 19441 w 38882"/>
                <a:gd name="connsiteY13" fmla="*/ 58355 h 58354"/>
                <a:gd name="connsiteX14" fmla="*/ 4973 w 38882"/>
                <a:gd name="connsiteY14" fmla="*/ 50895 h 58354"/>
                <a:gd name="connsiteX15" fmla="*/ 0 w 38882"/>
                <a:gd name="connsiteY15" fmla="*/ 29196 h 58354"/>
                <a:gd name="connsiteX16" fmla="*/ 4973 w 38882"/>
                <a:gd name="connsiteY16" fmla="*/ 7497 h 58354"/>
                <a:gd name="connsiteX17" fmla="*/ 19441 w 38882"/>
                <a:gd name="connsiteY17" fmla="*/ 0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54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5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2" y="52328"/>
                    <a:pt x="19441" y="52328"/>
                  </a:cubicBezTo>
                  <a:cubicBezTo>
                    <a:pt x="23385" y="52328"/>
                    <a:pt x="26336" y="50412"/>
                    <a:pt x="28296" y="46570"/>
                  </a:cubicBezTo>
                  <a:cubicBezTo>
                    <a:pt x="30280" y="42701"/>
                    <a:pt x="31272" y="36906"/>
                    <a:pt x="31272" y="29196"/>
                  </a:cubicBezTo>
                  <a:cubicBezTo>
                    <a:pt x="31272" y="2145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2" y="12473"/>
                    <a:pt x="38883" y="19700"/>
                    <a:pt x="38883" y="29196"/>
                  </a:cubicBezTo>
                  <a:cubicBezTo>
                    <a:pt x="38883" y="38664"/>
                    <a:pt x="37212" y="45901"/>
                    <a:pt x="33872" y="50895"/>
                  </a:cubicBezTo>
                  <a:cubicBezTo>
                    <a:pt x="30556" y="55871"/>
                    <a:pt x="25746" y="58355"/>
                    <a:pt x="19441" y="58355"/>
                  </a:cubicBezTo>
                  <a:cubicBezTo>
                    <a:pt x="13137" y="58355"/>
                    <a:pt x="8314" y="55871"/>
                    <a:pt x="4973" y="50895"/>
                  </a:cubicBezTo>
                  <a:cubicBezTo>
                    <a:pt x="1657" y="45901"/>
                    <a:pt x="0" y="3866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4E37E66-05C9-C432-8170-E377CA3468DE}"/>
                </a:ext>
              </a:extLst>
            </p:cNvPr>
            <p:cNvSpPr/>
            <p:nvPr/>
          </p:nvSpPr>
          <p:spPr>
            <a:xfrm>
              <a:off x="2158976" y="4050012"/>
              <a:ext cx="35725" cy="57266"/>
            </a:xfrm>
            <a:custGeom>
              <a:avLst/>
              <a:gdLst>
                <a:gd name="connsiteX0" fmla="*/ 9161 w 35725"/>
                <a:gd name="connsiteY0" fmla="*/ 50858 h 57266"/>
                <a:gd name="connsiteX1" fmla="*/ 35725 w 35725"/>
                <a:gd name="connsiteY1" fmla="*/ 50858 h 57266"/>
                <a:gd name="connsiteX2" fmla="*/ 35725 w 35725"/>
                <a:gd name="connsiteY2" fmla="*/ 57266 h 57266"/>
                <a:gd name="connsiteX3" fmla="*/ 0 w 35725"/>
                <a:gd name="connsiteY3" fmla="*/ 57266 h 57266"/>
                <a:gd name="connsiteX4" fmla="*/ 0 w 35725"/>
                <a:gd name="connsiteY4" fmla="*/ 50858 h 57266"/>
                <a:gd name="connsiteX5" fmla="*/ 11794 w 35725"/>
                <a:gd name="connsiteY5" fmla="*/ 38841 h 57266"/>
                <a:gd name="connsiteX6" fmla="*/ 21216 w 35725"/>
                <a:gd name="connsiteY6" fmla="*/ 29084 h 57266"/>
                <a:gd name="connsiteX7" fmla="*/ 26303 w 35725"/>
                <a:gd name="connsiteY7" fmla="*/ 22155 h 57266"/>
                <a:gd name="connsiteX8" fmla="*/ 27773 w 35725"/>
                <a:gd name="connsiteY8" fmla="*/ 16537 h 57266"/>
                <a:gd name="connsiteX9" fmla="*/ 24610 w 35725"/>
                <a:gd name="connsiteY9" fmla="*/ 9227 h 57266"/>
                <a:gd name="connsiteX10" fmla="*/ 16435 w 35725"/>
                <a:gd name="connsiteY10" fmla="*/ 6399 h 57266"/>
                <a:gd name="connsiteX11" fmla="*/ 8855 w 35725"/>
                <a:gd name="connsiteY11" fmla="*/ 7645 h 57266"/>
                <a:gd name="connsiteX12" fmla="*/ 381 w 35725"/>
                <a:gd name="connsiteY12" fmla="*/ 11412 h 57266"/>
                <a:gd name="connsiteX13" fmla="*/ 381 w 35725"/>
                <a:gd name="connsiteY13" fmla="*/ 3730 h 57266"/>
                <a:gd name="connsiteX14" fmla="*/ 8976 w 35725"/>
                <a:gd name="connsiteY14" fmla="*/ 939 h 57266"/>
                <a:gd name="connsiteX15" fmla="*/ 16277 w 35725"/>
                <a:gd name="connsiteY15" fmla="*/ 0 h 57266"/>
                <a:gd name="connsiteX16" fmla="*/ 30219 w 35725"/>
                <a:gd name="connsiteY16" fmla="*/ 4371 h 57266"/>
                <a:gd name="connsiteX17" fmla="*/ 35418 w 35725"/>
                <a:gd name="connsiteY17" fmla="*/ 16044 h 57266"/>
                <a:gd name="connsiteX18" fmla="*/ 34107 w 35725"/>
                <a:gd name="connsiteY18" fmla="*/ 22639 h 57266"/>
                <a:gd name="connsiteX19" fmla="*/ 29391 w 35725"/>
                <a:gd name="connsiteY19" fmla="*/ 29949 h 57266"/>
                <a:gd name="connsiteX20" fmla="*/ 23401 w 35725"/>
                <a:gd name="connsiteY20" fmla="*/ 36283 h 57266"/>
                <a:gd name="connsiteX21" fmla="*/ 9161 w 35725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25" h="57266">
                  <a:moveTo>
                    <a:pt x="9161" y="50858"/>
                  </a:moveTo>
                  <a:lnTo>
                    <a:pt x="35725" y="50858"/>
                  </a:lnTo>
                  <a:lnTo>
                    <a:pt x="35725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93" y="47872"/>
                    <a:pt x="6818" y="43864"/>
                    <a:pt x="11794" y="38841"/>
                  </a:cubicBezTo>
                  <a:cubicBezTo>
                    <a:pt x="16798" y="33791"/>
                    <a:pt x="19941" y="30545"/>
                    <a:pt x="21216" y="29084"/>
                  </a:cubicBezTo>
                  <a:cubicBezTo>
                    <a:pt x="23652" y="26340"/>
                    <a:pt x="25345" y="24034"/>
                    <a:pt x="26303" y="22155"/>
                  </a:cubicBezTo>
                  <a:cubicBezTo>
                    <a:pt x="27280" y="20248"/>
                    <a:pt x="27773" y="18370"/>
                    <a:pt x="27773" y="16537"/>
                  </a:cubicBezTo>
                  <a:cubicBezTo>
                    <a:pt x="27773" y="13552"/>
                    <a:pt x="26722" y="11115"/>
                    <a:pt x="24610" y="9227"/>
                  </a:cubicBezTo>
                  <a:cubicBezTo>
                    <a:pt x="22518" y="7339"/>
                    <a:pt x="19793" y="6399"/>
                    <a:pt x="16435" y="6399"/>
                  </a:cubicBezTo>
                  <a:cubicBezTo>
                    <a:pt x="14045" y="6399"/>
                    <a:pt x="11524" y="6818"/>
                    <a:pt x="8855" y="7645"/>
                  </a:cubicBezTo>
                  <a:cubicBezTo>
                    <a:pt x="6222" y="8473"/>
                    <a:pt x="3395" y="9729"/>
                    <a:pt x="381" y="11412"/>
                  </a:cubicBezTo>
                  <a:lnTo>
                    <a:pt x="381" y="3730"/>
                  </a:lnTo>
                  <a:cubicBezTo>
                    <a:pt x="3441" y="2493"/>
                    <a:pt x="6306" y="1563"/>
                    <a:pt x="8976" y="939"/>
                  </a:cubicBezTo>
                  <a:cubicBezTo>
                    <a:pt x="11636" y="316"/>
                    <a:pt x="14072" y="0"/>
                    <a:pt x="16277" y="0"/>
                  </a:cubicBezTo>
                  <a:cubicBezTo>
                    <a:pt x="22109" y="0"/>
                    <a:pt x="26750" y="1460"/>
                    <a:pt x="30219" y="4371"/>
                  </a:cubicBezTo>
                  <a:cubicBezTo>
                    <a:pt x="33688" y="7283"/>
                    <a:pt x="35418" y="11171"/>
                    <a:pt x="35418" y="16044"/>
                  </a:cubicBezTo>
                  <a:cubicBezTo>
                    <a:pt x="35418" y="18360"/>
                    <a:pt x="34981" y="20555"/>
                    <a:pt x="34107" y="22639"/>
                  </a:cubicBezTo>
                  <a:cubicBezTo>
                    <a:pt x="33251" y="24694"/>
                    <a:pt x="31679" y="27131"/>
                    <a:pt x="29391" y="29949"/>
                  </a:cubicBezTo>
                  <a:cubicBezTo>
                    <a:pt x="28768" y="30684"/>
                    <a:pt x="26768" y="32795"/>
                    <a:pt x="23401" y="36283"/>
                  </a:cubicBezTo>
                  <a:cubicBezTo>
                    <a:pt x="20034" y="39753"/>
                    <a:pt x="15291" y="44608"/>
                    <a:pt x="9161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4CD353-8BCA-2500-744C-AC305E5DA7EC}"/>
                </a:ext>
              </a:extLst>
            </p:cNvPr>
            <p:cNvSpPr/>
            <p:nvPr/>
          </p:nvSpPr>
          <p:spPr>
            <a:xfrm>
              <a:off x="2672561" y="4051025"/>
              <a:ext cx="40989" cy="56252"/>
            </a:xfrm>
            <a:custGeom>
              <a:avLst/>
              <a:gdLst>
                <a:gd name="connsiteX0" fmla="*/ 25392 w 40989"/>
                <a:gd name="connsiteY0" fmla="*/ 6632 h 56252"/>
                <a:gd name="connsiteX1" fmla="*/ 6176 w 40989"/>
                <a:gd name="connsiteY1" fmla="*/ 36665 h 56252"/>
                <a:gd name="connsiteX2" fmla="*/ 25392 w 40989"/>
                <a:gd name="connsiteY2" fmla="*/ 36665 h 56252"/>
                <a:gd name="connsiteX3" fmla="*/ 25392 w 40989"/>
                <a:gd name="connsiteY3" fmla="*/ 6632 h 56252"/>
                <a:gd name="connsiteX4" fmla="*/ 23392 w 40989"/>
                <a:gd name="connsiteY4" fmla="*/ 0 h 56252"/>
                <a:gd name="connsiteX5" fmla="*/ 32963 w 40989"/>
                <a:gd name="connsiteY5" fmla="*/ 0 h 56252"/>
                <a:gd name="connsiteX6" fmla="*/ 32963 w 40989"/>
                <a:gd name="connsiteY6" fmla="*/ 36665 h 56252"/>
                <a:gd name="connsiteX7" fmla="*/ 40990 w 40989"/>
                <a:gd name="connsiteY7" fmla="*/ 36665 h 56252"/>
                <a:gd name="connsiteX8" fmla="*/ 40990 w 40989"/>
                <a:gd name="connsiteY8" fmla="*/ 42989 h 56252"/>
                <a:gd name="connsiteX9" fmla="*/ 32963 w 40989"/>
                <a:gd name="connsiteY9" fmla="*/ 42989 h 56252"/>
                <a:gd name="connsiteX10" fmla="*/ 32963 w 40989"/>
                <a:gd name="connsiteY10" fmla="*/ 56253 h 56252"/>
                <a:gd name="connsiteX11" fmla="*/ 25392 w 40989"/>
                <a:gd name="connsiteY11" fmla="*/ 56253 h 56252"/>
                <a:gd name="connsiteX12" fmla="*/ 25392 w 40989"/>
                <a:gd name="connsiteY12" fmla="*/ 42989 h 56252"/>
                <a:gd name="connsiteX13" fmla="*/ 0 w 40989"/>
                <a:gd name="connsiteY13" fmla="*/ 42989 h 56252"/>
                <a:gd name="connsiteX14" fmla="*/ 0 w 40989"/>
                <a:gd name="connsiteY14" fmla="*/ 35642 h 56252"/>
                <a:gd name="connsiteX15" fmla="*/ 23392 w 40989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89" h="56252">
                  <a:moveTo>
                    <a:pt x="25392" y="6632"/>
                  </a:moveTo>
                  <a:lnTo>
                    <a:pt x="6176" y="36665"/>
                  </a:lnTo>
                  <a:lnTo>
                    <a:pt x="25392" y="36665"/>
                  </a:lnTo>
                  <a:lnTo>
                    <a:pt x="25392" y="6632"/>
                  </a:lnTo>
                  <a:moveTo>
                    <a:pt x="23392" y="0"/>
                  </a:moveTo>
                  <a:lnTo>
                    <a:pt x="32963" y="0"/>
                  </a:lnTo>
                  <a:lnTo>
                    <a:pt x="32963" y="36665"/>
                  </a:lnTo>
                  <a:lnTo>
                    <a:pt x="40990" y="36665"/>
                  </a:lnTo>
                  <a:lnTo>
                    <a:pt x="40990" y="42989"/>
                  </a:lnTo>
                  <a:lnTo>
                    <a:pt x="32963" y="42989"/>
                  </a:lnTo>
                  <a:lnTo>
                    <a:pt x="32963" y="56253"/>
                  </a:lnTo>
                  <a:lnTo>
                    <a:pt x="25392" y="56253"/>
                  </a:lnTo>
                  <a:lnTo>
                    <a:pt x="25392" y="42989"/>
                  </a:lnTo>
                  <a:lnTo>
                    <a:pt x="0" y="42989"/>
                  </a:lnTo>
                  <a:lnTo>
                    <a:pt x="0" y="35642"/>
                  </a:lnTo>
                  <a:lnTo>
                    <a:pt x="23392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C64175B-0F56-A269-7BB2-48B25B34175F}"/>
                </a:ext>
              </a:extLst>
            </p:cNvPr>
            <p:cNvSpPr/>
            <p:nvPr/>
          </p:nvSpPr>
          <p:spPr>
            <a:xfrm>
              <a:off x="1090205" y="3984523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F908D5F-7E76-FCE8-FC58-0285917EAD24}"/>
                </a:ext>
              </a:extLst>
            </p:cNvPr>
            <p:cNvSpPr/>
            <p:nvPr/>
          </p:nvSpPr>
          <p:spPr>
            <a:xfrm>
              <a:off x="1090205" y="3692247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4F6D8D8-AB55-B033-C3F1-C326712CBA20}"/>
                </a:ext>
              </a:extLst>
            </p:cNvPr>
            <p:cNvSpPr/>
            <p:nvPr/>
          </p:nvSpPr>
          <p:spPr>
            <a:xfrm>
              <a:off x="1090205" y="3399972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58DB03-63C0-40A0-2662-05E7A7BF42C5}"/>
                </a:ext>
              </a:extLst>
            </p:cNvPr>
            <p:cNvSpPr/>
            <p:nvPr/>
          </p:nvSpPr>
          <p:spPr>
            <a:xfrm>
              <a:off x="1090205" y="3107694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A65A488-A7C2-32C1-9564-9AC03423DE8B}"/>
                </a:ext>
              </a:extLst>
            </p:cNvPr>
            <p:cNvSpPr/>
            <p:nvPr/>
          </p:nvSpPr>
          <p:spPr>
            <a:xfrm>
              <a:off x="1090205" y="2815417"/>
              <a:ext cx="1915165" cy="930"/>
            </a:xfrm>
            <a:custGeom>
              <a:avLst/>
              <a:gdLst>
                <a:gd name="connsiteX0" fmla="*/ 0 w 1915165"/>
                <a:gd name="connsiteY0" fmla="*/ 0 h 930"/>
                <a:gd name="connsiteX1" fmla="*/ 1915166 w 1915165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5165" h="930">
                  <a:moveTo>
                    <a:pt x="0" y="0"/>
                  </a:moveTo>
                  <a:lnTo>
                    <a:pt x="1915166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AA457D8-46CB-68D7-BE53-9312B2C4776F}"/>
                </a:ext>
              </a:extLst>
            </p:cNvPr>
            <p:cNvSpPr/>
            <p:nvPr/>
          </p:nvSpPr>
          <p:spPr>
            <a:xfrm>
              <a:off x="1090205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06C320-992F-E5A0-411A-DACD30F92AA0}"/>
                </a:ext>
              </a:extLst>
            </p:cNvPr>
            <p:cNvSpPr/>
            <p:nvPr/>
          </p:nvSpPr>
          <p:spPr>
            <a:xfrm>
              <a:off x="1090205" y="3984523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8A1D79-594E-39F3-DF42-AB570095D039}"/>
                </a:ext>
              </a:extLst>
            </p:cNvPr>
            <p:cNvSpPr/>
            <p:nvPr/>
          </p:nvSpPr>
          <p:spPr>
            <a:xfrm>
              <a:off x="1090205" y="3692247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38AFE42-C921-83B7-922A-C7ED332D3046}"/>
                </a:ext>
              </a:extLst>
            </p:cNvPr>
            <p:cNvSpPr/>
            <p:nvPr/>
          </p:nvSpPr>
          <p:spPr>
            <a:xfrm>
              <a:off x="1090205" y="3399972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F2E9460-570B-C7EF-6D1B-A6A25633C9FF}"/>
                </a:ext>
              </a:extLst>
            </p:cNvPr>
            <p:cNvSpPr/>
            <p:nvPr/>
          </p:nvSpPr>
          <p:spPr>
            <a:xfrm>
              <a:off x="1090205" y="3107694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8A24F8E-FAE7-96D8-2CE0-1DB0A91EEFF5}"/>
                </a:ext>
              </a:extLst>
            </p:cNvPr>
            <p:cNvSpPr/>
            <p:nvPr/>
          </p:nvSpPr>
          <p:spPr>
            <a:xfrm>
              <a:off x="1090205" y="2815417"/>
              <a:ext cx="17576" cy="930"/>
            </a:xfrm>
            <a:custGeom>
              <a:avLst/>
              <a:gdLst>
                <a:gd name="connsiteX0" fmla="*/ 0 w 17576"/>
                <a:gd name="connsiteY0" fmla="*/ 0 h 930"/>
                <a:gd name="connsiteX1" fmla="*/ 17576 w 17576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6" h="930">
                  <a:moveTo>
                    <a:pt x="0" y="0"/>
                  </a:moveTo>
                  <a:lnTo>
                    <a:pt x="17576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50FC83C-6D07-C13F-9CE8-BE72A1D03058}"/>
                </a:ext>
              </a:extLst>
            </p:cNvPr>
            <p:cNvSpPr/>
            <p:nvPr/>
          </p:nvSpPr>
          <p:spPr>
            <a:xfrm>
              <a:off x="944216" y="3955383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6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2" y="6027"/>
                  </a:cubicBezTo>
                  <a:moveTo>
                    <a:pt x="19442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AA0715C-46FC-8F86-C0E8-E29A6F4F8136}"/>
                </a:ext>
              </a:extLst>
            </p:cNvPr>
            <p:cNvSpPr/>
            <p:nvPr/>
          </p:nvSpPr>
          <p:spPr>
            <a:xfrm>
              <a:off x="996475" y="4003079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658644A-DDDD-D613-9323-7C1D5A902C07}"/>
                </a:ext>
              </a:extLst>
            </p:cNvPr>
            <p:cNvSpPr/>
            <p:nvPr/>
          </p:nvSpPr>
          <p:spPr>
            <a:xfrm>
              <a:off x="1017838" y="3955383"/>
              <a:ext cx="38882" cy="58363"/>
            </a:xfrm>
            <a:custGeom>
              <a:avLst/>
              <a:gdLst>
                <a:gd name="connsiteX0" fmla="*/ 19441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1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1 w 38882"/>
                <a:gd name="connsiteY8" fmla="*/ 6027 h 58363"/>
                <a:gd name="connsiteX9" fmla="*/ 19441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1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2" y="52337"/>
                    <a:pt x="19441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6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1" y="58364"/>
                  </a:cubicBezTo>
                  <a:cubicBezTo>
                    <a:pt x="13136" y="58364"/>
                    <a:pt x="8313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3" y="2502"/>
                    <a:pt x="13136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4C3099F-4E78-562A-4DEA-BDE13E637676}"/>
                </a:ext>
              </a:extLst>
            </p:cNvPr>
            <p:cNvSpPr/>
            <p:nvPr/>
          </p:nvSpPr>
          <p:spPr>
            <a:xfrm>
              <a:off x="946213" y="3663105"/>
              <a:ext cx="38882" cy="58365"/>
            </a:xfrm>
            <a:custGeom>
              <a:avLst/>
              <a:gdLst>
                <a:gd name="connsiteX0" fmla="*/ 19441 w 38882"/>
                <a:gd name="connsiteY0" fmla="*/ 6029 h 58365"/>
                <a:gd name="connsiteX1" fmla="*/ 10587 w 38882"/>
                <a:gd name="connsiteY1" fmla="*/ 11833 h 58365"/>
                <a:gd name="connsiteX2" fmla="*/ 7648 w 38882"/>
                <a:gd name="connsiteY2" fmla="*/ 29198 h 58365"/>
                <a:gd name="connsiteX3" fmla="*/ 10587 w 38882"/>
                <a:gd name="connsiteY3" fmla="*/ 46572 h 58365"/>
                <a:gd name="connsiteX4" fmla="*/ 19441 w 38882"/>
                <a:gd name="connsiteY4" fmla="*/ 52339 h 58365"/>
                <a:gd name="connsiteX5" fmla="*/ 28296 w 38882"/>
                <a:gd name="connsiteY5" fmla="*/ 46572 h 58365"/>
                <a:gd name="connsiteX6" fmla="*/ 31272 w 38882"/>
                <a:gd name="connsiteY6" fmla="*/ 29198 h 58365"/>
                <a:gd name="connsiteX7" fmla="*/ 28296 w 38882"/>
                <a:gd name="connsiteY7" fmla="*/ 11833 h 58365"/>
                <a:gd name="connsiteX8" fmla="*/ 19441 w 38882"/>
                <a:gd name="connsiteY8" fmla="*/ 6029 h 58365"/>
                <a:gd name="connsiteX9" fmla="*/ 19441 w 38882"/>
                <a:gd name="connsiteY9" fmla="*/ 0 h 58365"/>
                <a:gd name="connsiteX10" fmla="*/ 33872 w 38882"/>
                <a:gd name="connsiteY10" fmla="*/ 7498 h 58365"/>
                <a:gd name="connsiteX11" fmla="*/ 38883 w 38882"/>
                <a:gd name="connsiteY11" fmla="*/ 29198 h 58365"/>
                <a:gd name="connsiteX12" fmla="*/ 33872 w 38882"/>
                <a:gd name="connsiteY12" fmla="*/ 50906 h 58365"/>
                <a:gd name="connsiteX13" fmla="*/ 19441 w 38882"/>
                <a:gd name="connsiteY13" fmla="*/ 58366 h 58365"/>
                <a:gd name="connsiteX14" fmla="*/ 4973 w 38882"/>
                <a:gd name="connsiteY14" fmla="*/ 50906 h 58365"/>
                <a:gd name="connsiteX15" fmla="*/ 0 w 38882"/>
                <a:gd name="connsiteY15" fmla="*/ 29198 h 58365"/>
                <a:gd name="connsiteX16" fmla="*/ 4973 w 38882"/>
                <a:gd name="connsiteY16" fmla="*/ 7498 h 58365"/>
                <a:gd name="connsiteX17" fmla="*/ 19441 w 38882"/>
                <a:gd name="connsiteY17" fmla="*/ 0 h 5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5">
                  <a:moveTo>
                    <a:pt x="19441" y="6029"/>
                  </a:moveTo>
                  <a:cubicBezTo>
                    <a:pt x="15522" y="6029"/>
                    <a:pt x="12571" y="7963"/>
                    <a:pt x="10587" y="11833"/>
                  </a:cubicBezTo>
                  <a:cubicBezTo>
                    <a:pt x="8628" y="15674"/>
                    <a:pt x="7648" y="21469"/>
                    <a:pt x="7648" y="29198"/>
                  </a:cubicBezTo>
                  <a:cubicBezTo>
                    <a:pt x="7648" y="36908"/>
                    <a:pt x="8628" y="42703"/>
                    <a:pt x="10587" y="46572"/>
                  </a:cubicBezTo>
                  <a:cubicBezTo>
                    <a:pt x="12571" y="50413"/>
                    <a:pt x="15522" y="52339"/>
                    <a:pt x="19441" y="52339"/>
                  </a:cubicBezTo>
                  <a:cubicBezTo>
                    <a:pt x="23385" y="52339"/>
                    <a:pt x="26336" y="50413"/>
                    <a:pt x="28296" y="46572"/>
                  </a:cubicBezTo>
                  <a:cubicBezTo>
                    <a:pt x="30280" y="42703"/>
                    <a:pt x="31272" y="36908"/>
                    <a:pt x="31272" y="29198"/>
                  </a:cubicBezTo>
                  <a:cubicBezTo>
                    <a:pt x="31272" y="21469"/>
                    <a:pt x="30280" y="15674"/>
                    <a:pt x="28296" y="11833"/>
                  </a:cubicBezTo>
                  <a:cubicBezTo>
                    <a:pt x="26336" y="7963"/>
                    <a:pt x="23385" y="6029"/>
                    <a:pt x="19441" y="6029"/>
                  </a:cubicBezTo>
                  <a:moveTo>
                    <a:pt x="19441" y="0"/>
                  </a:moveTo>
                  <a:cubicBezTo>
                    <a:pt x="25746" y="0"/>
                    <a:pt x="30556" y="2499"/>
                    <a:pt x="33872" y="7498"/>
                  </a:cubicBezTo>
                  <a:cubicBezTo>
                    <a:pt x="37213" y="12475"/>
                    <a:pt x="38883" y="19701"/>
                    <a:pt x="38883" y="29198"/>
                  </a:cubicBezTo>
                  <a:cubicBezTo>
                    <a:pt x="38883" y="38666"/>
                    <a:pt x="37213" y="45902"/>
                    <a:pt x="33872" y="50906"/>
                  </a:cubicBezTo>
                  <a:cubicBezTo>
                    <a:pt x="30556" y="55882"/>
                    <a:pt x="25746" y="58366"/>
                    <a:pt x="19441" y="58366"/>
                  </a:cubicBezTo>
                  <a:cubicBezTo>
                    <a:pt x="13137" y="58366"/>
                    <a:pt x="8314" y="55882"/>
                    <a:pt x="4973" y="50906"/>
                  </a:cubicBezTo>
                  <a:cubicBezTo>
                    <a:pt x="1657" y="45902"/>
                    <a:pt x="0" y="38666"/>
                    <a:pt x="0" y="29198"/>
                  </a:cubicBezTo>
                  <a:cubicBezTo>
                    <a:pt x="0" y="19701"/>
                    <a:pt x="1657" y="12475"/>
                    <a:pt x="4973" y="7498"/>
                  </a:cubicBezTo>
                  <a:cubicBezTo>
                    <a:pt x="8314" y="2499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346BB27-C85C-F304-3CE6-13A43ADF524F}"/>
                </a:ext>
              </a:extLst>
            </p:cNvPr>
            <p:cNvSpPr/>
            <p:nvPr/>
          </p:nvSpPr>
          <p:spPr>
            <a:xfrm>
              <a:off x="998472" y="3710803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9707727-4C25-0AE5-16B9-25C3C8E7CDDC}"/>
                </a:ext>
              </a:extLst>
            </p:cNvPr>
            <p:cNvSpPr/>
            <p:nvPr/>
          </p:nvSpPr>
          <p:spPr>
            <a:xfrm>
              <a:off x="1023225" y="3664123"/>
              <a:ext cx="33495" cy="56250"/>
            </a:xfrm>
            <a:custGeom>
              <a:avLst/>
              <a:gdLst>
                <a:gd name="connsiteX0" fmla="*/ 1093 w 33495"/>
                <a:gd name="connsiteY0" fmla="*/ 49852 h 56250"/>
                <a:gd name="connsiteX1" fmla="*/ 13526 w 33495"/>
                <a:gd name="connsiteY1" fmla="*/ 49852 h 56250"/>
                <a:gd name="connsiteX2" fmla="*/ 13526 w 33495"/>
                <a:gd name="connsiteY2" fmla="*/ 6937 h 56250"/>
                <a:gd name="connsiteX3" fmla="*/ 0 w 33495"/>
                <a:gd name="connsiteY3" fmla="*/ 9643 h 56250"/>
                <a:gd name="connsiteX4" fmla="*/ 0 w 33495"/>
                <a:gd name="connsiteY4" fmla="*/ 2713 h 56250"/>
                <a:gd name="connsiteX5" fmla="*/ 13451 w 33495"/>
                <a:gd name="connsiteY5" fmla="*/ 0 h 56250"/>
                <a:gd name="connsiteX6" fmla="*/ 21062 w 33495"/>
                <a:gd name="connsiteY6" fmla="*/ 0 h 56250"/>
                <a:gd name="connsiteX7" fmla="*/ 21062 w 33495"/>
                <a:gd name="connsiteY7" fmla="*/ 49852 h 56250"/>
                <a:gd name="connsiteX8" fmla="*/ 33496 w 33495"/>
                <a:gd name="connsiteY8" fmla="*/ 49852 h 56250"/>
                <a:gd name="connsiteX9" fmla="*/ 33496 w 33495"/>
                <a:gd name="connsiteY9" fmla="*/ 56251 h 56250"/>
                <a:gd name="connsiteX10" fmla="*/ 1093 w 33495"/>
                <a:gd name="connsiteY10" fmla="*/ 56251 h 56250"/>
                <a:gd name="connsiteX11" fmla="*/ 1093 w 33495"/>
                <a:gd name="connsiteY11" fmla="*/ 49852 h 5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0">
                  <a:moveTo>
                    <a:pt x="1093" y="49852"/>
                  </a:moveTo>
                  <a:lnTo>
                    <a:pt x="13526" y="49852"/>
                  </a:lnTo>
                  <a:lnTo>
                    <a:pt x="13526" y="6937"/>
                  </a:lnTo>
                  <a:lnTo>
                    <a:pt x="0" y="9643"/>
                  </a:lnTo>
                  <a:lnTo>
                    <a:pt x="0" y="2713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52"/>
                  </a:lnTo>
                  <a:lnTo>
                    <a:pt x="33496" y="49852"/>
                  </a:lnTo>
                  <a:lnTo>
                    <a:pt x="33496" y="56251"/>
                  </a:lnTo>
                  <a:lnTo>
                    <a:pt x="1093" y="56251"/>
                  </a:lnTo>
                  <a:lnTo>
                    <a:pt x="1093" y="49852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0F18EDD-496A-BECD-9023-50B1765FD522}"/>
                </a:ext>
              </a:extLst>
            </p:cNvPr>
            <p:cNvSpPr/>
            <p:nvPr/>
          </p:nvSpPr>
          <p:spPr>
            <a:xfrm>
              <a:off x="946815" y="3370828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2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2" y="36912"/>
                    <a:pt x="31272" y="29201"/>
                  </a:cubicBezTo>
                  <a:cubicBezTo>
                    <a:pt x="31272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9"/>
                  </a:cubicBezTo>
                  <a:cubicBezTo>
                    <a:pt x="37213" y="12472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6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D4182D-4CE0-62F9-BDB3-B867F2A75059}"/>
                </a:ext>
              </a:extLst>
            </p:cNvPr>
            <p:cNvSpPr/>
            <p:nvPr/>
          </p:nvSpPr>
          <p:spPr>
            <a:xfrm>
              <a:off x="999074" y="3418528"/>
              <a:ext cx="7949" cy="9569"/>
            </a:xfrm>
            <a:custGeom>
              <a:avLst/>
              <a:gdLst>
                <a:gd name="connsiteX0" fmla="*/ 0 w 7949"/>
                <a:gd name="connsiteY0" fmla="*/ 0 h 9569"/>
                <a:gd name="connsiteX1" fmla="*/ 7950 w 7949"/>
                <a:gd name="connsiteY1" fmla="*/ 0 h 9569"/>
                <a:gd name="connsiteX2" fmla="*/ 7950 w 7949"/>
                <a:gd name="connsiteY2" fmla="*/ 9570 h 9569"/>
                <a:gd name="connsiteX3" fmla="*/ 0 w 7949"/>
                <a:gd name="connsiteY3" fmla="*/ 9570 h 9569"/>
                <a:gd name="connsiteX4" fmla="*/ 0 w 7949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69">
                  <a:moveTo>
                    <a:pt x="0" y="0"/>
                  </a:moveTo>
                  <a:lnTo>
                    <a:pt x="7950" y="0"/>
                  </a:lnTo>
                  <a:lnTo>
                    <a:pt x="7950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9BD4FBE-5AF4-0F37-C4B9-51CFBFEFF44D}"/>
                </a:ext>
              </a:extLst>
            </p:cNvPr>
            <p:cNvSpPr/>
            <p:nvPr/>
          </p:nvSpPr>
          <p:spPr>
            <a:xfrm>
              <a:off x="1021002" y="3370828"/>
              <a:ext cx="35718" cy="57270"/>
            </a:xfrm>
            <a:custGeom>
              <a:avLst/>
              <a:gdLst>
                <a:gd name="connsiteX0" fmla="*/ 9156 w 35718"/>
                <a:gd name="connsiteY0" fmla="*/ 50865 h 57270"/>
                <a:gd name="connsiteX1" fmla="*/ 35719 w 35718"/>
                <a:gd name="connsiteY1" fmla="*/ 50865 h 57270"/>
                <a:gd name="connsiteX2" fmla="*/ 35719 w 35718"/>
                <a:gd name="connsiteY2" fmla="*/ 57270 h 57270"/>
                <a:gd name="connsiteX3" fmla="*/ 0 w 35718"/>
                <a:gd name="connsiteY3" fmla="*/ 57270 h 57270"/>
                <a:gd name="connsiteX4" fmla="*/ 0 w 35718"/>
                <a:gd name="connsiteY4" fmla="*/ 50865 h 57270"/>
                <a:gd name="connsiteX5" fmla="*/ 11794 w 35718"/>
                <a:gd name="connsiteY5" fmla="*/ 38846 h 57270"/>
                <a:gd name="connsiteX6" fmla="*/ 21213 w 35718"/>
                <a:gd name="connsiteY6" fmla="*/ 29087 h 57270"/>
                <a:gd name="connsiteX7" fmla="*/ 26300 w 35718"/>
                <a:gd name="connsiteY7" fmla="*/ 22155 h 57270"/>
                <a:gd name="connsiteX8" fmla="*/ 27768 w 35718"/>
                <a:gd name="connsiteY8" fmla="*/ 16541 h 57270"/>
                <a:gd name="connsiteX9" fmla="*/ 24604 w 35718"/>
                <a:gd name="connsiteY9" fmla="*/ 9231 h 57270"/>
                <a:gd name="connsiteX10" fmla="*/ 16427 w 35718"/>
                <a:gd name="connsiteY10" fmla="*/ 6406 h 57270"/>
                <a:gd name="connsiteX11" fmla="*/ 8855 w 35718"/>
                <a:gd name="connsiteY11" fmla="*/ 7649 h 57270"/>
                <a:gd name="connsiteX12" fmla="*/ 377 w 35718"/>
                <a:gd name="connsiteY12" fmla="*/ 11417 h 57270"/>
                <a:gd name="connsiteX13" fmla="*/ 377 w 35718"/>
                <a:gd name="connsiteY13" fmla="*/ 3731 h 57270"/>
                <a:gd name="connsiteX14" fmla="*/ 8967 w 35718"/>
                <a:gd name="connsiteY14" fmla="*/ 942 h 57270"/>
                <a:gd name="connsiteX15" fmla="*/ 16277 w 35718"/>
                <a:gd name="connsiteY15" fmla="*/ 0 h 57270"/>
                <a:gd name="connsiteX16" fmla="*/ 30218 w 35718"/>
                <a:gd name="connsiteY16" fmla="*/ 4371 h 57270"/>
                <a:gd name="connsiteX17" fmla="*/ 35417 w 35718"/>
                <a:gd name="connsiteY17" fmla="*/ 16051 h 57270"/>
                <a:gd name="connsiteX18" fmla="*/ 34099 w 35718"/>
                <a:gd name="connsiteY18" fmla="*/ 22644 h 57270"/>
                <a:gd name="connsiteX19" fmla="*/ 29388 w 35718"/>
                <a:gd name="connsiteY19" fmla="*/ 29954 h 57270"/>
                <a:gd name="connsiteX20" fmla="*/ 23398 w 35718"/>
                <a:gd name="connsiteY20" fmla="*/ 36283 h 57270"/>
                <a:gd name="connsiteX21" fmla="*/ 9156 w 35718"/>
                <a:gd name="connsiteY21" fmla="*/ 50865 h 5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70">
                  <a:moveTo>
                    <a:pt x="9156" y="50865"/>
                  </a:moveTo>
                  <a:lnTo>
                    <a:pt x="35719" y="50865"/>
                  </a:lnTo>
                  <a:lnTo>
                    <a:pt x="35719" y="57270"/>
                  </a:lnTo>
                  <a:lnTo>
                    <a:pt x="0" y="57270"/>
                  </a:lnTo>
                  <a:lnTo>
                    <a:pt x="0" y="50865"/>
                  </a:lnTo>
                  <a:cubicBezTo>
                    <a:pt x="2889" y="47876"/>
                    <a:pt x="6820" y="43869"/>
                    <a:pt x="11794" y="38846"/>
                  </a:cubicBezTo>
                  <a:cubicBezTo>
                    <a:pt x="16792" y="33797"/>
                    <a:pt x="19932" y="30545"/>
                    <a:pt x="21213" y="29087"/>
                  </a:cubicBezTo>
                  <a:cubicBezTo>
                    <a:pt x="23649" y="26350"/>
                    <a:pt x="25344" y="24038"/>
                    <a:pt x="26300" y="22155"/>
                  </a:cubicBezTo>
                  <a:cubicBezTo>
                    <a:pt x="27279" y="20246"/>
                    <a:pt x="27768" y="18374"/>
                    <a:pt x="27768" y="16541"/>
                  </a:cubicBezTo>
                  <a:cubicBezTo>
                    <a:pt x="27768" y="13552"/>
                    <a:pt x="26713" y="11115"/>
                    <a:pt x="24604" y="9231"/>
                  </a:cubicBezTo>
                  <a:cubicBezTo>
                    <a:pt x="22519" y="7348"/>
                    <a:pt x="19794" y="6406"/>
                    <a:pt x="16427" y="6406"/>
                  </a:cubicBezTo>
                  <a:cubicBezTo>
                    <a:pt x="14042" y="6406"/>
                    <a:pt x="11517" y="6820"/>
                    <a:pt x="8855" y="7649"/>
                  </a:cubicBezTo>
                  <a:cubicBezTo>
                    <a:pt x="6217" y="8478"/>
                    <a:pt x="3391" y="9733"/>
                    <a:pt x="377" y="11417"/>
                  </a:cubicBezTo>
                  <a:lnTo>
                    <a:pt x="377" y="3731"/>
                  </a:lnTo>
                  <a:cubicBezTo>
                    <a:pt x="3441" y="2500"/>
                    <a:pt x="6304" y="1570"/>
                    <a:pt x="8967" y="942"/>
                  </a:cubicBezTo>
                  <a:cubicBezTo>
                    <a:pt x="11630" y="314"/>
                    <a:pt x="14066" y="0"/>
                    <a:pt x="16277" y="0"/>
                  </a:cubicBezTo>
                  <a:cubicBezTo>
                    <a:pt x="22104" y="0"/>
                    <a:pt x="26752" y="1457"/>
                    <a:pt x="30218" y="4371"/>
                  </a:cubicBezTo>
                  <a:cubicBezTo>
                    <a:pt x="33685" y="7285"/>
                    <a:pt x="35417" y="11178"/>
                    <a:pt x="35417" y="16051"/>
                  </a:cubicBezTo>
                  <a:cubicBezTo>
                    <a:pt x="35417" y="18362"/>
                    <a:pt x="34977" y="20560"/>
                    <a:pt x="34099" y="22644"/>
                  </a:cubicBezTo>
                  <a:cubicBezTo>
                    <a:pt x="33245" y="24704"/>
                    <a:pt x="31675" y="27140"/>
                    <a:pt x="29388" y="29954"/>
                  </a:cubicBezTo>
                  <a:cubicBezTo>
                    <a:pt x="28761" y="30682"/>
                    <a:pt x="26764" y="32793"/>
                    <a:pt x="23398" y="36283"/>
                  </a:cubicBezTo>
                  <a:cubicBezTo>
                    <a:pt x="20032" y="39750"/>
                    <a:pt x="15284" y="44611"/>
                    <a:pt x="9156" y="50865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9BE837-F204-D7AD-F32F-839B7742E383}"/>
                </a:ext>
              </a:extLst>
            </p:cNvPr>
            <p:cNvSpPr/>
            <p:nvPr/>
          </p:nvSpPr>
          <p:spPr>
            <a:xfrm>
              <a:off x="945271" y="3078550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70 h 58363"/>
                <a:gd name="connsiteX4" fmla="*/ 19442 w 38882"/>
                <a:gd name="connsiteY4" fmla="*/ 52335 h 58363"/>
                <a:gd name="connsiteX5" fmla="*/ 28296 w 38882"/>
                <a:gd name="connsiteY5" fmla="*/ 46570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2"/>
                    <a:pt x="10587" y="46570"/>
                  </a:cubicBezTo>
                  <a:cubicBezTo>
                    <a:pt x="12571" y="50413"/>
                    <a:pt x="15523" y="52335"/>
                    <a:pt x="19442" y="52335"/>
                  </a:cubicBezTo>
                  <a:cubicBezTo>
                    <a:pt x="23386" y="52335"/>
                    <a:pt x="26337" y="50413"/>
                    <a:pt x="28296" y="46570"/>
                  </a:cubicBezTo>
                  <a:cubicBezTo>
                    <a:pt x="30280" y="42702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2"/>
                    <a:pt x="38883" y="19706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6"/>
                    <a:pt x="1657" y="12472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9A0A182-6465-7CE0-67D1-78433C886EDB}"/>
                </a:ext>
              </a:extLst>
            </p:cNvPr>
            <p:cNvSpPr/>
            <p:nvPr/>
          </p:nvSpPr>
          <p:spPr>
            <a:xfrm>
              <a:off x="997529" y="3126251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18957A8-EE2B-DF4C-4844-9656ECDC00DC}"/>
                </a:ext>
              </a:extLst>
            </p:cNvPr>
            <p:cNvSpPr/>
            <p:nvPr/>
          </p:nvSpPr>
          <p:spPr>
            <a:xfrm>
              <a:off x="1019684" y="3078550"/>
              <a:ext cx="37037" cy="58363"/>
            </a:xfrm>
            <a:custGeom>
              <a:avLst/>
              <a:gdLst>
                <a:gd name="connsiteX0" fmla="*/ 25433 w 37037"/>
                <a:gd name="connsiteY0" fmla="*/ 26939 h 58363"/>
                <a:gd name="connsiteX1" fmla="*/ 33948 w 37037"/>
                <a:gd name="connsiteY1" fmla="*/ 31800 h 58363"/>
                <a:gd name="connsiteX2" fmla="*/ 37038 w 37037"/>
                <a:gd name="connsiteY2" fmla="*/ 40918 h 58363"/>
                <a:gd name="connsiteX3" fmla="*/ 31310 w 37037"/>
                <a:gd name="connsiteY3" fmla="*/ 53804 h 58363"/>
                <a:gd name="connsiteX4" fmla="*/ 15034 w 37037"/>
                <a:gd name="connsiteY4" fmla="*/ 58363 h 58363"/>
                <a:gd name="connsiteX5" fmla="*/ 7725 w 37037"/>
                <a:gd name="connsiteY5" fmla="*/ 57647 h 58363"/>
                <a:gd name="connsiteX6" fmla="*/ 0 w 37037"/>
                <a:gd name="connsiteY6" fmla="*/ 55575 h 58363"/>
                <a:gd name="connsiteX7" fmla="*/ 0 w 37037"/>
                <a:gd name="connsiteY7" fmla="*/ 48228 h 58363"/>
                <a:gd name="connsiteX8" fmla="*/ 6933 w 37037"/>
                <a:gd name="connsiteY8" fmla="*/ 51016 h 58363"/>
                <a:gd name="connsiteX9" fmla="*/ 14808 w 37037"/>
                <a:gd name="connsiteY9" fmla="*/ 51957 h 58363"/>
                <a:gd name="connsiteX10" fmla="*/ 25697 w 37037"/>
                <a:gd name="connsiteY10" fmla="*/ 49132 h 58363"/>
                <a:gd name="connsiteX11" fmla="*/ 29465 w 37037"/>
                <a:gd name="connsiteY11" fmla="*/ 40918 h 58363"/>
                <a:gd name="connsiteX12" fmla="*/ 25960 w 37037"/>
                <a:gd name="connsiteY12" fmla="*/ 33156 h 58363"/>
                <a:gd name="connsiteX13" fmla="*/ 16277 w 37037"/>
                <a:gd name="connsiteY13" fmla="*/ 30331 h 58363"/>
                <a:gd name="connsiteX14" fmla="*/ 9721 w 37037"/>
                <a:gd name="connsiteY14" fmla="*/ 30331 h 58363"/>
                <a:gd name="connsiteX15" fmla="*/ 9721 w 37037"/>
                <a:gd name="connsiteY15" fmla="*/ 24077 h 58363"/>
                <a:gd name="connsiteX16" fmla="*/ 16578 w 37037"/>
                <a:gd name="connsiteY16" fmla="*/ 24077 h 58363"/>
                <a:gd name="connsiteX17" fmla="*/ 25169 w 37037"/>
                <a:gd name="connsiteY17" fmla="*/ 21854 h 58363"/>
                <a:gd name="connsiteX18" fmla="*/ 28146 w 37037"/>
                <a:gd name="connsiteY18" fmla="*/ 15373 h 58363"/>
                <a:gd name="connsiteX19" fmla="*/ 25056 w 37037"/>
                <a:gd name="connsiteY19" fmla="*/ 8742 h 58363"/>
                <a:gd name="connsiteX20" fmla="*/ 16277 w 37037"/>
                <a:gd name="connsiteY20" fmla="*/ 6406 h 58363"/>
                <a:gd name="connsiteX21" fmla="*/ 9571 w 37037"/>
                <a:gd name="connsiteY21" fmla="*/ 7084 h 58363"/>
                <a:gd name="connsiteX22" fmla="*/ 1696 w 37037"/>
                <a:gd name="connsiteY22" fmla="*/ 9194 h 58363"/>
                <a:gd name="connsiteX23" fmla="*/ 1696 w 37037"/>
                <a:gd name="connsiteY23" fmla="*/ 2412 h 58363"/>
                <a:gd name="connsiteX24" fmla="*/ 9797 w 37037"/>
                <a:gd name="connsiteY24" fmla="*/ 604 h 58363"/>
                <a:gd name="connsiteX25" fmla="*/ 16956 w 37037"/>
                <a:gd name="connsiteY25" fmla="*/ 0 h 58363"/>
                <a:gd name="connsiteX26" fmla="*/ 30670 w 37037"/>
                <a:gd name="connsiteY26" fmla="*/ 3957 h 58363"/>
                <a:gd name="connsiteX27" fmla="*/ 35719 w 37037"/>
                <a:gd name="connsiteY27" fmla="*/ 14581 h 58363"/>
                <a:gd name="connsiteX28" fmla="*/ 33044 w 37037"/>
                <a:gd name="connsiteY28" fmla="*/ 22494 h 58363"/>
                <a:gd name="connsiteX29" fmla="*/ 25433 w 37037"/>
                <a:gd name="connsiteY29" fmla="*/ 26939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037" h="58363">
                  <a:moveTo>
                    <a:pt x="25433" y="26939"/>
                  </a:moveTo>
                  <a:cubicBezTo>
                    <a:pt x="29075" y="27718"/>
                    <a:pt x="31914" y="29338"/>
                    <a:pt x="33948" y="31800"/>
                  </a:cubicBezTo>
                  <a:cubicBezTo>
                    <a:pt x="36008" y="34262"/>
                    <a:pt x="37038" y="37301"/>
                    <a:pt x="37038" y="40918"/>
                  </a:cubicBezTo>
                  <a:cubicBezTo>
                    <a:pt x="37038" y="46470"/>
                    <a:pt x="35128" y="50765"/>
                    <a:pt x="31310" y="53804"/>
                  </a:cubicBezTo>
                  <a:cubicBezTo>
                    <a:pt x="27492" y="56843"/>
                    <a:pt x="22067" y="58363"/>
                    <a:pt x="15034" y="58363"/>
                  </a:cubicBezTo>
                  <a:cubicBezTo>
                    <a:pt x="12673" y="58363"/>
                    <a:pt x="10237" y="58124"/>
                    <a:pt x="7725" y="57647"/>
                  </a:cubicBezTo>
                  <a:cubicBezTo>
                    <a:pt x="5237" y="57195"/>
                    <a:pt x="2663" y="56504"/>
                    <a:pt x="0" y="55575"/>
                  </a:cubicBezTo>
                  <a:lnTo>
                    <a:pt x="0" y="48228"/>
                  </a:lnTo>
                  <a:cubicBezTo>
                    <a:pt x="2110" y="49458"/>
                    <a:pt x="4421" y="50388"/>
                    <a:pt x="6933" y="51016"/>
                  </a:cubicBezTo>
                  <a:cubicBezTo>
                    <a:pt x="9445" y="51644"/>
                    <a:pt x="12070" y="51957"/>
                    <a:pt x="14808" y="51957"/>
                  </a:cubicBezTo>
                  <a:cubicBezTo>
                    <a:pt x="19581" y="51957"/>
                    <a:pt x="23210" y="51015"/>
                    <a:pt x="25697" y="49132"/>
                  </a:cubicBezTo>
                  <a:cubicBezTo>
                    <a:pt x="28209" y="47248"/>
                    <a:pt x="29465" y="44510"/>
                    <a:pt x="29465" y="40918"/>
                  </a:cubicBezTo>
                  <a:cubicBezTo>
                    <a:pt x="29465" y="37602"/>
                    <a:pt x="28297" y="35016"/>
                    <a:pt x="25960" y="33156"/>
                  </a:cubicBezTo>
                  <a:cubicBezTo>
                    <a:pt x="23649" y="31273"/>
                    <a:pt x="20421" y="30331"/>
                    <a:pt x="16277" y="30331"/>
                  </a:cubicBezTo>
                  <a:lnTo>
                    <a:pt x="9721" y="30331"/>
                  </a:lnTo>
                  <a:lnTo>
                    <a:pt x="9721" y="24077"/>
                  </a:lnTo>
                  <a:lnTo>
                    <a:pt x="16578" y="24077"/>
                  </a:lnTo>
                  <a:cubicBezTo>
                    <a:pt x="20321" y="24077"/>
                    <a:pt x="23185" y="23335"/>
                    <a:pt x="25169" y="21854"/>
                  </a:cubicBezTo>
                  <a:cubicBezTo>
                    <a:pt x="27153" y="20346"/>
                    <a:pt x="28146" y="18186"/>
                    <a:pt x="28146" y="15373"/>
                  </a:cubicBezTo>
                  <a:cubicBezTo>
                    <a:pt x="28146" y="12485"/>
                    <a:pt x="27116" y="10274"/>
                    <a:pt x="25056" y="8742"/>
                  </a:cubicBezTo>
                  <a:cubicBezTo>
                    <a:pt x="23022" y="7184"/>
                    <a:pt x="20095" y="6406"/>
                    <a:pt x="16277" y="6406"/>
                  </a:cubicBezTo>
                  <a:cubicBezTo>
                    <a:pt x="14192" y="6406"/>
                    <a:pt x="11956" y="6632"/>
                    <a:pt x="9571" y="7084"/>
                  </a:cubicBezTo>
                  <a:cubicBezTo>
                    <a:pt x="7184" y="7536"/>
                    <a:pt x="4559" y="8239"/>
                    <a:pt x="1696" y="9194"/>
                  </a:cubicBezTo>
                  <a:lnTo>
                    <a:pt x="1696" y="2412"/>
                  </a:lnTo>
                  <a:cubicBezTo>
                    <a:pt x="4584" y="1608"/>
                    <a:pt x="7285" y="1005"/>
                    <a:pt x="9797" y="604"/>
                  </a:cubicBezTo>
                  <a:cubicBezTo>
                    <a:pt x="12333" y="201"/>
                    <a:pt x="14720" y="0"/>
                    <a:pt x="16956" y="0"/>
                  </a:cubicBezTo>
                  <a:cubicBezTo>
                    <a:pt x="22733" y="0"/>
                    <a:pt x="27304" y="1319"/>
                    <a:pt x="30670" y="3957"/>
                  </a:cubicBezTo>
                  <a:cubicBezTo>
                    <a:pt x="34036" y="6569"/>
                    <a:pt x="35719" y="10110"/>
                    <a:pt x="35719" y="14581"/>
                  </a:cubicBezTo>
                  <a:cubicBezTo>
                    <a:pt x="35719" y="17696"/>
                    <a:pt x="34827" y="20334"/>
                    <a:pt x="33044" y="22494"/>
                  </a:cubicBezTo>
                  <a:cubicBezTo>
                    <a:pt x="31261" y="24629"/>
                    <a:pt x="28723" y="26111"/>
                    <a:pt x="25433" y="26939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6B8909A-30AD-5FF0-FFA8-9E988CF7AAB1}"/>
                </a:ext>
              </a:extLst>
            </p:cNvPr>
            <p:cNvSpPr/>
            <p:nvPr/>
          </p:nvSpPr>
          <p:spPr>
            <a:xfrm>
              <a:off x="943424" y="2786273"/>
              <a:ext cx="38882" cy="58362"/>
            </a:xfrm>
            <a:custGeom>
              <a:avLst/>
              <a:gdLst>
                <a:gd name="connsiteX0" fmla="*/ 19442 w 38882"/>
                <a:gd name="connsiteY0" fmla="*/ 6028 h 58362"/>
                <a:gd name="connsiteX1" fmla="*/ 10587 w 38882"/>
                <a:gd name="connsiteY1" fmla="*/ 11831 h 58362"/>
                <a:gd name="connsiteX2" fmla="*/ 7648 w 38882"/>
                <a:gd name="connsiteY2" fmla="*/ 29200 h 58362"/>
                <a:gd name="connsiteX3" fmla="*/ 10587 w 38882"/>
                <a:gd name="connsiteY3" fmla="*/ 46570 h 58362"/>
                <a:gd name="connsiteX4" fmla="*/ 19442 w 38882"/>
                <a:gd name="connsiteY4" fmla="*/ 52334 h 58362"/>
                <a:gd name="connsiteX5" fmla="*/ 28296 w 38882"/>
                <a:gd name="connsiteY5" fmla="*/ 46570 h 58362"/>
                <a:gd name="connsiteX6" fmla="*/ 31273 w 38882"/>
                <a:gd name="connsiteY6" fmla="*/ 29200 h 58362"/>
                <a:gd name="connsiteX7" fmla="*/ 28296 w 38882"/>
                <a:gd name="connsiteY7" fmla="*/ 11831 h 58362"/>
                <a:gd name="connsiteX8" fmla="*/ 19442 w 38882"/>
                <a:gd name="connsiteY8" fmla="*/ 6028 h 58362"/>
                <a:gd name="connsiteX9" fmla="*/ 19442 w 38882"/>
                <a:gd name="connsiteY9" fmla="*/ 0 h 58362"/>
                <a:gd name="connsiteX10" fmla="*/ 33873 w 38882"/>
                <a:gd name="connsiteY10" fmla="*/ 7498 h 58362"/>
                <a:gd name="connsiteX11" fmla="*/ 38883 w 38882"/>
                <a:gd name="connsiteY11" fmla="*/ 29200 h 58362"/>
                <a:gd name="connsiteX12" fmla="*/ 33873 w 38882"/>
                <a:gd name="connsiteY12" fmla="*/ 50902 h 58362"/>
                <a:gd name="connsiteX13" fmla="*/ 19442 w 38882"/>
                <a:gd name="connsiteY13" fmla="*/ 58362 h 58362"/>
                <a:gd name="connsiteX14" fmla="*/ 4973 w 38882"/>
                <a:gd name="connsiteY14" fmla="*/ 50902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2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2" y="6028"/>
                  </a:moveTo>
                  <a:cubicBezTo>
                    <a:pt x="15523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70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70"/>
                  </a:cubicBezTo>
                  <a:cubicBezTo>
                    <a:pt x="30280" y="42701"/>
                    <a:pt x="31273" y="36912"/>
                    <a:pt x="31273" y="29200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4"/>
                    <a:pt x="33873" y="50902"/>
                  </a:cubicBezTo>
                  <a:cubicBezTo>
                    <a:pt x="30557" y="55875"/>
                    <a:pt x="25747" y="58362"/>
                    <a:pt x="19442" y="58362"/>
                  </a:cubicBezTo>
                  <a:cubicBezTo>
                    <a:pt x="13137" y="58362"/>
                    <a:pt x="8314" y="55875"/>
                    <a:pt x="4973" y="50902"/>
                  </a:cubicBezTo>
                  <a:cubicBezTo>
                    <a:pt x="1657" y="45904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211B53E-1A67-CA76-0ADD-3AB11C7D58E0}"/>
                </a:ext>
              </a:extLst>
            </p:cNvPr>
            <p:cNvSpPr/>
            <p:nvPr/>
          </p:nvSpPr>
          <p:spPr>
            <a:xfrm>
              <a:off x="995683" y="2833973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DFC44A1-771E-7BD8-DB4E-0DBBCBF47156}"/>
                </a:ext>
              </a:extLst>
            </p:cNvPr>
            <p:cNvSpPr/>
            <p:nvPr/>
          </p:nvSpPr>
          <p:spPr>
            <a:xfrm>
              <a:off x="1015728" y="2787291"/>
              <a:ext cx="40993" cy="56252"/>
            </a:xfrm>
            <a:custGeom>
              <a:avLst/>
              <a:gdLst>
                <a:gd name="connsiteX0" fmla="*/ 25395 w 40993"/>
                <a:gd name="connsiteY0" fmla="*/ 6631 h 56252"/>
                <a:gd name="connsiteX1" fmla="*/ 6179 w 40993"/>
                <a:gd name="connsiteY1" fmla="*/ 36660 h 56252"/>
                <a:gd name="connsiteX2" fmla="*/ 25395 w 40993"/>
                <a:gd name="connsiteY2" fmla="*/ 36660 h 56252"/>
                <a:gd name="connsiteX3" fmla="*/ 25395 w 40993"/>
                <a:gd name="connsiteY3" fmla="*/ 6631 h 56252"/>
                <a:gd name="connsiteX4" fmla="*/ 23398 w 40993"/>
                <a:gd name="connsiteY4" fmla="*/ 0 h 56252"/>
                <a:gd name="connsiteX5" fmla="*/ 32968 w 40993"/>
                <a:gd name="connsiteY5" fmla="*/ 0 h 56252"/>
                <a:gd name="connsiteX6" fmla="*/ 32968 w 40993"/>
                <a:gd name="connsiteY6" fmla="*/ 36660 h 56252"/>
                <a:gd name="connsiteX7" fmla="*/ 40993 w 40993"/>
                <a:gd name="connsiteY7" fmla="*/ 36660 h 56252"/>
                <a:gd name="connsiteX8" fmla="*/ 40993 w 40993"/>
                <a:gd name="connsiteY8" fmla="*/ 42990 h 56252"/>
                <a:gd name="connsiteX9" fmla="*/ 32968 w 40993"/>
                <a:gd name="connsiteY9" fmla="*/ 42990 h 56252"/>
                <a:gd name="connsiteX10" fmla="*/ 32968 w 40993"/>
                <a:gd name="connsiteY10" fmla="*/ 56252 h 56252"/>
                <a:gd name="connsiteX11" fmla="*/ 25395 w 40993"/>
                <a:gd name="connsiteY11" fmla="*/ 56252 h 56252"/>
                <a:gd name="connsiteX12" fmla="*/ 25395 w 40993"/>
                <a:gd name="connsiteY12" fmla="*/ 42990 h 56252"/>
                <a:gd name="connsiteX13" fmla="*/ 0 w 40993"/>
                <a:gd name="connsiteY13" fmla="*/ 42990 h 56252"/>
                <a:gd name="connsiteX14" fmla="*/ 0 w 40993"/>
                <a:gd name="connsiteY14" fmla="*/ 35643 h 56252"/>
                <a:gd name="connsiteX15" fmla="*/ 23398 w 40993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93" h="56252">
                  <a:moveTo>
                    <a:pt x="25395" y="6631"/>
                  </a:moveTo>
                  <a:lnTo>
                    <a:pt x="6179" y="36660"/>
                  </a:lnTo>
                  <a:lnTo>
                    <a:pt x="25395" y="36660"/>
                  </a:lnTo>
                  <a:lnTo>
                    <a:pt x="25395" y="6631"/>
                  </a:lnTo>
                  <a:moveTo>
                    <a:pt x="23398" y="0"/>
                  </a:moveTo>
                  <a:lnTo>
                    <a:pt x="32968" y="0"/>
                  </a:lnTo>
                  <a:lnTo>
                    <a:pt x="32968" y="36660"/>
                  </a:lnTo>
                  <a:lnTo>
                    <a:pt x="40993" y="36660"/>
                  </a:lnTo>
                  <a:lnTo>
                    <a:pt x="40993" y="42990"/>
                  </a:lnTo>
                  <a:lnTo>
                    <a:pt x="32968" y="42990"/>
                  </a:lnTo>
                  <a:lnTo>
                    <a:pt x="32968" y="56252"/>
                  </a:lnTo>
                  <a:lnTo>
                    <a:pt x="25395" y="56252"/>
                  </a:lnTo>
                  <a:lnTo>
                    <a:pt x="25395" y="42990"/>
                  </a:lnTo>
                  <a:lnTo>
                    <a:pt x="0" y="42990"/>
                  </a:lnTo>
                  <a:lnTo>
                    <a:pt x="0" y="35643"/>
                  </a:lnTo>
                  <a:lnTo>
                    <a:pt x="23398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3700AAE-98E0-DC02-7D98-329CD7869C92}"/>
                </a:ext>
              </a:extLst>
            </p:cNvPr>
            <p:cNvSpPr/>
            <p:nvPr/>
          </p:nvSpPr>
          <p:spPr>
            <a:xfrm>
              <a:off x="832335" y="3428508"/>
              <a:ext cx="61739" cy="61613"/>
            </a:xfrm>
            <a:custGeom>
              <a:avLst/>
              <a:gdLst>
                <a:gd name="connsiteX0" fmla="*/ 6971 w 61739"/>
                <a:gd name="connsiteY0" fmla="*/ 223 h 61613"/>
                <a:gd name="connsiteX1" fmla="*/ 9586 w 61739"/>
                <a:gd name="connsiteY1" fmla="*/ 1312 h 61613"/>
                <a:gd name="connsiteX2" fmla="*/ 11241 w 61739"/>
                <a:gd name="connsiteY2" fmla="*/ 2750 h 61613"/>
                <a:gd name="connsiteX3" fmla="*/ 12025 w 61739"/>
                <a:gd name="connsiteY3" fmla="*/ 4145 h 61613"/>
                <a:gd name="connsiteX4" fmla="*/ 12374 w 61739"/>
                <a:gd name="connsiteY4" fmla="*/ 5234 h 61613"/>
                <a:gd name="connsiteX5" fmla="*/ 12418 w 61739"/>
                <a:gd name="connsiteY5" fmla="*/ 5669 h 61613"/>
                <a:gd name="connsiteX6" fmla="*/ 11328 w 61739"/>
                <a:gd name="connsiteY6" fmla="*/ 8152 h 61613"/>
                <a:gd name="connsiteX7" fmla="*/ 8496 w 61739"/>
                <a:gd name="connsiteY7" fmla="*/ 7891 h 61613"/>
                <a:gd name="connsiteX8" fmla="*/ 4488 w 61739"/>
                <a:gd name="connsiteY8" fmla="*/ 8719 h 61613"/>
                <a:gd name="connsiteX9" fmla="*/ 3050 w 61739"/>
                <a:gd name="connsiteY9" fmla="*/ 12161 h 61613"/>
                <a:gd name="connsiteX10" fmla="*/ 5359 w 61739"/>
                <a:gd name="connsiteY10" fmla="*/ 17913 h 61613"/>
                <a:gd name="connsiteX11" fmla="*/ 7538 w 61739"/>
                <a:gd name="connsiteY11" fmla="*/ 20396 h 61613"/>
                <a:gd name="connsiteX12" fmla="*/ 9891 w 61739"/>
                <a:gd name="connsiteY12" fmla="*/ 22008 h 61613"/>
                <a:gd name="connsiteX13" fmla="*/ 22918 w 61739"/>
                <a:gd name="connsiteY13" fmla="*/ 27890 h 61613"/>
                <a:gd name="connsiteX14" fmla="*/ 34072 w 61739"/>
                <a:gd name="connsiteY14" fmla="*/ 33423 h 61613"/>
                <a:gd name="connsiteX15" fmla="*/ 41044 w 61739"/>
                <a:gd name="connsiteY15" fmla="*/ 38957 h 61613"/>
                <a:gd name="connsiteX16" fmla="*/ 45444 w 61739"/>
                <a:gd name="connsiteY16" fmla="*/ 44927 h 61613"/>
                <a:gd name="connsiteX17" fmla="*/ 45967 w 61739"/>
                <a:gd name="connsiteY17" fmla="*/ 44752 h 61613"/>
                <a:gd name="connsiteX18" fmla="*/ 46795 w 61739"/>
                <a:gd name="connsiteY18" fmla="*/ 38870 h 61613"/>
                <a:gd name="connsiteX19" fmla="*/ 48407 w 61739"/>
                <a:gd name="connsiteY19" fmla="*/ 35036 h 61613"/>
                <a:gd name="connsiteX20" fmla="*/ 49191 w 61739"/>
                <a:gd name="connsiteY20" fmla="*/ 33947 h 61613"/>
                <a:gd name="connsiteX21" fmla="*/ 51718 w 61739"/>
                <a:gd name="connsiteY21" fmla="*/ 29633 h 61613"/>
                <a:gd name="connsiteX22" fmla="*/ 53722 w 61739"/>
                <a:gd name="connsiteY22" fmla="*/ 24492 h 61613"/>
                <a:gd name="connsiteX23" fmla="*/ 54725 w 61739"/>
                <a:gd name="connsiteY23" fmla="*/ 18958 h 61613"/>
                <a:gd name="connsiteX24" fmla="*/ 51239 w 61739"/>
                <a:gd name="connsiteY24" fmla="*/ 11551 h 61613"/>
                <a:gd name="connsiteX25" fmla="*/ 47623 w 61739"/>
                <a:gd name="connsiteY25" fmla="*/ 8850 h 61613"/>
                <a:gd name="connsiteX26" fmla="*/ 43266 w 61739"/>
                <a:gd name="connsiteY26" fmla="*/ 7282 h 61613"/>
                <a:gd name="connsiteX27" fmla="*/ 38386 w 61739"/>
                <a:gd name="connsiteY27" fmla="*/ 6367 h 61613"/>
                <a:gd name="connsiteX28" fmla="*/ 37950 w 61739"/>
                <a:gd name="connsiteY28" fmla="*/ 4145 h 61613"/>
                <a:gd name="connsiteX29" fmla="*/ 39649 w 61739"/>
                <a:gd name="connsiteY29" fmla="*/ 4318 h 61613"/>
                <a:gd name="connsiteX30" fmla="*/ 41784 w 61739"/>
                <a:gd name="connsiteY30" fmla="*/ 4711 h 61613"/>
                <a:gd name="connsiteX31" fmla="*/ 43091 w 61739"/>
                <a:gd name="connsiteY31" fmla="*/ 4972 h 61613"/>
                <a:gd name="connsiteX32" fmla="*/ 50978 w 61739"/>
                <a:gd name="connsiteY32" fmla="*/ 7761 h 61613"/>
                <a:gd name="connsiteX33" fmla="*/ 56860 w 61739"/>
                <a:gd name="connsiteY33" fmla="*/ 12379 h 61613"/>
                <a:gd name="connsiteX34" fmla="*/ 59387 w 61739"/>
                <a:gd name="connsiteY34" fmla="*/ 15603 h 61613"/>
                <a:gd name="connsiteX35" fmla="*/ 60999 w 61739"/>
                <a:gd name="connsiteY35" fmla="*/ 18653 h 61613"/>
                <a:gd name="connsiteX36" fmla="*/ 61740 w 61739"/>
                <a:gd name="connsiteY36" fmla="*/ 22270 h 61613"/>
                <a:gd name="connsiteX37" fmla="*/ 61435 w 61739"/>
                <a:gd name="connsiteY37" fmla="*/ 26583 h 61613"/>
                <a:gd name="connsiteX38" fmla="*/ 60607 w 61739"/>
                <a:gd name="connsiteY38" fmla="*/ 30112 h 61613"/>
                <a:gd name="connsiteX39" fmla="*/ 58777 w 61739"/>
                <a:gd name="connsiteY39" fmla="*/ 33947 h 61613"/>
                <a:gd name="connsiteX40" fmla="*/ 56598 w 61739"/>
                <a:gd name="connsiteY40" fmla="*/ 36648 h 61613"/>
                <a:gd name="connsiteX41" fmla="*/ 52328 w 61739"/>
                <a:gd name="connsiteY41" fmla="*/ 43270 h 61613"/>
                <a:gd name="connsiteX42" fmla="*/ 50847 w 61739"/>
                <a:gd name="connsiteY42" fmla="*/ 48063 h 61613"/>
                <a:gd name="connsiteX43" fmla="*/ 51805 w 61739"/>
                <a:gd name="connsiteY43" fmla="*/ 51723 h 61613"/>
                <a:gd name="connsiteX44" fmla="*/ 53984 w 61739"/>
                <a:gd name="connsiteY44" fmla="*/ 54817 h 61613"/>
                <a:gd name="connsiteX45" fmla="*/ 61652 w 61739"/>
                <a:gd name="connsiteY45" fmla="*/ 60176 h 61613"/>
                <a:gd name="connsiteX46" fmla="*/ 60127 w 61739"/>
                <a:gd name="connsiteY46" fmla="*/ 61614 h 61613"/>
                <a:gd name="connsiteX47" fmla="*/ 50760 w 61739"/>
                <a:gd name="connsiteY47" fmla="*/ 55906 h 61613"/>
                <a:gd name="connsiteX48" fmla="*/ 46925 w 61739"/>
                <a:gd name="connsiteY48" fmla="*/ 50809 h 61613"/>
                <a:gd name="connsiteX49" fmla="*/ 43353 w 61739"/>
                <a:gd name="connsiteY49" fmla="*/ 45623 h 61613"/>
                <a:gd name="connsiteX50" fmla="*/ 36207 w 61739"/>
                <a:gd name="connsiteY50" fmla="*/ 40395 h 61613"/>
                <a:gd name="connsiteX51" fmla="*/ 25184 w 61739"/>
                <a:gd name="connsiteY51" fmla="*/ 35384 h 61613"/>
                <a:gd name="connsiteX52" fmla="*/ 20870 w 61739"/>
                <a:gd name="connsiteY52" fmla="*/ 33686 h 61613"/>
                <a:gd name="connsiteX53" fmla="*/ 17080 w 61739"/>
                <a:gd name="connsiteY53" fmla="*/ 31943 h 61613"/>
                <a:gd name="connsiteX54" fmla="*/ 12940 w 61739"/>
                <a:gd name="connsiteY54" fmla="*/ 29502 h 61613"/>
                <a:gd name="connsiteX55" fmla="*/ 4575 w 61739"/>
                <a:gd name="connsiteY55" fmla="*/ 21442 h 61613"/>
                <a:gd name="connsiteX56" fmla="*/ 0 w 61739"/>
                <a:gd name="connsiteY56" fmla="*/ 7543 h 61613"/>
                <a:gd name="connsiteX57" fmla="*/ 2309 w 61739"/>
                <a:gd name="connsiteY57" fmla="*/ 1007 h 61613"/>
                <a:gd name="connsiteX58" fmla="*/ 6971 w 61739"/>
                <a:gd name="connsiteY58" fmla="*/ 223 h 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39" h="61613">
                  <a:moveTo>
                    <a:pt x="6971" y="223"/>
                  </a:moveTo>
                  <a:cubicBezTo>
                    <a:pt x="7959" y="485"/>
                    <a:pt x="8830" y="847"/>
                    <a:pt x="9586" y="1312"/>
                  </a:cubicBezTo>
                  <a:cubicBezTo>
                    <a:pt x="10341" y="1777"/>
                    <a:pt x="10893" y="2256"/>
                    <a:pt x="11241" y="2750"/>
                  </a:cubicBezTo>
                  <a:cubicBezTo>
                    <a:pt x="11561" y="3215"/>
                    <a:pt x="11822" y="3680"/>
                    <a:pt x="12025" y="4145"/>
                  </a:cubicBezTo>
                  <a:cubicBezTo>
                    <a:pt x="12229" y="4580"/>
                    <a:pt x="12345" y="4943"/>
                    <a:pt x="12374" y="5234"/>
                  </a:cubicBezTo>
                  <a:lnTo>
                    <a:pt x="12418" y="5669"/>
                  </a:lnTo>
                  <a:cubicBezTo>
                    <a:pt x="12418" y="6773"/>
                    <a:pt x="12055" y="7601"/>
                    <a:pt x="11328" y="8152"/>
                  </a:cubicBezTo>
                  <a:cubicBezTo>
                    <a:pt x="11038" y="8385"/>
                    <a:pt x="10094" y="8297"/>
                    <a:pt x="8496" y="7891"/>
                  </a:cubicBezTo>
                  <a:cubicBezTo>
                    <a:pt x="7189" y="7630"/>
                    <a:pt x="5853" y="7906"/>
                    <a:pt x="4488" y="8719"/>
                  </a:cubicBezTo>
                  <a:cubicBezTo>
                    <a:pt x="3529" y="9416"/>
                    <a:pt x="3050" y="10564"/>
                    <a:pt x="3050" y="12161"/>
                  </a:cubicBezTo>
                  <a:cubicBezTo>
                    <a:pt x="3050" y="14108"/>
                    <a:pt x="3820" y="16025"/>
                    <a:pt x="5359" y="17913"/>
                  </a:cubicBezTo>
                  <a:cubicBezTo>
                    <a:pt x="6202" y="18987"/>
                    <a:pt x="6928" y="19815"/>
                    <a:pt x="7538" y="20396"/>
                  </a:cubicBezTo>
                  <a:cubicBezTo>
                    <a:pt x="8148" y="20948"/>
                    <a:pt x="8932" y="21485"/>
                    <a:pt x="9891" y="22008"/>
                  </a:cubicBezTo>
                  <a:cubicBezTo>
                    <a:pt x="12969" y="23664"/>
                    <a:pt x="17312" y="25624"/>
                    <a:pt x="22918" y="27890"/>
                  </a:cubicBezTo>
                  <a:cubicBezTo>
                    <a:pt x="26723" y="29342"/>
                    <a:pt x="30441" y="31186"/>
                    <a:pt x="34072" y="33423"/>
                  </a:cubicBezTo>
                  <a:cubicBezTo>
                    <a:pt x="36541" y="34730"/>
                    <a:pt x="38865" y="36575"/>
                    <a:pt x="41044" y="38957"/>
                  </a:cubicBezTo>
                  <a:cubicBezTo>
                    <a:pt x="43251" y="41368"/>
                    <a:pt x="44718" y="43358"/>
                    <a:pt x="45444" y="44927"/>
                  </a:cubicBezTo>
                  <a:lnTo>
                    <a:pt x="45967" y="44752"/>
                  </a:lnTo>
                  <a:cubicBezTo>
                    <a:pt x="45967" y="42631"/>
                    <a:pt x="46243" y="40671"/>
                    <a:pt x="46795" y="38870"/>
                  </a:cubicBezTo>
                  <a:cubicBezTo>
                    <a:pt x="47318" y="37069"/>
                    <a:pt x="47855" y="35791"/>
                    <a:pt x="48407" y="35036"/>
                  </a:cubicBezTo>
                  <a:lnTo>
                    <a:pt x="49191" y="33947"/>
                  </a:lnTo>
                  <a:cubicBezTo>
                    <a:pt x="49917" y="33104"/>
                    <a:pt x="50760" y="31666"/>
                    <a:pt x="51718" y="29633"/>
                  </a:cubicBezTo>
                  <a:cubicBezTo>
                    <a:pt x="52677" y="27571"/>
                    <a:pt x="53345" y="25857"/>
                    <a:pt x="53722" y="24492"/>
                  </a:cubicBezTo>
                  <a:cubicBezTo>
                    <a:pt x="54391" y="22313"/>
                    <a:pt x="54725" y="20469"/>
                    <a:pt x="54725" y="18958"/>
                  </a:cubicBezTo>
                  <a:cubicBezTo>
                    <a:pt x="54725" y="16256"/>
                    <a:pt x="53563" y="13788"/>
                    <a:pt x="51239" y="11551"/>
                  </a:cubicBezTo>
                  <a:cubicBezTo>
                    <a:pt x="50019" y="10360"/>
                    <a:pt x="48814" y="9460"/>
                    <a:pt x="47623" y="8850"/>
                  </a:cubicBezTo>
                  <a:cubicBezTo>
                    <a:pt x="46432" y="8211"/>
                    <a:pt x="44979" y="7688"/>
                    <a:pt x="43266" y="7282"/>
                  </a:cubicBezTo>
                  <a:cubicBezTo>
                    <a:pt x="41494" y="6875"/>
                    <a:pt x="39867" y="6570"/>
                    <a:pt x="38386" y="6367"/>
                  </a:cubicBezTo>
                  <a:lnTo>
                    <a:pt x="37950" y="4145"/>
                  </a:lnTo>
                  <a:cubicBezTo>
                    <a:pt x="38415" y="4145"/>
                    <a:pt x="38981" y="4202"/>
                    <a:pt x="39649" y="4318"/>
                  </a:cubicBezTo>
                  <a:cubicBezTo>
                    <a:pt x="40288" y="4406"/>
                    <a:pt x="41000" y="4537"/>
                    <a:pt x="41784" y="4711"/>
                  </a:cubicBezTo>
                  <a:cubicBezTo>
                    <a:pt x="42539" y="4856"/>
                    <a:pt x="42975" y="4944"/>
                    <a:pt x="43091" y="4972"/>
                  </a:cubicBezTo>
                  <a:cubicBezTo>
                    <a:pt x="46083" y="5728"/>
                    <a:pt x="48712" y="6657"/>
                    <a:pt x="50978" y="7761"/>
                  </a:cubicBezTo>
                  <a:cubicBezTo>
                    <a:pt x="53243" y="8865"/>
                    <a:pt x="55204" y="10404"/>
                    <a:pt x="56860" y="12379"/>
                  </a:cubicBezTo>
                  <a:cubicBezTo>
                    <a:pt x="57963" y="13715"/>
                    <a:pt x="58806" y="14790"/>
                    <a:pt x="59387" y="15603"/>
                  </a:cubicBezTo>
                  <a:cubicBezTo>
                    <a:pt x="59968" y="16417"/>
                    <a:pt x="60505" y="17434"/>
                    <a:pt x="60999" y="18653"/>
                  </a:cubicBezTo>
                  <a:cubicBezTo>
                    <a:pt x="61493" y="19874"/>
                    <a:pt x="61740" y="21079"/>
                    <a:pt x="61740" y="22270"/>
                  </a:cubicBezTo>
                  <a:cubicBezTo>
                    <a:pt x="61740" y="23547"/>
                    <a:pt x="61638" y="24985"/>
                    <a:pt x="61435" y="26583"/>
                  </a:cubicBezTo>
                  <a:cubicBezTo>
                    <a:pt x="61231" y="28151"/>
                    <a:pt x="60955" y="29328"/>
                    <a:pt x="60607" y="30112"/>
                  </a:cubicBezTo>
                  <a:cubicBezTo>
                    <a:pt x="59910" y="31797"/>
                    <a:pt x="59300" y="33075"/>
                    <a:pt x="58777" y="33947"/>
                  </a:cubicBezTo>
                  <a:cubicBezTo>
                    <a:pt x="58254" y="34818"/>
                    <a:pt x="57528" y="35719"/>
                    <a:pt x="56598" y="36648"/>
                  </a:cubicBezTo>
                  <a:cubicBezTo>
                    <a:pt x="54739" y="39030"/>
                    <a:pt x="53316" y="41237"/>
                    <a:pt x="52328" y="43270"/>
                  </a:cubicBezTo>
                  <a:cubicBezTo>
                    <a:pt x="51341" y="45275"/>
                    <a:pt x="50847" y="46873"/>
                    <a:pt x="50847" y="48063"/>
                  </a:cubicBezTo>
                  <a:cubicBezTo>
                    <a:pt x="50847" y="49110"/>
                    <a:pt x="51166" y="50329"/>
                    <a:pt x="51805" y="51723"/>
                  </a:cubicBezTo>
                  <a:cubicBezTo>
                    <a:pt x="52415" y="53088"/>
                    <a:pt x="53142" y="54120"/>
                    <a:pt x="53984" y="54817"/>
                  </a:cubicBezTo>
                  <a:cubicBezTo>
                    <a:pt x="56308" y="56821"/>
                    <a:pt x="58864" y="58608"/>
                    <a:pt x="61652" y="60176"/>
                  </a:cubicBezTo>
                  <a:lnTo>
                    <a:pt x="60127" y="61614"/>
                  </a:lnTo>
                  <a:cubicBezTo>
                    <a:pt x="57194" y="60626"/>
                    <a:pt x="54071" y="58723"/>
                    <a:pt x="50760" y="55906"/>
                  </a:cubicBezTo>
                  <a:cubicBezTo>
                    <a:pt x="49830" y="55151"/>
                    <a:pt x="48552" y="53451"/>
                    <a:pt x="46925" y="50809"/>
                  </a:cubicBezTo>
                  <a:cubicBezTo>
                    <a:pt x="46054" y="49269"/>
                    <a:pt x="44863" y="47540"/>
                    <a:pt x="43353" y="45623"/>
                  </a:cubicBezTo>
                  <a:cubicBezTo>
                    <a:pt x="42104" y="43997"/>
                    <a:pt x="39722" y="42255"/>
                    <a:pt x="36207" y="40395"/>
                  </a:cubicBezTo>
                  <a:cubicBezTo>
                    <a:pt x="32663" y="38507"/>
                    <a:pt x="28989" y="36837"/>
                    <a:pt x="25184" y="35384"/>
                  </a:cubicBezTo>
                  <a:cubicBezTo>
                    <a:pt x="23296" y="34658"/>
                    <a:pt x="21858" y="34092"/>
                    <a:pt x="20870" y="33686"/>
                  </a:cubicBezTo>
                  <a:cubicBezTo>
                    <a:pt x="19854" y="33279"/>
                    <a:pt x="18590" y="32698"/>
                    <a:pt x="17080" y="31943"/>
                  </a:cubicBezTo>
                  <a:cubicBezTo>
                    <a:pt x="15540" y="31159"/>
                    <a:pt x="14160" y="30345"/>
                    <a:pt x="12940" y="29502"/>
                  </a:cubicBezTo>
                  <a:cubicBezTo>
                    <a:pt x="9745" y="27265"/>
                    <a:pt x="6957" y="24579"/>
                    <a:pt x="4575" y="21442"/>
                  </a:cubicBezTo>
                  <a:cubicBezTo>
                    <a:pt x="1525" y="17492"/>
                    <a:pt x="0" y="12859"/>
                    <a:pt x="0" y="7543"/>
                  </a:cubicBezTo>
                  <a:cubicBezTo>
                    <a:pt x="0" y="4348"/>
                    <a:pt x="770" y="2169"/>
                    <a:pt x="2309" y="1007"/>
                  </a:cubicBezTo>
                  <a:cubicBezTo>
                    <a:pt x="3471" y="20"/>
                    <a:pt x="5025" y="-242"/>
                    <a:pt x="6971" y="223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D14B32B-FEA2-1EF2-F0CC-2143D018E2D1}"/>
                </a:ext>
              </a:extLst>
            </p:cNvPr>
            <p:cNvSpPr/>
            <p:nvPr/>
          </p:nvSpPr>
          <p:spPr>
            <a:xfrm>
              <a:off x="826540" y="3401419"/>
              <a:ext cx="89232" cy="20696"/>
            </a:xfrm>
            <a:custGeom>
              <a:avLst/>
              <a:gdLst>
                <a:gd name="connsiteX0" fmla="*/ 44616 w 89232"/>
                <a:gd name="connsiteY0" fmla="*/ 20697 h 20696"/>
                <a:gd name="connsiteX1" fmla="*/ 17385 w 89232"/>
                <a:gd name="connsiteY1" fmla="*/ 15076 h 20696"/>
                <a:gd name="connsiteX2" fmla="*/ 8017 w 89232"/>
                <a:gd name="connsiteY2" fmla="*/ 9324 h 20696"/>
                <a:gd name="connsiteX3" fmla="*/ 1874 w 89232"/>
                <a:gd name="connsiteY3" fmla="*/ 3747 h 20696"/>
                <a:gd name="connsiteX4" fmla="*/ 0 w 89232"/>
                <a:gd name="connsiteY4" fmla="*/ 915 h 20696"/>
                <a:gd name="connsiteX5" fmla="*/ 871 w 89232"/>
                <a:gd name="connsiteY5" fmla="*/ 0 h 20696"/>
                <a:gd name="connsiteX6" fmla="*/ 2396 w 89232"/>
                <a:gd name="connsiteY6" fmla="*/ 1177 h 20696"/>
                <a:gd name="connsiteX7" fmla="*/ 44616 w 89232"/>
                <a:gd name="connsiteY7" fmla="*/ 15511 h 20696"/>
                <a:gd name="connsiteX8" fmla="*/ 86357 w 89232"/>
                <a:gd name="connsiteY8" fmla="*/ 1525 h 20696"/>
                <a:gd name="connsiteX9" fmla="*/ 88361 w 89232"/>
                <a:gd name="connsiteY9" fmla="*/ 0 h 20696"/>
                <a:gd name="connsiteX10" fmla="*/ 89233 w 89232"/>
                <a:gd name="connsiteY10" fmla="*/ 915 h 20696"/>
                <a:gd name="connsiteX11" fmla="*/ 87446 w 89232"/>
                <a:gd name="connsiteY11" fmla="*/ 3660 h 20696"/>
                <a:gd name="connsiteX12" fmla="*/ 81564 w 89232"/>
                <a:gd name="connsiteY12" fmla="*/ 9107 h 20696"/>
                <a:gd name="connsiteX13" fmla="*/ 72458 w 89232"/>
                <a:gd name="connsiteY13" fmla="*/ 14815 h 20696"/>
                <a:gd name="connsiteX14" fmla="*/ 44616 w 89232"/>
                <a:gd name="connsiteY14" fmla="*/ 20697 h 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6">
                  <a:moveTo>
                    <a:pt x="44616" y="20697"/>
                  </a:moveTo>
                  <a:cubicBezTo>
                    <a:pt x="34566" y="20697"/>
                    <a:pt x="25489" y="18823"/>
                    <a:pt x="17385" y="15076"/>
                  </a:cubicBezTo>
                  <a:cubicBezTo>
                    <a:pt x="13986" y="13478"/>
                    <a:pt x="10864" y="11561"/>
                    <a:pt x="8017" y="9324"/>
                  </a:cubicBezTo>
                  <a:cubicBezTo>
                    <a:pt x="5170" y="7087"/>
                    <a:pt x="3123" y="5229"/>
                    <a:pt x="1874" y="3747"/>
                  </a:cubicBezTo>
                  <a:cubicBezTo>
                    <a:pt x="625" y="2266"/>
                    <a:pt x="0" y="1322"/>
                    <a:pt x="0" y="915"/>
                  </a:cubicBezTo>
                  <a:cubicBezTo>
                    <a:pt x="0" y="334"/>
                    <a:pt x="290" y="29"/>
                    <a:pt x="871" y="0"/>
                  </a:cubicBezTo>
                  <a:cubicBezTo>
                    <a:pt x="1162" y="0"/>
                    <a:pt x="1670" y="393"/>
                    <a:pt x="2396" y="1177"/>
                  </a:cubicBezTo>
                  <a:cubicBezTo>
                    <a:pt x="12156" y="10762"/>
                    <a:pt x="26230" y="15540"/>
                    <a:pt x="44616" y="15511"/>
                  </a:cubicBezTo>
                  <a:cubicBezTo>
                    <a:pt x="63061" y="15511"/>
                    <a:pt x="76975" y="10850"/>
                    <a:pt x="86357" y="1525"/>
                  </a:cubicBezTo>
                  <a:cubicBezTo>
                    <a:pt x="87374" y="509"/>
                    <a:pt x="88042" y="0"/>
                    <a:pt x="88361" y="0"/>
                  </a:cubicBezTo>
                  <a:cubicBezTo>
                    <a:pt x="88943" y="0"/>
                    <a:pt x="89233" y="305"/>
                    <a:pt x="89233" y="915"/>
                  </a:cubicBezTo>
                  <a:cubicBezTo>
                    <a:pt x="89233" y="1322"/>
                    <a:pt x="88638" y="2237"/>
                    <a:pt x="87446" y="3660"/>
                  </a:cubicBezTo>
                  <a:cubicBezTo>
                    <a:pt x="86255" y="5084"/>
                    <a:pt x="84294" y="6899"/>
                    <a:pt x="81564" y="9107"/>
                  </a:cubicBezTo>
                  <a:cubicBezTo>
                    <a:pt x="78834" y="11314"/>
                    <a:pt x="75798" y="13217"/>
                    <a:pt x="72458" y="14815"/>
                  </a:cubicBezTo>
                  <a:cubicBezTo>
                    <a:pt x="64354" y="18736"/>
                    <a:pt x="55073" y="20697"/>
                    <a:pt x="44616" y="2069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0B44720-6BD6-4D3E-B273-E74C83029652}"/>
                </a:ext>
              </a:extLst>
            </p:cNvPr>
            <p:cNvSpPr/>
            <p:nvPr/>
          </p:nvSpPr>
          <p:spPr>
            <a:xfrm>
              <a:off x="830549" y="3355993"/>
              <a:ext cx="63918" cy="36860"/>
            </a:xfrm>
            <a:custGeom>
              <a:avLst/>
              <a:gdLst>
                <a:gd name="connsiteX0" fmla="*/ 18300 w 63918"/>
                <a:gd name="connsiteY0" fmla="*/ 0 h 36860"/>
                <a:gd name="connsiteX1" fmla="*/ 33854 w 63918"/>
                <a:gd name="connsiteY1" fmla="*/ 2352 h 36860"/>
                <a:gd name="connsiteX2" fmla="*/ 48668 w 63918"/>
                <a:gd name="connsiteY2" fmla="*/ 8322 h 36860"/>
                <a:gd name="connsiteX3" fmla="*/ 59605 w 63918"/>
                <a:gd name="connsiteY3" fmla="*/ 16774 h 36860"/>
                <a:gd name="connsiteX4" fmla="*/ 63918 w 63918"/>
                <a:gd name="connsiteY4" fmla="*/ 26142 h 36860"/>
                <a:gd name="connsiteX5" fmla="*/ 62306 w 63918"/>
                <a:gd name="connsiteY5" fmla="*/ 31240 h 36860"/>
                <a:gd name="connsiteX6" fmla="*/ 57905 w 63918"/>
                <a:gd name="connsiteY6" fmla="*/ 34551 h 36860"/>
                <a:gd name="connsiteX7" fmla="*/ 52067 w 63918"/>
                <a:gd name="connsiteY7" fmla="*/ 36294 h 36860"/>
                <a:gd name="connsiteX8" fmla="*/ 45618 w 63918"/>
                <a:gd name="connsiteY8" fmla="*/ 36861 h 36860"/>
                <a:gd name="connsiteX9" fmla="*/ 35162 w 63918"/>
                <a:gd name="connsiteY9" fmla="*/ 35771 h 36860"/>
                <a:gd name="connsiteX10" fmla="*/ 24705 w 63918"/>
                <a:gd name="connsiteY10" fmla="*/ 32852 h 36860"/>
                <a:gd name="connsiteX11" fmla="*/ 15163 w 63918"/>
                <a:gd name="connsiteY11" fmla="*/ 28451 h 36860"/>
                <a:gd name="connsiteX12" fmla="*/ 7276 w 63918"/>
                <a:gd name="connsiteY12" fmla="*/ 23049 h 36860"/>
                <a:gd name="connsiteX13" fmla="*/ 1961 w 63918"/>
                <a:gd name="connsiteY13" fmla="*/ 16948 h 36860"/>
                <a:gd name="connsiteX14" fmla="*/ 0 w 63918"/>
                <a:gd name="connsiteY14" fmla="*/ 10718 h 36860"/>
                <a:gd name="connsiteX15" fmla="*/ 959 w 63918"/>
                <a:gd name="connsiteY15" fmla="*/ 6797 h 36860"/>
                <a:gd name="connsiteX16" fmla="*/ 3486 w 63918"/>
                <a:gd name="connsiteY16" fmla="*/ 3878 h 36860"/>
                <a:gd name="connsiteX17" fmla="*/ 6928 w 63918"/>
                <a:gd name="connsiteY17" fmla="*/ 1961 h 36860"/>
                <a:gd name="connsiteX18" fmla="*/ 10980 w 63918"/>
                <a:gd name="connsiteY18" fmla="*/ 740 h 36860"/>
                <a:gd name="connsiteX19" fmla="*/ 14901 w 63918"/>
                <a:gd name="connsiteY19" fmla="*/ 174 h 36860"/>
                <a:gd name="connsiteX20" fmla="*/ 18300 w 63918"/>
                <a:gd name="connsiteY20" fmla="*/ 0 h 36860"/>
                <a:gd name="connsiteX21" fmla="*/ 12766 w 63918"/>
                <a:gd name="connsiteY21" fmla="*/ 5882 h 36860"/>
                <a:gd name="connsiteX22" fmla="*/ 8888 w 63918"/>
                <a:gd name="connsiteY22" fmla="*/ 6056 h 36860"/>
                <a:gd name="connsiteX23" fmla="*/ 5490 w 63918"/>
                <a:gd name="connsiteY23" fmla="*/ 6710 h 36860"/>
                <a:gd name="connsiteX24" fmla="*/ 2876 w 63918"/>
                <a:gd name="connsiteY24" fmla="*/ 8234 h 36860"/>
                <a:gd name="connsiteX25" fmla="*/ 1961 w 63918"/>
                <a:gd name="connsiteY25" fmla="*/ 10805 h 36860"/>
                <a:gd name="connsiteX26" fmla="*/ 11328 w 63918"/>
                <a:gd name="connsiteY26" fmla="*/ 20522 h 36860"/>
                <a:gd name="connsiteX27" fmla="*/ 18213 w 63918"/>
                <a:gd name="connsiteY27" fmla="*/ 23659 h 36860"/>
                <a:gd name="connsiteX28" fmla="*/ 24051 w 63918"/>
                <a:gd name="connsiteY28" fmla="*/ 25662 h 36860"/>
                <a:gd name="connsiteX29" fmla="*/ 30543 w 63918"/>
                <a:gd name="connsiteY29" fmla="*/ 27406 h 36860"/>
                <a:gd name="connsiteX30" fmla="*/ 30543 w 63918"/>
                <a:gd name="connsiteY30" fmla="*/ 8758 h 36860"/>
                <a:gd name="connsiteX31" fmla="*/ 12766 w 63918"/>
                <a:gd name="connsiteY31" fmla="*/ 5882 h 36860"/>
                <a:gd name="connsiteX32" fmla="*/ 33375 w 63918"/>
                <a:gd name="connsiteY32" fmla="*/ 9542 h 36860"/>
                <a:gd name="connsiteX33" fmla="*/ 33375 w 63918"/>
                <a:gd name="connsiteY33" fmla="*/ 28103 h 36860"/>
                <a:gd name="connsiteX34" fmla="*/ 51065 w 63918"/>
                <a:gd name="connsiteY34" fmla="*/ 30978 h 36860"/>
                <a:gd name="connsiteX35" fmla="*/ 59474 w 63918"/>
                <a:gd name="connsiteY35" fmla="*/ 29759 h 36860"/>
                <a:gd name="connsiteX36" fmla="*/ 61914 w 63918"/>
                <a:gd name="connsiteY36" fmla="*/ 26142 h 36860"/>
                <a:gd name="connsiteX37" fmla="*/ 59213 w 63918"/>
                <a:gd name="connsiteY37" fmla="*/ 20913 h 36860"/>
                <a:gd name="connsiteX38" fmla="*/ 51500 w 63918"/>
                <a:gd name="connsiteY38" fmla="*/ 15815 h 36860"/>
                <a:gd name="connsiteX39" fmla="*/ 33375 w 63918"/>
                <a:gd name="connsiteY39" fmla="*/ 9542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3918" h="36860">
                  <a:moveTo>
                    <a:pt x="18300" y="0"/>
                  </a:moveTo>
                  <a:cubicBezTo>
                    <a:pt x="23180" y="0"/>
                    <a:pt x="28364" y="784"/>
                    <a:pt x="33854" y="2352"/>
                  </a:cubicBezTo>
                  <a:cubicBezTo>
                    <a:pt x="39315" y="3892"/>
                    <a:pt x="44253" y="5882"/>
                    <a:pt x="48668" y="8322"/>
                  </a:cubicBezTo>
                  <a:cubicBezTo>
                    <a:pt x="53054" y="10761"/>
                    <a:pt x="56700" y="13579"/>
                    <a:pt x="59605" y="16774"/>
                  </a:cubicBezTo>
                  <a:cubicBezTo>
                    <a:pt x="62480" y="19969"/>
                    <a:pt x="63918" y="23093"/>
                    <a:pt x="63918" y="26142"/>
                  </a:cubicBezTo>
                  <a:cubicBezTo>
                    <a:pt x="63918" y="28088"/>
                    <a:pt x="63381" y="29787"/>
                    <a:pt x="62306" y="31240"/>
                  </a:cubicBezTo>
                  <a:cubicBezTo>
                    <a:pt x="61202" y="32663"/>
                    <a:pt x="59735" y="33767"/>
                    <a:pt x="57905" y="34551"/>
                  </a:cubicBezTo>
                  <a:cubicBezTo>
                    <a:pt x="56046" y="35336"/>
                    <a:pt x="54100" y="35917"/>
                    <a:pt x="52067" y="36294"/>
                  </a:cubicBezTo>
                  <a:cubicBezTo>
                    <a:pt x="50005" y="36672"/>
                    <a:pt x="47855" y="36861"/>
                    <a:pt x="45618" y="36861"/>
                  </a:cubicBezTo>
                  <a:cubicBezTo>
                    <a:pt x="42278" y="36861"/>
                    <a:pt x="38792" y="36497"/>
                    <a:pt x="35162" y="35771"/>
                  </a:cubicBezTo>
                  <a:cubicBezTo>
                    <a:pt x="31502" y="35044"/>
                    <a:pt x="28016" y="34072"/>
                    <a:pt x="24705" y="32852"/>
                  </a:cubicBezTo>
                  <a:cubicBezTo>
                    <a:pt x="21364" y="31632"/>
                    <a:pt x="18184" y="30165"/>
                    <a:pt x="15163" y="28451"/>
                  </a:cubicBezTo>
                  <a:cubicBezTo>
                    <a:pt x="12113" y="26738"/>
                    <a:pt x="9484" y="24937"/>
                    <a:pt x="7276" y="23049"/>
                  </a:cubicBezTo>
                  <a:cubicBezTo>
                    <a:pt x="5040" y="21132"/>
                    <a:pt x="3268" y="19098"/>
                    <a:pt x="1961" y="16948"/>
                  </a:cubicBezTo>
                  <a:cubicBezTo>
                    <a:pt x="654" y="14799"/>
                    <a:pt x="0" y="12723"/>
                    <a:pt x="0" y="10718"/>
                  </a:cubicBezTo>
                  <a:cubicBezTo>
                    <a:pt x="0" y="9266"/>
                    <a:pt x="319" y="7959"/>
                    <a:pt x="959" y="6797"/>
                  </a:cubicBezTo>
                  <a:cubicBezTo>
                    <a:pt x="1569" y="5606"/>
                    <a:pt x="2411" y="4633"/>
                    <a:pt x="3486" y="3878"/>
                  </a:cubicBezTo>
                  <a:cubicBezTo>
                    <a:pt x="4531" y="3122"/>
                    <a:pt x="5679" y="2483"/>
                    <a:pt x="6928" y="1961"/>
                  </a:cubicBezTo>
                  <a:cubicBezTo>
                    <a:pt x="8177" y="1409"/>
                    <a:pt x="9528" y="1002"/>
                    <a:pt x="10980" y="740"/>
                  </a:cubicBezTo>
                  <a:cubicBezTo>
                    <a:pt x="12403" y="479"/>
                    <a:pt x="13710" y="290"/>
                    <a:pt x="14901" y="174"/>
                  </a:cubicBezTo>
                  <a:cubicBezTo>
                    <a:pt x="16063" y="58"/>
                    <a:pt x="17196" y="0"/>
                    <a:pt x="18300" y="0"/>
                  </a:cubicBezTo>
                  <a:moveTo>
                    <a:pt x="12766" y="5882"/>
                  </a:moveTo>
                  <a:cubicBezTo>
                    <a:pt x="11285" y="5882"/>
                    <a:pt x="9992" y="5940"/>
                    <a:pt x="8888" y="6056"/>
                  </a:cubicBezTo>
                  <a:cubicBezTo>
                    <a:pt x="7756" y="6172"/>
                    <a:pt x="6623" y="6391"/>
                    <a:pt x="5490" y="6710"/>
                  </a:cubicBezTo>
                  <a:cubicBezTo>
                    <a:pt x="4357" y="7029"/>
                    <a:pt x="3486" y="7538"/>
                    <a:pt x="2876" y="8234"/>
                  </a:cubicBezTo>
                  <a:cubicBezTo>
                    <a:pt x="2266" y="8903"/>
                    <a:pt x="1961" y="9760"/>
                    <a:pt x="1961" y="10805"/>
                  </a:cubicBezTo>
                  <a:cubicBezTo>
                    <a:pt x="1961" y="13855"/>
                    <a:pt x="5083" y="17094"/>
                    <a:pt x="11328" y="20522"/>
                  </a:cubicBezTo>
                  <a:cubicBezTo>
                    <a:pt x="13275" y="21626"/>
                    <a:pt x="15569" y="22671"/>
                    <a:pt x="18213" y="23659"/>
                  </a:cubicBezTo>
                  <a:cubicBezTo>
                    <a:pt x="20856" y="24646"/>
                    <a:pt x="22802" y="25314"/>
                    <a:pt x="24051" y="25662"/>
                  </a:cubicBezTo>
                  <a:cubicBezTo>
                    <a:pt x="25300" y="26011"/>
                    <a:pt x="27464" y="26593"/>
                    <a:pt x="30543" y="27406"/>
                  </a:cubicBezTo>
                  <a:lnTo>
                    <a:pt x="30543" y="8758"/>
                  </a:lnTo>
                  <a:cubicBezTo>
                    <a:pt x="22613" y="6841"/>
                    <a:pt x="16688" y="5882"/>
                    <a:pt x="12766" y="5882"/>
                  </a:cubicBezTo>
                  <a:moveTo>
                    <a:pt x="33375" y="9542"/>
                  </a:moveTo>
                  <a:lnTo>
                    <a:pt x="33375" y="28103"/>
                  </a:lnTo>
                  <a:cubicBezTo>
                    <a:pt x="40637" y="30020"/>
                    <a:pt x="46533" y="30978"/>
                    <a:pt x="51065" y="30978"/>
                  </a:cubicBezTo>
                  <a:cubicBezTo>
                    <a:pt x="55015" y="30978"/>
                    <a:pt x="57818" y="30572"/>
                    <a:pt x="59474" y="29759"/>
                  </a:cubicBezTo>
                  <a:cubicBezTo>
                    <a:pt x="61101" y="28916"/>
                    <a:pt x="61914" y="27711"/>
                    <a:pt x="61914" y="26142"/>
                  </a:cubicBezTo>
                  <a:cubicBezTo>
                    <a:pt x="61914" y="24341"/>
                    <a:pt x="61013" y="22598"/>
                    <a:pt x="59213" y="20913"/>
                  </a:cubicBezTo>
                  <a:cubicBezTo>
                    <a:pt x="57383" y="19229"/>
                    <a:pt x="54812" y="17530"/>
                    <a:pt x="51500" y="15815"/>
                  </a:cubicBezTo>
                  <a:cubicBezTo>
                    <a:pt x="47202" y="13551"/>
                    <a:pt x="41160" y="11459"/>
                    <a:pt x="33375" y="954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3CABA8F-A307-A76F-BB28-EA1AEDF7294A}"/>
                </a:ext>
              </a:extLst>
            </p:cNvPr>
            <p:cNvSpPr/>
            <p:nvPr/>
          </p:nvSpPr>
          <p:spPr>
            <a:xfrm>
              <a:off x="826540" y="3326089"/>
              <a:ext cx="89232" cy="20695"/>
            </a:xfrm>
            <a:custGeom>
              <a:avLst/>
              <a:gdLst>
                <a:gd name="connsiteX0" fmla="*/ 88361 w 89232"/>
                <a:gd name="connsiteY0" fmla="*/ 20696 h 20695"/>
                <a:gd name="connsiteX1" fmla="*/ 86836 w 89232"/>
                <a:gd name="connsiteY1" fmla="*/ 19563 h 20695"/>
                <a:gd name="connsiteX2" fmla="*/ 44616 w 89232"/>
                <a:gd name="connsiteY2" fmla="*/ 5184 h 20695"/>
                <a:gd name="connsiteX3" fmla="*/ 2963 w 89232"/>
                <a:gd name="connsiteY3" fmla="*/ 18996 h 20695"/>
                <a:gd name="connsiteX4" fmla="*/ 871 w 89232"/>
                <a:gd name="connsiteY4" fmla="*/ 20696 h 20695"/>
                <a:gd name="connsiteX5" fmla="*/ 0 w 89232"/>
                <a:gd name="connsiteY5" fmla="*/ 19824 h 20695"/>
                <a:gd name="connsiteX6" fmla="*/ 1786 w 89232"/>
                <a:gd name="connsiteY6" fmla="*/ 17079 h 20695"/>
                <a:gd name="connsiteX7" fmla="*/ 7668 w 89232"/>
                <a:gd name="connsiteY7" fmla="*/ 11633 h 20695"/>
                <a:gd name="connsiteX8" fmla="*/ 16775 w 89232"/>
                <a:gd name="connsiteY8" fmla="*/ 5882 h 20695"/>
                <a:gd name="connsiteX9" fmla="*/ 44616 w 89232"/>
                <a:gd name="connsiteY9" fmla="*/ 0 h 20695"/>
                <a:gd name="connsiteX10" fmla="*/ 71848 w 89232"/>
                <a:gd name="connsiteY10" fmla="*/ 5621 h 20695"/>
                <a:gd name="connsiteX11" fmla="*/ 81216 w 89232"/>
                <a:gd name="connsiteY11" fmla="*/ 11371 h 20695"/>
                <a:gd name="connsiteX12" fmla="*/ 87359 w 89232"/>
                <a:gd name="connsiteY12" fmla="*/ 16948 h 20695"/>
                <a:gd name="connsiteX13" fmla="*/ 89233 w 89232"/>
                <a:gd name="connsiteY13" fmla="*/ 19824 h 20695"/>
                <a:gd name="connsiteX14" fmla="*/ 88361 w 89232"/>
                <a:gd name="connsiteY14" fmla="*/ 20696 h 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5">
                  <a:moveTo>
                    <a:pt x="88361" y="20696"/>
                  </a:moveTo>
                  <a:cubicBezTo>
                    <a:pt x="88070" y="20696"/>
                    <a:pt x="87563" y="20318"/>
                    <a:pt x="86836" y="19563"/>
                  </a:cubicBezTo>
                  <a:cubicBezTo>
                    <a:pt x="77076" y="9977"/>
                    <a:pt x="63003" y="5184"/>
                    <a:pt x="44616" y="5184"/>
                  </a:cubicBezTo>
                  <a:cubicBezTo>
                    <a:pt x="26171" y="5184"/>
                    <a:pt x="12287" y="9788"/>
                    <a:pt x="2963" y="18996"/>
                  </a:cubicBezTo>
                  <a:cubicBezTo>
                    <a:pt x="1888" y="20129"/>
                    <a:pt x="1191" y="20696"/>
                    <a:pt x="871" y="20696"/>
                  </a:cubicBezTo>
                  <a:cubicBezTo>
                    <a:pt x="290" y="20696"/>
                    <a:pt x="0" y="20406"/>
                    <a:pt x="0" y="19824"/>
                  </a:cubicBezTo>
                  <a:cubicBezTo>
                    <a:pt x="0" y="19418"/>
                    <a:pt x="595" y="18503"/>
                    <a:pt x="1786" y="17079"/>
                  </a:cubicBezTo>
                  <a:cubicBezTo>
                    <a:pt x="2977" y="15628"/>
                    <a:pt x="4938" y="13812"/>
                    <a:pt x="7668" y="11633"/>
                  </a:cubicBezTo>
                  <a:cubicBezTo>
                    <a:pt x="10399" y="9426"/>
                    <a:pt x="13434" y="7509"/>
                    <a:pt x="16775" y="5882"/>
                  </a:cubicBezTo>
                  <a:cubicBezTo>
                    <a:pt x="24879" y="1961"/>
                    <a:pt x="34159" y="0"/>
                    <a:pt x="44616" y="0"/>
                  </a:cubicBezTo>
                  <a:cubicBezTo>
                    <a:pt x="54667" y="0"/>
                    <a:pt x="63744" y="1873"/>
                    <a:pt x="71848" y="5621"/>
                  </a:cubicBezTo>
                  <a:cubicBezTo>
                    <a:pt x="75246" y="7218"/>
                    <a:pt x="78369" y="9135"/>
                    <a:pt x="81216" y="11371"/>
                  </a:cubicBezTo>
                  <a:cubicBezTo>
                    <a:pt x="84063" y="13608"/>
                    <a:pt x="86110" y="15467"/>
                    <a:pt x="87359" y="16948"/>
                  </a:cubicBezTo>
                  <a:cubicBezTo>
                    <a:pt x="88608" y="18430"/>
                    <a:pt x="89233" y="19388"/>
                    <a:pt x="89233" y="19824"/>
                  </a:cubicBezTo>
                  <a:cubicBezTo>
                    <a:pt x="89233" y="20406"/>
                    <a:pt x="88943" y="20696"/>
                    <a:pt x="88361" y="2069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21E912E9-DB68-819C-E8CE-20142CB7F382}"/>
              </a:ext>
            </a:extLst>
          </p:cNvPr>
          <p:cNvSpPr/>
          <p:nvPr/>
        </p:nvSpPr>
        <p:spPr>
          <a:xfrm>
            <a:off x="1144408" y="2818509"/>
            <a:ext cx="1806756" cy="1165623"/>
          </a:xfrm>
          <a:custGeom>
            <a:avLst/>
            <a:gdLst>
              <a:gd name="connsiteX0" fmla="*/ 0 w 1806756"/>
              <a:gd name="connsiteY0" fmla="*/ 1153067 h 1165623"/>
              <a:gd name="connsiteX1" fmla="*/ 1808 w 1806756"/>
              <a:gd name="connsiteY1" fmla="*/ 1152788 h 1165623"/>
              <a:gd name="connsiteX2" fmla="*/ 3617 w 1806756"/>
              <a:gd name="connsiteY2" fmla="*/ 1152509 h 1165623"/>
              <a:gd name="connsiteX3" fmla="*/ 5425 w 1806756"/>
              <a:gd name="connsiteY3" fmla="*/ 1152220 h 1165623"/>
              <a:gd name="connsiteX4" fmla="*/ 7234 w 1806756"/>
              <a:gd name="connsiteY4" fmla="*/ 1151932 h 1165623"/>
              <a:gd name="connsiteX5" fmla="*/ 9042 w 1806756"/>
              <a:gd name="connsiteY5" fmla="*/ 1151634 h 1165623"/>
              <a:gd name="connsiteX6" fmla="*/ 10852 w 1806756"/>
              <a:gd name="connsiteY6" fmla="*/ 1151337 h 1165623"/>
              <a:gd name="connsiteX7" fmla="*/ 12660 w 1806756"/>
              <a:gd name="connsiteY7" fmla="*/ 1151030 h 1165623"/>
              <a:gd name="connsiteX8" fmla="*/ 14469 w 1806756"/>
              <a:gd name="connsiteY8" fmla="*/ 1150714 h 1165623"/>
              <a:gd name="connsiteX9" fmla="*/ 16277 w 1806756"/>
              <a:gd name="connsiteY9" fmla="*/ 1150397 h 1165623"/>
              <a:gd name="connsiteX10" fmla="*/ 18086 w 1806756"/>
              <a:gd name="connsiteY10" fmla="*/ 1150072 h 1165623"/>
              <a:gd name="connsiteX11" fmla="*/ 19894 w 1806756"/>
              <a:gd name="connsiteY11" fmla="*/ 1149746 h 1165623"/>
              <a:gd name="connsiteX12" fmla="*/ 21703 w 1806756"/>
              <a:gd name="connsiteY12" fmla="*/ 1149402 h 1165623"/>
              <a:gd name="connsiteX13" fmla="*/ 23511 w 1806756"/>
              <a:gd name="connsiteY13" fmla="*/ 1149067 h 1165623"/>
              <a:gd name="connsiteX14" fmla="*/ 25320 w 1806756"/>
              <a:gd name="connsiteY14" fmla="*/ 1148714 h 1165623"/>
              <a:gd name="connsiteX15" fmla="*/ 27128 w 1806756"/>
              <a:gd name="connsiteY15" fmla="*/ 1148360 h 1165623"/>
              <a:gd name="connsiteX16" fmla="*/ 28936 w 1806756"/>
              <a:gd name="connsiteY16" fmla="*/ 1147998 h 1165623"/>
              <a:gd name="connsiteX17" fmla="*/ 30745 w 1806756"/>
              <a:gd name="connsiteY17" fmla="*/ 1147635 h 1165623"/>
              <a:gd name="connsiteX18" fmla="*/ 32554 w 1806756"/>
              <a:gd name="connsiteY18" fmla="*/ 1147254 h 1165623"/>
              <a:gd name="connsiteX19" fmla="*/ 34363 w 1806756"/>
              <a:gd name="connsiteY19" fmla="*/ 1146872 h 1165623"/>
              <a:gd name="connsiteX20" fmla="*/ 36171 w 1806756"/>
              <a:gd name="connsiteY20" fmla="*/ 1146491 h 1165623"/>
              <a:gd name="connsiteX21" fmla="*/ 37980 w 1806756"/>
              <a:gd name="connsiteY21" fmla="*/ 1146091 h 1165623"/>
              <a:gd name="connsiteX22" fmla="*/ 39788 w 1806756"/>
              <a:gd name="connsiteY22" fmla="*/ 1145691 h 1165623"/>
              <a:gd name="connsiteX23" fmla="*/ 41597 w 1806756"/>
              <a:gd name="connsiteY23" fmla="*/ 1145282 h 1165623"/>
              <a:gd name="connsiteX24" fmla="*/ 43405 w 1806756"/>
              <a:gd name="connsiteY24" fmla="*/ 1144863 h 1165623"/>
              <a:gd name="connsiteX25" fmla="*/ 45214 w 1806756"/>
              <a:gd name="connsiteY25" fmla="*/ 1144445 h 1165623"/>
              <a:gd name="connsiteX26" fmla="*/ 47022 w 1806756"/>
              <a:gd name="connsiteY26" fmla="*/ 1144008 h 1165623"/>
              <a:gd name="connsiteX27" fmla="*/ 48831 w 1806756"/>
              <a:gd name="connsiteY27" fmla="*/ 1143570 h 1165623"/>
              <a:gd name="connsiteX28" fmla="*/ 50639 w 1806756"/>
              <a:gd name="connsiteY28" fmla="*/ 1143124 h 1165623"/>
              <a:gd name="connsiteX29" fmla="*/ 52449 w 1806756"/>
              <a:gd name="connsiteY29" fmla="*/ 1142678 h 1165623"/>
              <a:gd name="connsiteX30" fmla="*/ 54257 w 1806756"/>
              <a:gd name="connsiteY30" fmla="*/ 1142212 h 1165623"/>
              <a:gd name="connsiteX31" fmla="*/ 56066 w 1806756"/>
              <a:gd name="connsiteY31" fmla="*/ 1141747 h 1165623"/>
              <a:gd name="connsiteX32" fmla="*/ 57874 w 1806756"/>
              <a:gd name="connsiteY32" fmla="*/ 1141264 h 1165623"/>
              <a:gd name="connsiteX33" fmla="*/ 59683 w 1806756"/>
              <a:gd name="connsiteY33" fmla="*/ 1140780 h 1165623"/>
              <a:gd name="connsiteX34" fmla="*/ 61491 w 1806756"/>
              <a:gd name="connsiteY34" fmla="*/ 1140287 h 1165623"/>
              <a:gd name="connsiteX35" fmla="*/ 63300 w 1806756"/>
              <a:gd name="connsiteY35" fmla="*/ 1139785 h 1165623"/>
              <a:gd name="connsiteX36" fmla="*/ 65108 w 1806756"/>
              <a:gd name="connsiteY36" fmla="*/ 1139273 h 1165623"/>
              <a:gd name="connsiteX37" fmla="*/ 66917 w 1806756"/>
              <a:gd name="connsiteY37" fmla="*/ 1138753 h 1165623"/>
              <a:gd name="connsiteX38" fmla="*/ 68725 w 1806756"/>
              <a:gd name="connsiteY38" fmla="*/ 1138222 h 1165623"/>
              <a:gd name="connsiteX39" fmla="*/ 70533 w 1806756"/>
              <a:gd name="connsiteY39" fmla="*/ 1137692 h 1165623"/>
              <a:gd name="connsiteX40" fmla="*/ 72343 w 1806756"/>
              <a:gd name="connsiteY40" fmla="*/ 1137143 h 1165623"/>
              <a:gd name="connsiteX41" fmla="*/ 74151 w 1806756"/>
              <a:gd name="connsiteY41" fmla="*/ 1136585 h 1165623"/>
              <a:gd name="connsiteX42" fmla="*/ 75960 w 1806756"/>
              <a:gd name="connsiteY42" fmla="*/ 1136027 h 1165623"/>
              <a:gd name="connsiteX43" fmla="*/ 77768 w 1806756"/>
              <a:gd name="connsiteY43" fmla="*/ 1135451 h 1165623"/>
              <a:gd name="connsiteX44" fmla="*/ 79577 w 1806756"/>
              <a:gd name="connsiteY44" fmla="*/ 1134874 h 1165623"/>
              <a:gd name="connsiteX45" fmla="*/ 81385 w 1806756"/>
              <a:gd name="connsiteY45" fmla="*/ 1134279 h 1165623"/>
              <a:gd name="connsiteX46" fmla="*/ 83194 w 1806756"/>
              <a:gd name="connsiteY46" fmla="*/ 1133674 h 1165623"/>
              <a:gd name="connsiteX47" fmla="*/ 85002 w 1806756"/>
              <a:gd name="connsiteY47" fmla="*/ 1133060 h 1165623"/>
              <a:gd name="connsiteX48" fmla="*/ 86811 w 1806756"/>
              <a:gd name="connsiteY48" fmla="*/ 1132446 h 1165623"/>
              <a:gd name="connsiteX49" fmla="*/ 88619 w 1806756"/>
              <a:gd name="connsiteY49" fmla="*/ 1131814 h 1165623"/>
              <a:gd name="connsiteX50" fmla="*/ 90428 w 1806756"/>
              <a:gd name="connsiteY50" fmla="*/ 1131172 h 1165623"/>
              <a:gd name="connsiteX51" fmla="*/ 92236 w 1806756"/>
              <a:gd name="connsiteY51" fmla="*/ 1130512 h 1165623"/>
              <a:gd name="connsiteX52" fmla="*/ 94046 w 1806756"/>
              <a:gd name="connsiteY52" fmla="*/ 1129851 h 1165623"/>
              <a:gd name="connsiteX53" fmla="*/ 95854 w 1806756"/>
              <a:gd name="connsiteY53" fmla="*/ 1129182 h 1165623"/>
              <a:gd name="connsiteX54" fmla="*/ 97663 w 1806756"/>
              <a:gd name="connsiteY54" fmla="*/ 1128493 h 1165623"/>
              <a:gd name="connsiteX55" fmla="*/ 99471 w 1806756"/>
              <a:gd name="connsiteY55" fmla="*/ 1127805 h 1165623"/>
              <a:gd name="connsiteX56" fmla="*/ 101280 w 1806756"/>
              <a:gd name="connsiteY56" fmla="*/ 1127098 h 1165623"/>
              <a:gd name="connsiteX57" fmla="*/ 103088 w 1806756"/>
              <a:gd name="connsiteY57" fmla="*/ 1126382 h 1165623"/>
              <a:gd name="connsiteX58" fmla="*/ 104897 w 1806756"/>
              <a:gd name="connsiteY58" fmla="*/ 1125647 h 1165623"/>
              <a:gd name="connsiteX59" fmla="*/ 106705 w 1806756"/>
              <a:gd name="connsiteY59" fmla="*/ 1124913 h 1165623"/>
              <a:gd name="connsiteX60" fmla="*/ 108513 w 1806756"/>
              <a:gd name="connsiteY60" fmla="*/ 1124159 h 1165623"/>
              <a:gd name="connsiteX61" fmla="*/ 110322 w 1806756"/>
              <a:gd name="connsiteY61" fmla="*/ 1123397 h 1165623"/>
              <a:gd name="connsiteX62" fmla="*/ 112130 w 1806756"/>
              <a:gd name="connsiteY62" fmla="*/ 1122624 h 1165623"/>
              <a:gd name="connsiteX63" fmla="*/ 113940 w 1806756"/>
              <a:gd name="connsiteY63" fmla="*/ 1121843 h 1165623"/>
              <a:gd name="connsiteX64" fmla="*/ 115748 w 1806756"/>
              <a:gd name="connsiteY64" fmla="*/ 1121043 h 1165623"/>
              <a:gd name="connsiteX65" fmla="*/ 117557 w 1806756"/>
              <a:gd name="connsiteY65" fmla="*/ 1120234 h 1165623"/>
              <a:gd name="connsiteX66" fmla="*/ 119365 w 1806756"/>
              <a:gd name="connsiteY66" fmla="*/ 1119406 h 1165623"/>
              <a:gd name="connsiteX67" fmla="*/ 121174 w 1806756"/>
              <a:gd name="connsiteY67" fmla="*/ 1118569 h 1165623"/>
              <a:gd name="connsiteX68" fmla="*/ 122982 w 1806756"/>
              <a:gd name="connsiteY68" fmla="*/ 1117723 h 1165623"/>
              <a:gd name="connsiteX69" fmla="*/ 124791 w 1806756"/>
              <a:gd name="connsiteY69" fmla="*/ 1116867 h 1165623"/>
              <a:gd name="connsiteX70" fmla="*/ 126599 w 1806756"/>
              <a:gd name="connsiteY70" fmla="*/ 1115993 h 1165623"/>
              <a:gd name="connsiteX71" fmla="*/ 128408 w 1806756"/>
              <a:gd name="connsiteY71" fmla="*/ 1115109 h 1165623"/>
              <a:gd name="connsiteX72" fmla="*/ 130216 w 1806756"/>
              <a:gd name="connsiteY72" fmla="*/ 1114207 h 1165623"/>
              <a:gd name="connsiteX73" fmla="*/ 132025 w 1806756"/>
              <a:gd name="connsiteY73" fmla="*/ 1113296 h 1165623"/>
              <a:gd name="connsiteX74" fmla="*/ 133834 w 1806756"/>
              <a:gd name="connsiteY74" fmla="*/ 1112365 h 1165623"/>
              <a:gd name="connsiteX75" fmla="*/ 135643 w 1806756"/>
              <a:gd name="connsiteY75" fmla="*/ 1111426 h 1165623"/>
              <a:gd name="connsiteX76" fmla="*/ 137451 w 1806756"/>
              <a:gd name="connsiteY76" fmla="*/ 1110477 h 1165623"/>
              <a:gd name="connsiteX77" fmla="*/ 139260 w 1806756"/>
              <a:gd name="connsiteY77" fmla="*/ 1109510 h 1165623"/>
              <a:gd name="connsiteX78" fmla="*/ 141068 w 1806756"/>
              <a:gd name="connsiteY78" fmla="*/ 1108524 h 1165623"/>
              <a:gd name="connsiteX79" fmla="*/ 142877 w 1806756"/>
              <a:gd name="connsiteY79" fmla="*/ 1107529 h 1165623"/>
              <a:gd name="connsiteX80" fmla="*/ 144685 w 1806756"/>
              <a:gd name="connsiteY80" fmla="*/ 1106524 h 1165623"/>
              <a:gd name="connsiteX81" fmla="*/ 146494 w 1806756"/>
              <a:gd name="connsiteY81" fmla="*/ 1105492 h 1165623"/>
              <a:gd name="connsiteX82" fmla="*/ 148302 w 1806756"/>
              <a:gd name="connsiteY82" fmla="*/ 1104460 h 1165623"/>
              <a:gd name="connsiteX83" fmla="*/ 150110 w 1806756"/>
              <a:gd name="connsiteY83" fmla="*/ 1103409 h 1165623"/>
              <a:gd name="connsiteX84" fmla="*/ 151919 w 1806756"/>
              <a:gd name="connsiteY84" fmla="*/ 1102339 h 1165623"/>
              <a:gd name="connsiteX85" fmla="*/ 153727 w 1806756"/>
              <a:gd name="connsiteY85" fmla="*/ 1101251 h 1165623"/>
              <a:gd name="connsiteX86" fmla="*/ 155537 w 1806756"/>
              <a:gd name="connsiteY86" fmla="*/ 1100153 h 1165623"/>
              <a:gd name="connsiteX87" fmla="*/ 157345 w 1806756"/>
              <a:gd name="connsiteY87" fmla="*/ 1099037 h 1165623"/>
              <a:gd name="connsiteX88" fmla="*/ 159154 w 1806756"/>
              <a:gd name="connsiteY88" fmla="*/ 1097912 h 1165623"/>
              <a:gd name="connsiteX89" fmla="*/ 160962 w 1806756"/>
              <a:gd name="connsiteY89" fmla="*/ 1096768 h 1165623"/>
              <a:gd name="connsiteX90" fmla="*/ 162771 w 1806756"/>
              <a:gd name="connsiteY90" fmla="*/ 1095605 h 1165623"/>
              <a:gd name="connsiteX91" fmla="*/ 164579 w 1806756"/>
              <a:gd name="connsiteY91" fmla="*/ 1094424 h 1165623"/>
              <a:gd name="connsiteX92" fmla="*/ 166388 w 1806756"/>
              <a:gd name="connsiteY92" fmla="*/ 1093233 h 1165623"/>
              <a:gd name="connsiteX93" fmla="*/ 168196 w 1806756"/>
              <a:gd name="connsiteY93" fmla="*/ 1092024 h 1165623"/>
              <a:gd name="connsiteX94" fmla="*/ 170005 w 1806756"/>
              <a:gd name="connsiteY94" fmla="*/ 1090796 h 1165623"/>
              <a:gd name="connsiteX95" fmla="*/ 171813 w 1806756"/>
              <a:gd name="connsiteY95" fmla="*/ 1089559 h 1165623"/>
              <a:gd name="connsiteX96" fmla="*/ 173622 w 1806756"/>
              <a:gd name="connsiteY96" fmla="*/ 1088294 h 1165623"/>
              <a:gd name="connsiteX97" fmla="*/ 175431 w 1806756"/>
              <a:gd name="connsiteY97" fmla="*/ 1087020 h 1165623"/>
              <a:gd name="connsiteX98" fmla="*/ 177240 w 1806756"/>
              <a:gd name="connsiteY98" fmla="*/ 1085727 h 1165623"/>
              <a:gd name="connsiteX99" fmla="*/ 179048 w 1806756"/>
              <a:gd name="connsiteY99" fmla="*/ 1084416 h 1165623"/>
              <a:gd name="connsiteX100" fmla="*/ 180857 w 1806756"/>
              <a:gd name="connsiteY100" fmla="*/ 1083086 h 1165623"/>
              <a:gd name="connsiteX101" fmla="*/ 182665 w 1806756"/>
              <a:gd name="connsiteY101" fmla="*/ 1081746 h 1165623"/>
              <a:gd name="connsiteX102" fmla="*/ 184474 w 1806756"/>
              <a:gd name="connsiteY102" fmla="*/ 1080379 h 1165623"/>
              <a:gd name="connsiteX103" fmla="*/ 186282 w 1806756"/>
              <a:gd name="connsiteY103" fmla="*/ 1079003 h 1165623"/>
              <a:gd name="connsiteX104" fmla="*/ 188091 w 1806756"/>
              <a:gd name="connsiteY104" fmla="*/ 1077608 h 1165623"/>
              <a:gd name="connsiteX105" fmla="*/ 189899 w 1806756"/>
              <a:gd name="connsiteY105" fmla="*/ 1076184 h 1165623"/>
              <a:gd name="connsiteX106" fmla="*/ 191707 w 1806756"/>
              <a:gd name="connsiteY106" fmla="*/ 1074752 h 1165623"/>
              <a:gd name="connsiteX107" fmla="*/ 193516 w 1806756"/>
              <a:gd name="connsiteY107" fmla="*/ 1073301 h 1165623"/>
              <a:gd name="connsiteX108" fmla="*/ 195325 w 1806756"/>
              <a:gd name="connsiteY108" fmla="*/ 1071832 h 1165623"/>
              <a:gd name="connsiteX109" fmla="*/ 197134 w 1806756"/>
              <a:gd name="connsiteY109" fmla="*/ 1070343 h 1165623"/>
              <a:gd name="connsiteX110" fmla="*/ 198942 w 1806756"/>
              <a:gd name="connsiteY110" fmla="*/ 1068837 h 1165623"/>
              <a:gd name="connsiteX111" fmla="*/ 200751 w 1806756"/>
              <a:gd name="connsiteY111" fmla="*/ 1067302 h 1165623"/>
              <a:gd name="connsiteX112" fmla="*/ 202559 w 1806756"/>
              <a:gd name="connsiteY112" fmla="*/ 1065758 h 1165623"/>
              <a:gd name="connsiteX113" fmla="*/ 204368 w 1806756"/>
              <a:gd name="connsiteY113" fmla="*/ 1064195 h 1165623"/>
              <a:gd name="connsiteX114" fmla="*/ 206176 w 1806756"/>
              <a:gd name="connsiteY114" fmla="*/ 1062605 h 1165623"/>
              <a:gd name="connsiteX115" fmla="*/ 207985 w 1806756"/>
              <a:gd name="connsiteY115" fmla="*/ 1061005 h 1165623"/>
              <a:gd name="connsiteX116" fmla="*/ 209793 w 1806756"/>
              <a:gd name="connsiteY116" fmla="*/ 1059377 h 1165623"/>
              <a:gd name="connsiteX117" fmla="*/ 211602 w 1806756"/>
              <a:gd name="connsiteY117" fmla="*/ 1057731 h 1165623"/>
              <a:gd name="connsiteX118" fmla="*/ 213410 w 1806756"/>
              <a:gd name="connsiteY118" fmla="*/ 1056066 h 1165623"/>
              <a:gd name="connsiteX119" fmla="*/ 215219 w 1806756"/>
              <a:gd name="connsiteY119" fmla="*/ 1054383 h 1165623"/>
              <a:gd name="connsiteX120" fmla="*/ 217028 w 1806756"/>
              <a:gd name="connsiteY120" fmla="*/ 1052681 h 1165623"/>
              <a:gd name="connsiteX121" fmla="*/ 218837 w 1806756"/>
              <a:gd name="connsiteY121" fmla="*/ 1050951 h 1165623"/>
              <a:gd name="connsiteX122" fmla="*/ 220645 w 1806756"/>
              <a:gd name="connsiteY122" fmla="*/ 1049211 h 1165623"/>
              <a:gd name="connsiteX123" fmla="*/ 222454 w 1806756"/>
              <a:gd name="connsiteY123" fmla="*/ 1047444 h 1165623"/>
              <a:gd name="connsiteX124" fmla="*/ 224262 w 1806756"/>
              <a:gd name="connsiteY124" fmla="*/ 1045658 h 1165623"/>
              <a:gd name="connsiteX125" fmla="*/ 226071 w 1806756"/>
              <a:gd name="connsiteY125" fmla="*/ 1043845 h 1165623"/>
              <a:gd name="connsiteX126" fmla="*/ 227879 w 1806756"/>
              <a:gd name="connsiteY126" fmla="*/ 1042022 h 1165623"/>
              <a:gd name="connsiteX127" fmla="*/ 229687 w 1806756"/>
              <a:gd name="connsiteY127" fmla="*/ 1040171 h 1165623"/>
              <a:gd name="connsiteX128" fmla="*/ 231496 w 1806756"/>
              <a:gd name="connsiteY128" fmla="*/ 1038301 h 1165623"/>
              <a:gd name="connsiteX129" fmla="*/ 233304 w 1806756"/>
              <a:gd name="connsiteY129" fmla="*/ 1036404 h 1165623"/>
              <a:gd name="connsiteX130" fmla="*/ 235113 w 1806756"/>
              <a:gd name="connsiteY130" fmla="*/ 1034488 h 1165623"/>
              <a:gd name="connsiteX131" fmla="*/ 236921 w 1806756"/>
              <a:gd name="connsiteY131" fmla="*/ 1032553 h 1165623"/>
              <a:gd name="connsiteX132" fmla="*/ 238731 w 1806756"/>
              <a:gd name="connsiteY132" fmla="*/ 1030600 h 1165623"/>
              <a:gd name="connsiteX133" fmla="*/ 240539 w 1806756"/>
              <a:gd name="connsiteY133" fmla="*/ 1028619 h 1165623"/>
              <a:gd name="connsiteX134" fmla="*/ 242348 w 1806756"/>
              <a:gd name="connsiteY134" fmla="*/ 1026619 h 1165623"/>
              <a:gd name="connsiteX135" fmla="*/ 244156 w 1806756"/>
              <a:gd name="connsiteY135" fmla="*/ 1024592 h 1165623"/>
              <a:gd name="connsiteX136" fmla="*/ 245965 w 1806756"/>
              <a:gd name="connsiteY136" fmla="*/ 1022545 h 1165623"/>
              <a:gd name="connsiteX137" fmla="*/ 247773 w 1806756"/>
              <a:gd name="connsiteY137" fmla="*/ 1020471 h 1165623"/>
              <a:gd name="connsiteX138" fmla="*/ 249582 w 1806756"/>
              <a:gd name="connsiteY138" fmla="*/ 1018379 h 1165623"/>
              <a:gd name="connsiteX139" fmla="*/ 251390 w 1806756"/>
              <a:gd name="connsiteY139" fmla="*/ 1016267 h 1165623"/>
              <a:gd name="connsiteX140" fmla="*/ 253199 w 1806756"/>
              <a:gd name="connsiteY140" fmla="*/ 1014128 h 1165623"/>
              <a:gd name="connsiteX141" fmla="*/ 255007 w 1806756"/>
              <a:gd name="connsiteY141" fmla="*/ 1011970 h 1165623"/>
              <a:gd name="connsiteX142" fmla="*/ 256816 w 1806756"/>
              <a:gd name="connsiteY142" fmla="*/ 1009784 h 1165623"/>
              <a:gd name="connsiteX143" fmla="*/ 258625 w 1806756"/>
              <a:gd name="connsiteY143" fmla="*/ 1007580 h 1165623"/>
              <a:gd name="connsiteX144" fmla="*/ 260434 w 1806756"/>
              <a:gd name="connsiteY144" fmla="*/ 1005348 h 1165623"/>
              <a:gd name="connsiteX145" fmla="*/ 262242 w 1806756"/>
              <a:gd name="connsiteY145" fmla="*/ 1003097 h 1165623"/>
              <a:gd name="connsiteX146" fmla="*/ 264051 w 1806756"/>
              <a:gd name="connsiteY146" fmla="*/ 1000818 h 1165623"/>
              <a:gd name="connsiteX147" fmla="*/ 265859 w 1806756"/>
              <a:gd name="connsiteY147" fmla="*/ 998521 h 1165623"/>
              <a:gd name="connsiteX148" fmla="*/ 267668 w 1806756"/>
              <a:gd name="connsiteY148" fmla="*/ 996196 h 1165623"/>
              <a:gd name="connsiteX149" fmla="*/ 269476 w 1806756"/>
              <a:gd name="connsiteY149" fmla="*/ 993852 h 1165623"/>
              <a:gd name="connsiteX150" fmla="*/ 271284 w 1806756"/>
              <a:gd name="connsiteY150" fmla="*/ 991480 h 1165623"/>
              <a:gd name="connsiteX151" fmla="*/ 273093 w 1806756"/>
              <a:gd name="connsiteY151" fmla="*/ 989080 h 1165623"/>
              <a:gd name="connsiteX152" fmla="*/ 274901 w 1806756"/>
              <a:gd name="connsiteY152" fmla="*/ 986662 h 1165623"/>
              <a:gd name="connsiteX153" fmla="*/ 276710 w 1806756"/>
              <a:gd name="connsiteY153" fmla="*/ 984216 h 1165623"/>
              <a:gd name="connsiteX154" fmla="*/ 278519 w 1806756"/>
              <a:gd name="connsiteY154" fmla="*/ 981751 h 1165623"/>
              <a:gd name="connsiteX155" fmla="*/ 280328 w 1806756"/>
              <a:gd name="connsiteY155" fmla="*/ 979258 h 1165623"/>
              <a:gd name="connsiteX156" fmla="*/ 282136 w 1806756"/>
              <a:gd name="connsiteY156" fmla="*/ 976738 h 1165623"/>
              <a:gd name="connsiteX157" fmla="*/ 283945 w 1806756"/>
              <a:gd name="connsiteY157" fmla="*/ 974199 h 1165623"/>
              <a:gd name="connsiteX158" fmla="*/ 285753 w 1806756"/>
              <a:gd name="connsiteY158" fmla="*/ 971632 h 1165623"/>
              <a:gd name="connsiteX159" fmla="*/ 287562 w 1806756"/>
              <a:gd name="connsiteY159" fmla="*/ 969046 h 1165623"/>
              <a:gd name="connsiteX160" fmla="*/ 289370 w 1806756"/>
              <a:gd name="connsiteY160" fmla="*/ 966432 h 1165623"/>
              <a:gd name="connsiteX161" fmla="*/ 291179 w 1806756"/>
              <a:gd name="connsiteY161" fmla="*/ 963791 h 1165623"/>
              <a:gd name="connsiteX162" fmla="*/ 292987 w 1806756"/>
              <a:gd name="connsiteY162" fmla="*/ 961121 h 1165623"/>
              <a:gd name="connsiteX163" fmla="*/ 294796 w 1806756"/>
              <a:gd name="connsiteY163" fmla="*/ 958433 h 1165623"/>
              <a:gd name="connsiteX164" fmla="*/ 296604 w 1806756"/>
              <a:gd name="connsiteY164" fmla="*/ 955717 h 1165623"/>
              <a:gd name="connsiteX165" fmla="*/ 298413 w 1806756"/>
              <a:gd name="connsiteY165" fmla="*/ 952983 h 1165623"/>
              <a:gd name="connsiteX166" fmla="*/ 300222 w 1806756"/>
              <a:gd name="connsiteY166" fmla="*/ 950211 h 1165623"/>
              <a:gd name="connsiteX167" fmla="*/ 302031 w 1806756"/>
              <a:gd name="connsiteY167" fmla="*/ 947421 h 1165623"/>
              <a:gd name="connsiteX168" fmla="*/ 303839 w 1806756"/>
              <a:gd name="connsiteY168" fmla="*/ 944612 h 1165623"/>
              <a:gd name="connsiteX169" fmla="*/ 305648 w 1806756"/>
              <a:gd name="connsiteY169" fmla="*/ 941766 h 1165623"/>
              <a:gd name="connsiteX170" fmla="*/ 307456 w 1806756"/>
              <a:gd name="connsiteY170" fmla="*/ 938901 h 1165623"/>
              <a:gd name="connsiteX171" fmla="*/ 309265 w 1806756"/>
              <a:gd name="connsiteY171" fmla="*/ 936009 h 1165623"/>
              <a:gd name="connsiteX172" fmla="*/ 311073 w 1806756"/>
              <a:gd name="connsiteY172" fmla="*/ 933097 h 1165623"/>
              <a:gd name="connsiteX173" fmla="*/ 312881 w 1806756"/>
              <a:gd name="connsiteY173" fmla="*/ 930149 h 1165623"/>
              <a:gd name="connsiteX174" fmla="*/ 314690 w 1806756"/>
              <a:gd name="connsiteY174" fmla="*/ 927182 h 1165623"/>
              <a:gd name="connsiteX175" fmla="*/ 316498 w 1806756"/>
              <a:gd name="connsiteY175" fmla="*/ 924196 h 1165623"/>
              <a:gd name="connsiteX176" fmla="*/ 318307 w 1806756"/>
              <a:gd name="connsiteY176" fmla="*/ 921173 h 1165623"/>
              <a:gd name="connsiteX177" fmla="*/ 320116 w 1806756"/>
              <a:gd name="connsiteY177" fmla="*/ 918132 h 1165623"/>
              <a:gd name="connsiteX178" fmla="*/ 321925 w 1806756"/>
              <a:gd name="connsiteY178" fmla="*/ 915063 h 1165623"/>
              <a:gd name="connsiteX179" fmla="*/ 323733 w 1806756"/>
              <a:gd name="connsiteY179" fmla="*/ 911965 h 1165623"/>
              <a:gd name="connsiteX180" fmla="*/ 325542 w 1806756"/>
              <a:gd name="connsiteY180" fmla="*/ 908850 h 1165623"/>
              <a:gd name="connsiteX181" fmla="*/ 327350 w 1806756"/>
              <a:gd name="connsiteY181" fmla="*/ 905696 h 1165623"/>
              <a:gd name="connsiteX182" fmla="*/ 329159 w 1806756"/>
              <a:gd name="connsiteY182" fmla="*/ 902525 h 1165623"/>
              <a:gd name="connsiteX183" fmla="*/ 330967 w 1806756"/>
              <a:gd name="connsiteY183" fmla="*/ 899335 h 1165623"/>
              <a:gd name="connsiteX184" fmla="*/ 332776 w 1806756"/>
              <a:gd name="connsiteY184" fmla="*/ 896107 h 1165623"/>
              <a:gd name="connsiteX185" fmla="*/ 334584 w 1806756"/>
              <a:gd name="connsiteY185" fmla="*/ 892861 h 1165623"/>
              <a:gd name="connsiteX186" fmla="*/ 336393 w 1806756"/>
              <a:gd name="connsiteY186" fmla="*/ 889587 h 1165623"/>
              <a:gd name="connsiteX187" fmla="*/ 338201 w 1806756"/>
              <a:gd name="connsiteY187" fmla="*/ 886285 h 1165623"/>
              <a:gd name="connsiteX188" fmla="*/ 340010 w 1806756"/>
              <a:gd name="connsiteY188" fmla="*/ 882965 h 1165623"/>
              <a:gd name="connsiteX189" fmla="*/ 341819 w 1806756"/>
              <a:gd name="connsiteY189" fmla="*/ 879616 h 1165623"/>
              <a:gd name="connsiteX190" fmla="*/ 343628 w 1806756"/>
              <a:gd name="connsiteY190" fmla="*/ 876240 h 1165623"/>
              <a:gd name="connsiteX191" fmla="*/ 345436 w 1806756"/>
              <a:gd name="connsiteY191" fmla="*/ 872836 h 1165623"/>
              <a:gd name="connsiteX192" fmla="*/ 347245 w 1806756"/>
              <a:gd name="connsiteY192" fmla="*/ 869413 h 1165623"/>
              <a:gd name="connsiteX193" fmla="*/ 349053 w 1806756"/>
              <a:gd name="connsiteY193" fmla="*/ 865963 h 1165623"/>
              <a:gd name="connsiteX194" fmla="*/ 350861 w 1806756"/>
              <a:gd name="connsiteY194" fmla="*/ 862484 h 1165623"/>
              <a:gd name="connsiteX195" fmla="*/ 352670 w 1806756"/>
              <a:gd name="connsiteY195" fmla="*/ 858977 h 1165623"/>
              <a:gd name="connsiteX196" fmla="*/ 354478 w 1806756"/>
              <a:gd name="connsiteY196" fmla="*/ 855452 h 1165623"/>
              <a:gd name="connsiteX197" fmla="*/ 356287 w 1806756"/>
              <a:gd name="connsiteY197" fmla="*/ 851899 h 1165623"/>
              <a:gd name="connsiteX198" fmla="*/ 358095 w 1806756"/>
              <a:gd name="connsiteY198" fmla="*/ 848323 h 1165623"/>
              <a:gd name="connsiteX199" fmla="*/ 359904 w 1806756"/>
              <a:gd name="connsiteY199" fmla="*/ 844721 h 1165623"/>
              <a:gd name="connsiteX200" fmla="*/ 361713 w 1806756"/>
              <a:gd name="connsiteY200" fmla="*/ 841093 h 1165623"/>
              <a:gd name="connsiteX201" fmla="*/ 363522 w 1806756"/>
              <a:gd name="connsiteY201" fmla="*/ 837442 h 1165623"/>
              <a:gd name="connsiteX202" fmla="*/ 365330 w 1806756"/>
              <a:gd name="connsiteY202" fmla="*/ 833764 h 1165623"/>
              <a:gd name="connsiteX203" fmla="*/ 367139 w 1806756"/>
              <a:gd name="connsiteY203" fmla="*/ 830063 h 1165623"/>
              <a:gd name="connsiteX204" fmla="*/ 368947 w 1806756"/>
              <a:gd name="connsiteY204" fmla="*/ 826337 h 1165623"/>
              <a:gd name="connsiteX205" fmla="*/ 370756 w 1806756"/>
              <a:gd name="connsiteY205" fmla="*/ 822587 h 1165623"/>
              <a:gd name="connsiteX206" fmla="*/ 372564 w 1806756"/>
              <a:gd name="connsiteY206" fmla="*/ 818812 h 1165623"/>
              <a:gd name="connsiteX207" fmla="*/ 374373 w 1806756"/>
              <a:gd name="connsiteY207" fmla="*/ 815013 h 1165623"/>
              <a:gd name="connsiteX208" fmla="*/ 376181 w 1806756"/>
              <a:gd name="connsiteY208" fmla="*/ 811190 h 1165623"/>
              <a:gd name="connsiteX209" fmla="*/ 377990 w 1806756"/>
              <a:gd name="connsiteY209" fmla="*/ 807343 h 1165623"/>
              <a:gd name="connsiteX210" fmla="*/ 379798 w 1806756"/>
              <a:gd name="connsiteY210" fmla="*/ 803472 h 1165623"/>
              <a:gd name="connsiteX211" fmla="*/ 381607 w 1806756"/>
              <a:gd name="connsiteY211" fmla="*/ 799577 h 1165623"/>
              <a:gd name="connsiteX212" fmla="*/ 383416 w 1806756"/>
              <a:gd name="connsiteY212" fmla="*/ 795658 h 1165623"/>
              <a:gd name="connsiteX213" fmla="*/ 385225 w 1806756"/>
              <a:gd name="connsiteY213" fmla="*/ 791716 h 1165623"/>
              <a:gd name="connsiteX214" fmla="*/ 387033 w 1806756"/>
              <a:gd name="connsiteY214" fmla="*/ 787751 h 1165623"/>
              <a:gd name="connsiteX215" fmla="*/ 388842 w 1806756"/>
              <a:gd name="connsiteY215" fmla="*/ 783762 h 1165623"/>
              <a:gd name="connsiteX216" fmla="*/ 390650 w 1806756"/>
              <a:gd name="connsiteY216" fmla="*/ 779750 h 1165623"/>
              <a:gd name="connsiteX217" fmla="*/ 392458 w 1806756"/>
              <a:gd name="connsiteY217" fmla="*/ 775716 h 1165623"/>
              <a:gd name="connsiteX218" fmla="*/ 394267 w 1806756"/>
              <a:gd name="connsiteY218" fmla="*/ 771658 h 1165623"/>
              <a:gd name="connsiteX219" fmla="*/ 396075 w 1806756"/>
              <a:gd name="connsiteY219" fmla="*/ 767578 h 1165623"/>
              <a:gd name="connsiteX220" fmla="*/ 397884 w 1806756"/>
              <a:gd name="connsiteY220" fmla="*/ 763475 h 1165623"/>
              <a:gd name="connsiteX221" fmla="*/ 399692 w 1806756"/>
              <a:gd name="connsiteY221" fmla="*/ 759350 h 1165623"/>
              <a:gd name="connsiteX222" fmla="*/ 401501 w 1806756"/>
              <a:gd name="connsiteY222" fmla="*/ 755204 h 1165623"/>
              <a:gd name="connsiteX223" fmla="*/ 403310 w 1806756"/>
              <a:gd name="connsiteY223" fmla="*/ 751034 h 1165623"/>
              <a:gd name="connsiteX224" fmla="*/ 405119 w 1806756"/>
              <a:gd name="connsiteY224" fmla="*/ 746844 h 1165623"/>
              <a:gd name="connsiteX225" fmla="*/ 406927 w 1806756"/>
              <a:gd name="connsiteY225" fmla="*/ 742632 h 1165623"/>
              <a:gd name="connsiteX226" fmla="*/ 408736 w 1806756"/>
              <a:gd name="connsiteY226" fmla="*/ 738399 h 1165623"/>
              <a:gd name="connsiteX227" fmla="*/ 410544 w 1806756"/>
              <a:gd name="connsiteY227" fmla="*/ 734144 h 1165623"/>
              <a:gd name="connsiteX228" fmla="*/ 412353 w 1806756"/>
              <a:gd name="connsiteY228" fmla="*/ 729869 h 1165623"/>
              <a:gd name="connsiteX229" fmla="*/ 414161 w 1806756"/>
              <a:gd name="connsiteY229" fmla="*/ 725572 h 1165623"/>
              <a:gd name="connsiteX230" fmla="*/ 415970 w 1806756"/>
              <a:gd name="connsiteY230" fmla="*/ 721255 h 1165623"/>
              <a:gd name="connsiteX231" fmla="*/ 417778 w 1806756"/>
              <a:gd name="connsiteY231" fmla="*/ 716919 h 1165623"/>
              <a:gd name="connsiteX232" fmla="*/ 419587 w 1806756"/>
              <a:gd name="connsiteY232" fmla="*/ 712562 h 1165623"/>
              <a:gd name="connsiteX233" fmla="*/ 421395 w 1806756"/>
              <a:gd name="connsiteY233" fmla="*/ 708185 h 1165623"/>
              <a:gd name="connsiteX234" fmla="*/ 423204 w 1806756"/>
              <a:gd name="connsiteY234" fmla="*/ 703789 h 1165623"/>
              <a:gd name="connsiteX235" fmla="*/ 425013 w 1806756"/>
              <a:gd name="connsiteY235" fmla="*/ 699373 h 1165623"/>
              <a:gd name="connsiteX236" fmla="*/ 426822 w 1806756"/>
              <a:gd name="connsiteY236" fmla="*/ 694939 h 1165623"/>
              <a:gd name="connsiteX237" fmla="*/ 428630 w 1806756"/>
              <a:gd name="connsiteY237" fmla="*/ 690485 h 1165623"/>
              <a:gd name="connsiteX238" fmla="*/ 430438 w 1806756"/>
              <a:gd name="connsiteY238" fmla="*/ 686013 h 1165623"/>
              <a:gd name="connsiteX239" fmla="*/ 432247 w 1806756"/>
              <a:gd name="connsiteY239" fmla="*/ 681523 h 1165623"/>
              <a:gd name="connsiteX240" fmla="*/ 434055 w 1806756"/>
              <a:gd name="connsiteY240" fmla="*/ 677015 h 1165623"/>
              <a:gd name="connsiteX241" fmla="*/ 435864 w 1806756"/>
              <a:gd name="connsiteY241" fmla="*/ 672489 h 1165623"/>
              <a:gd name="connsiteX242" fmla="*/ 437672 w 1806756"/>
              <a:gd name="connsiteY242" fmla="*/ 667945 h 1165623"/>
              <a:gd name="connsiteX243" fmla="*/ 439481 w 1806756"/>
              <a:gd name="connsiteY243" fmla="*/ 663384 h 1165623"/>
              <a:gd name="connsiteX244" fmla="*/ 441289 w 1806756"/>
              <a:gd name="connsiteY244" fmla="*/ 658807 h 1165623"/>
              <a:gd name="connsiteX245" fmla="*/ 443098 w 1806756"/>
              <a:gd name="connsiteY245" fmla="*/ 654213 h 1165623"/>
              <a:gd name="connsiteX246" fmla="*/ 444907 w 1806756"/>
              <a:gd name="connsiteY246" fmla="*/ 649603 h 1165623"/>
              <a:gd name="connsiteX247" fmla="*/ 446716 w 1806756"/>
              <a:gd name="connsiteY247" fmla="*/ 644976 h 1165623"/>
              <a:gd name="connsiteX248" fmla="*/ 448524 w 1806756"/>
              <a:gd name="connsiteY248" fmla="*/ 640335 h 1165623"/>
              <a:gd name="connsiteX249" fmla="*/ 450333 w 1806756"/>
              <a:gd name="connsiteY249" fmla="*/ 635678 h 1165623"/>
              <a:gd name="connsiteX250" fmla="*/ 452141 w 1806756"/>
              <a:gd name="connsiteY250" fmla="*/ 631006 h 1165623"/>
              <a:gd name="connsiteX251" fmla="*/ 453950 w 1806756"/>
              <a:gd name="connsiteY251" fmla="*/ 626320 h 1165623"/>
              <a:gd name="connsiteX252" fmla="*/ 455758 w 1806756"/>
              <a:gd name="connsiteY252" fmla="*/ 621618 h 1165623"/>
              <a:gd name="connsiteX253" fmla="*/ 457567 w 1806756"/>
              <a:gd name="connsiteY253" fmla="*/ 616903 h 1165623"/>
              <a:gd name="connsiteX254" fmla="*/ 459375 w 1806756"/>
              <a:gd name="connsiteY254" fmla="*/ 612175 h 1165623"/>
              <a:gd name="connsiteX255" fmla="*/ 461184 w 1806756"/>
              <a:gd name="connsiteY255" fmla="*/ 607432 h 1165623"/>
              <a:gd name="connsiteX256" fmla="*/ 462992 w 1806756"/>
              <a:gd name="connsiteY256" fmla="*/ 602677 h 1165623"/>
              <a:gd name="connsiteX257" fmla="*/ 464801 w 1806756"/>
              <a:gd name="connsiteY257" fmla="*/ 597910 h 1165623"/>
              <a:gd name="connsiteX258" fmla="*/ 466610 w 1806756"/>
              <a:gd name="connsiteY258" fmla="*/ 593130 h 1165623"/>
              <a:gd name="connsiteX259" fmla="*/ 468419 w 1806756"/>
              <a:gd name="connsiteY259" fmla="*/ 588339 h 1165623"/>
              <a:gd name="connsiteX260" fmla="*/ 470227 w 1806756"/>
              <a:gd name="connsiteY260" fmla="*/ 583536 h 1165623"/>
              <a:gd name="connsiteX261" fmla="*/ 472035 w 1806756"/>
              <a:gd name="connsiteY261" fmla="*/ 578722 h 1165623"/>
              <a:gd name="connsiteX262" fmla="*/ 473844 w 1806756"/>
              <a:gd name="connsiteY262" fmla="*/ 573896 h 1165623"/>
              <a:gd name="connsiteX263" fmla="*/ 475652 w 1806756"/>
              <a:gd name="connsiteY263" fmla="*/ 569061 h 1165623"/>
              <a:gd name="connsiteX264" fmla="*/ 477461 w 1806756"/>
              <a:gd name="connsiteY264" fmla="*/ 564217 h 1165623"/>
              <a:gd name="connsiteX265" fmla="*/ 479269 w 1806756"/>
              <a:gd name="connsiteY265" fmla="*/ 559361 h 1165623"/>
              <a:gd name="connsiteX266" fmla="*/ 481078 w 1806756"/>
              <a:gd name="connsiteY266" fmla="*/ 554498 h 1165623"/>
              <a:gd name="connsiteX267" fmla="*/ 482886 w 1806756"/>
              <a:gd name="connsiteY267" fmla="*/ 549625 h 1165623"/>
              <a:gd name="connsiteX268" fmla="*/ 484695 w 1806756"/>
              <a:gd name="connsiteY268" fmla="*/ 544744 h 1165623"/>
              <a:gd name="connsiteX269" fmla="*/ 486504 w 1806756"/>
              <a:gd name="connsiteY269" fmla="*/ 539855 h 1165623"/>
              <a:gd name="connsiteX270" fmla="*/ 488313 w 1806756"/>
              <a:gd name="connsiteY270" fmla="*/ 534959 h 1165623"/>
              <a:gd name="connsiteX271" fmla="*/ 490121 w 1806756"/>
              <a:gd name="connsiteY271" fmla="*/ 530056 h 1165623"/>
              <a:gd name="connsiteX272" fmla="*/ 491930 w 1806756"/>
              <a:gd name="connsiteY272" fmla="*/ 525146 h 1165623"/>
              <a:gd name="connsiteX273" fmla="*/ 493738 w 1806756"/>
              <a:gd name="connsiteY273" fmla="*/ 520230 h 1165623"/>
              <a:gd name="connsiteX274" fmla="*/ 495547 w 1806756"/>
              <a:gd name="connsiteY274" fmla="*/ 515308 h 1165623"/>
              <a:gd name="connsiteX275" fmla="*/ 497355 w 1806756"/>
              <a:gd name="connsiteY275" fmla="*/ 510380 h 1165623"/>
              <a:gd name="connsiteX276" fmla="*/ 499164 w 1806756"/>
              <a:gd name="connsiteY276" fmla="*/ 505448 h 1165623"/>
              <a:gd name="connsiteX277" fmla="*/ 500972 w 1806756"/>
              <a:gd name="connsiteY277" fmla="*/ 500512 h 1165623"/>
              <a:gd name="connsiteX278" fmla="*/ 502781 w 1806756"/>
              <a:gd name="connsiteY278" fmla="*/ 495571 h 1165623"/>
              <a:gd name="connsiteX279" fmla="*/ 504589 w 1806756"/>
              <a:gd name="connsiteY279" fmla="*/ 490628 h 1165623"/>
              <a:gd name="connsiteX280" fmla="*/ 506399 w 1806756"/>
              <a:gd name="connsiteY280" fmla="*/ 485681 h 1165623"/>
              <a:gd name="connsiteX281" fmla="*/ 508207 w 1806756"/>
              <a:gd name="connsiteY281" fmla="*/ 480731 h 1165623"/>
              <a:gd name="connsiteX282" fmla="*/ 510016 w 1806756"/>
              <a:gd name="connsiteY282" fmla="*/ 475779 h 1165623"/>
              <a:gd name="connsiteX283" fmla="*/ 511824 w 1806756"/>
              <a:gd name="connsiteY283" fmla="*/ 470825 h 1165623"/>
              <a:gd name="connsiteX284" fmla="*/ 513632 w 1806756"/>
              <a:gd name="connsiteY284" fmla="*/ 465871 h 1165623"/>
              <a:gd name="connsiteX285" fmla="*/ 515441 w 1806756"/>
              <a:gd name="connsiteY285" fmla="*/ 460916 h 1165623"/>
              <a:gd name="connsiteX286" fmla="*/ 517249 w 1806756"/>
              <a:gd name="connsiteY286" fmla="*/ 455960 h 1165623"/>
              <a:gd name="connsiteX287" fmla="*/ 519058 w 1806756"/>
              <a:gd name="connsiteY287" fmla="*/ 451004 h 1165623"/>
              <a:gd name="connsiteX288" fmla="*/ 520866 w 1806756"/>
              <a:gd name="connsiteY288" fmla="*/ 446051 h 1165623"/>
              <a:gd name="connsiteX289" fmla="*/ 522675 w 1806756"/>
              <a:gd name="connsiteY289" fmla="*/ 441097 h 1165623"/>
              <a:gd name="connsiteX290" fmla="*/ 524483 w 1806756"/>
              <a:gd name="connsiteY290" fmla="*/ 436146 h 1165623"/>
              <a:gd name="connsiteX291" fmla="*/ 526292 w 1806756"/>
              <a:gd name="connsiteY291" fmla="*/ 431196 h 1165623"/>
              <a:gd name="connsiteX292" fmla="*/ 528101 w 1806756"/>
              <a:gd name="connsiteY292" fmla="*/ 426250 h 1165623"/>
              <a:gd name="connsiteX293" fmla="*/ 529910 w 1806756"/>
              <a:gd name="connsiteY293" fmla="*/ 421307 h 1165623"/>
              <a:gd name="connsiteX294" fmla="*/ 531718 w 1806756"/>
              <a:gd name="connsiteY294" fmla="*/ 416367 h 1165623"/>
              <a:gd name="connsiteX295" fmla="*/ 533527 w 1806756"/>
              <a:gd name="connsiteY295" fmla="*/ 411432 h 1165623"/>
              <a:gd name="connsiteX296" fmla="*/ 535335 w 1806756"/>
              <a:gd name="connsiteY296" fmla="*/ 406502 h 1165623"/>
              <a:gd name="connsiteX297" fmla="*/ 537144 w 1806756"/>
              <a:gd name="connsiteY297" fmla="*/ 401577 h 1165623"/>
              <a:gd name="connsiteX298" fmla="*/ 538952 w 1806756"/>
              <a:gd name="connsiteY298" fmla="*/ 396658 h 1165623"/>
              <a:gd name="connsiteX299" fmla="*/ 540761 w 1806756"/>
              <a:gd name="connsiteY299" fmla="*/ 391746 h 1165623"/>
              <a:gd name="connsiteX300" fmla="*/ 542569 w 1806756"/>
              <a:gd name="connsiteY300" fmla="*/ 386839 h 1165623"/>
              <a:gd name="connsiteX301" fmla="*/ 544378 w 1806756"/>
              <a:gd name="connsiteY301" fmla="*/ 381941 h 1165623"/>
              <a:gd name="connsiteX302" fmla="*/ 546186 w 1806756"/>
              <a:gd name="connsiteY302" fmla="*/ 377050 h 1165623"/>
              <a:gd name="connsiteX303" fmla="*/ 547996 w 1806756"/>
              <a:gd name="connsiteY303" fmla="*/ 372168 h 1165623"/>
              <a:gd name="connsiteX304" fmla="*/ 549804 w 1806756"/>
              <a:gd name="connsiteY304" fmla="*/ 367295 h 1165623"/>
              <a:gd name="connsiteX305" fmla="*/ 551612 w 1806756"/>
              <a:gd name="connsiteY305" fmla="*/ 362432 h 1165623"/>
              <a:gd name="connsiteX306" fmla="*/ 553421 w 1806756"/>
              <a:gd name="connsiteY306" fmla="*/ 357578 h 1165623"/>
              <a:gd name="connsiteX307" fmla="*/ 555229 w 1806756"/>
              <a:gd name="connsiteY307" fmla="*/ 352735 h 1165623"/>
              <a:gd name="connsiteX308" fmla="*/ 557038 w 1806756"/>
              <a:gd name="connsiteY308" fmla="*/ 347904 h 1165623"/>
              <a:gd name="connsiteX309" fmla="*/ 558846 w 1806756"/>
              <a:gd name="connsiteY309" fmla="*/ 343084 h 1165623"/>
              <a:gd name="connsiteX310" fmla="*/ 560655 w 1806756"/>
              <a:gd name="connsiteY310" fmla="*/ 338276 h 1165623"/>
              <a:gd name="connsiteX311" fmla="*/ 562463 w 1806756"/>
              <a:gd name="connsiteY311" fmla="*/ 333481 h 1165623"/>
              <a:gd name="connsiteX312" fmla="*/ 564272 w 1806756"/>
              <a:gd name="connsiteY312" fmla="*/ 328700 h 1165623"/>
              <a:gd name="connsiteX313" fmla="*/ 566080 w 1806756"/>
              <a:gd name="connsiteY313" fmla="*/ 323932 h 1165623"/>
              <a:gd name="connsiteX314" fmla="*/ 567890 w 1806756"/>
              <a:gd name="connsiteY314" fmla="*/ 319179 h 1165623"/>
              <a:gd name="connsiteX315" fmla="*/ 569698 w 1806756"/>
              <a:gd name="connsiteY315" fmla="*/ 314440 h 1165623"/>
              <a:gd name="connsiteX316" fmla="*/ 571507 w 1806756"/>
              <a:gd name="connsiteY316" fmla="*/ 309718 h 1165623"/>
              <a:gd name="connsiteX317" fmla="*/ 573315 w 1806756"/>
              <a:gd name="connsiteY317" fmla="*/ 305011 h 1165623"/>
              <a:gd name="connsiteX318" fmla="*/ 575124 w 1806756"/>
              <a:gd name="connsiteY318" fmla="*/ 300321 h 1165623"/>
              <a:gd name="connsiteX319" fmla="*/ 576932 w 1806756"/>
              <a:gd name="connsiteY319" fmla="*/ 295648 h 1165623"/>
              <a:gd name="connsiteX320" fmla="*/ 578741 w 1806756"/>
              <a:gd name="connsiteY320" fmla="*/ 290993 h 1165623"/>
              <a:gd name="connsiteX321" fmla="*/ 580549 w 1806756"/>
              <a:gd name="connsiteY321" fmla="*/ 286357 h 1165623"/>
              <a:gd name="connsiteX322" fmla="*/ 582358 w 1806756"/>
              <a:gd name="connsiteY322" fmla="*/ 281739 h 1165623"/>
              <a:gd name="connsiteX323" fmla="*/ 584166 w 1806756"/>
              <a:gd name="connsiteY323" fmla="*/ 277140 h 1165623"/>
              <a:gd name="connsiteX324" fmla="*/ 585975 w 1806756"/>
              <a:gd name="connsiteY324" fmla="*/ 272561 h 1165623"/>
              <a:gd name="connsiteX325" fmla="*/ 587783 w 1806756"/>
              <a:gd name="connsiteY325" fmla="*/ 268003 h 1165623"/>
              <a:gd name="connsiteX326" fmla="*/ 589593 w 1806756"/>
              <a:gd name="connsiteY326" fmla="*/ 263466 h 1165623"/>
              <a:gd name="connsiteX327" fmla="*/ 591401 w 1806756"/>
              <a:gd name="connsiteY327" fmla="*/ 258951 h 1165623"/>
              <a:gd name="connsiteX328" fmla="*/ 593209 w 1806756"/>
              <a:gd name="connsiteY328" fmla="*/ 254458 h 1165623"/>
              <a:gd name="connsiteX329" fmla="*/ 595018 w 1806756"/>
              <a:gd name="connsiteY329" fmla="*/ 249987 h 1165623"/>
              <a:gd name="connsiteX330" fmla="*/ 596826 w 1806756"/>
              <a:gd name="connsiteY330" fmla="*/ 245540 h 1165623"/>
              <a:gd name="connsiteX331" fmla="*/ 598635 w 1806756"/>
              <a:gd name="connsiteY331" fmla="*/ 241116 h 1165623"/>
              <a:gd name="connsiteX332" fmla="*/ 600443 w 1806756"/>
              <a:gd name="connsiteY332" fmla="*/ 236717 h 1165623"/>
              <a:gd name="connsiteX333" fmla="*/ 602252 w 1806756"/>
              <a:gd name="connsiteY333" fmla="*/ 232343 h 1165623"/>
              <a:gd name="connsiteX334" fmla="*/ 604058 w 1806756"/>
              <a:gd name="connsiteY334" fmla="*/ 227995 h 1165623"/>
              <a:gd name="connsiteX335" fmla="*/ 605872 w 1806756"/>
              <a:gd name="connsiteY335" fmla="*/ 223671 h 1165623"/>
              <a:gd name="connsiteX336" fmla="*/ 607677 w 1806756"/>
              <a:gd name="connsiteY336" fmla="*/ 219375 h 1165623"/>
              <a:gd name="connsiteX337" fmla="*/ 609490 w 1806756"/>
              <a:gd name="connsiteY337" fmla="*/ 215107 h 1165623"/>
              <a:gd name="connsiteX338" fmla="*/ 611295 w 1806756"/>
              <a:gd name="connsiteY338" fmla="*/ 210866 h 1165623"/>
              <a:gd name="connsiteX339" fmla="*/ 613099 w 1806756"/>
              <a:gd name="connsiteY339" fmla="*/ 206652 h 1165623"/>
              <a:gd name="connsiteX340" fmla="*/ 614913 w 1806756"/>
              <a:gd name="connsiteY340" fmla="*/ 202468 h 1165623"/>
              <a:gd name="connsiteX341" fmla="*/ 616717 w 1806756"/>
              <a:gd name="connsiteY341" fmla="*/ 198312 h 1165623"/>
              <a:gd name="connsiteX342" fmla="*/ 618531 w 1806756"/>
              <a:gd name="connsiteY342" fmla="*/ 194187 h 1165623"/>
              <a:gd name="connsiteX343" fmla="*/ 620335 w 1806756"/>
              <a:gd name="connsiteY343" fmla="*/ 190092 h 1165623"/>
              <a:gd name="connsiteX344" fmla="*/ 622149 w 1806756"/>
              <a:gd name="connsiteY344" fmla="*/ 186028 h 1165623"/>
              <a:gd name="connsiteX345" fmla="*/ 623953 w 1806756"/>
              <a:gd name="connsiteY345" fmla="*/ 181995 h 1165623"/>
              <a:gd name="connsiteX346" fmla="*/ 625767 w 1806756"/>
              <a:gd name="connsiteY346" fmla="*/ 177994 h 1165623"/>
              <a:gd name="connsiteX347" fmla="*/ 627572 w 1806756"/>
              <a:gd name="connsiteY347" fmla="*/ 174025 h 1165623"/>
              <a:gd name="connsiteX348" fmla="*/ 629385 w 1806756"/>
              <a:gd name="connsiteY348" fmla="*/ 170090 h 1165623"/>
              <a:gd name="connsiteX349" fmla="*/ 631190 w 1806756"/>
              <a:gd name="connsiteY349" fmla="*/ 166188 h 1165623"/>
              <a:gd name="connsiteX350" fmla="*/ 632994 w 1806756"/>
              <a:gd name="connsiteY350" fmla="*/ 162320 h 1165623"/>
              <a:gd name="connsiteX351" fmla="*/ 634808 w 1806756"/>
              <a:gd name="connsiteY351" fmla="*/ 158487 h 1165623"/>
              <a:gd name="connsiteX352" fmla="*/ 636612 w 1806756"/>
              <a:gd name="connsiteY352" fmla="*/ 154688 h 1165623"/>
              <a:gd name="connsiteX353" fmla="*/ 638426 w 1806756"/>
              <a:gd name="connsiteY353" fmla="*/ 150925 h 1165623"/>
              <a:gd name="connsiteX354" fmla="*/ 640230 w 1806756"/>
              <a:gd name="connsiteY354" fmla="*/ 147198 h 1165623"/>
              <a:gd name="connsiteX355" fmla="*/ 642044 w 1806756"/>
              <a:gd name="connsiteY355" fmla="*/ 143508 h 1165623"/>
              <a:gd name="connsiteX356" fmla="*/ 643848 w 1806756"/>
              <a:gd name="connsiteY356" fmla="*/ 139854 h 1165623"/>
              <a:gd name="connsiteX357" fmla="*/ 645662 w 1806756"/>
              <a:gd name="connsiteY357" fmla="*/ 136238 h 1165623"/>
              <a:gd name="connsiteX358" fmla="*/ 647466 w 1806756"/>
              <a:gd name="connsiteY358" fmla="*/ 132661 h 1165623"/>
              <a:gd name="connsiteX359" fmla="*/ 649271 w 1806756"/>
              <a:gd name="connsiteY359" fmla="*/ 129121 h 1165623"/>
              <a:gd name="connsiteX360" fmla="*/ 651084 w 1806756"/>
              <a:gd name="connsiteY360" fmla="*/ 125621 h 1165623"/>
              <a:gd name="connsiteX361" fmla="*/ 652889 w 1806756"/>
              <a:gd name="connsiteY361" fmla="*/ 122160 h 1165623"/>
              <a:gd name="connsiteX362" fmla="*/ 654703 w 1806756"/>
              <a:gd name="connsiteY362" fmla="*/ 118738 h 1165623"/>
              <a:gd name="connsiteX363" fmla="*/ 656507 w 1806756"/>
              <a:gd name="connsiteY363" fmla="*/ 115358 h 1165623"/>
              <a:gd name="connsiteX364" fmla="*/ 658321 w 1806756"/>
              <a:gd name="connsiteY364" fmla="*/ 112018 h 1165623"/>
              <a:gd name="connsiteX365" fmla="*/ 660125 w 1806756"/>
              <a:gd name="connsiteY365" fmla="*/ 108719 h 1165623"/>
              <a:gd name="connsiteX366" fmla="*/ 661939 w 1806756"/>
              <a:gd name="connsiteY366" fmla="*/ 105462 h 1165623"/>
              <a:gd name="connsiteX367" fmla="*/ 663743 w 1806756"/>
              <a:gd name="connsiteY367" fmla="*/ 102247 h 1165623"/>
              <a:gd name="connsiteX368" fmla="*/ 665548 w 1806756"/>
              <a:gd name="connsiteY368" fmla="*/ 99076 h 1165623"/>
              <a:gd name="connsiteX369" fmla="*/ 667361 w 1806756"/>
              <a:gd name="connsiteY369" fmla="*/ 95947 h 1165623"/>
              <a:gd name="connsiteX370" fmla="*/ 669166 w 1806756"/>
              <a:gd name="connsiteY370" fmla="*/ 92861 h 1165623"/>
              <a:gd name="connsiteX371" fmla="*/ 670979 w 1806756"/>
              <a:gd name="connsiteY371" fmla="*/ 89819 h 1165623"/>
              <a:gd name="connsiteX372" fmla="*/ 672784 w 1806756"/>
              <a:gd name="connsiteY372" fmla="*/ 86823 h 1165623"/>
              <a:gd name="connsiteX373" fmla="*/ 674597 w 1806756"/>
              <a:gd name="connsiteY373" fmla="*/ 83870 h 1165623"/>
              <a:gd name="connsiteX374" fmla="*/ 676402 w 1806756"/>
              <a:gd name="connsiteY374" fmla="*/ 80963 h 1165623"/>
              <a:gd name="connsiteX375" fmla="*/ 678216 w 1806756"/>
              <a:gd name="connsiteY375" fmla="*/ 78101 h 1165623"/>
              <a:gd name="connsiteX376" fmla="*/ 680020 w 1806756"/>
              <a:gd name="connsiteY376" fmla="*/ 75286 h 1165623"/>
              <a:gd name="connsiteX377" fmla="*/ 681824 w 1806756"/>
              <a:gd name="connsiteY377" fmla="*/ 72517 h 1165623"/>
              <a:gd name="connsiteX378" fmla="*/ 683638 w 1806756"/>
              <a:gd name="connsiteY378" fmla="*/ 69794 h 1165623"/>
              <a:gd name="connsiteX379" fmla="*/ 685443 w 1806756"/>
              <a:gd name="connsiteY379" fmla="*/ 67119 h 1165623"/>
              <a:gd name="connsiteX380" fmla="*/ 687256 w 1806756"/>
              <a:gd name="connsiteY380" fmla="*/ 64492 h 1165623"/>
              <a:gd name="connsiteX381" fmla="*/ 689061 w 1806756"/>
              <a:gd name="connsiteY381" fmla="*/ 61912 h 1165623"/>
              <a:gd name="connsiteX382" fmla="*/ 690874 w 1806756"/>
              <a:gd name="connsiteY382" fmla="*/ 59381 h 1165623"/>
              <a:gd name="connsiteX383" fmla="*/ 692679 w 1806756"/>
              <a:gd name="connsiteY383" fmla="*/ 56897 h 1165623"/>
              <a:gd name="connsiteX384" fmla="*/ 694492 w 1806756"/>
              <a:gd name="connsiteY384" fmla="*/ 54464 h 1165623"/>
              <a:gd name="connsiteX385" fmla="*/ 696297 w 1806756"/>
              <a:gd name="connsiteY385" fmla="*/ 52079 h 1165623"/>
              <a:gd name="connsiteX386" fmla="*/ 698111 w 1806756"/>
              <a:gd name="connsiteY386" fmla="*/ 49745 h 1165623"/>
              <a:gd name="connsiteX387" fmla="*/ 699915 w 1806756"/>
              <a:gd name="connsiteY387" fmla="*/ 47461 h 1165623"/>
              <a:gd name="connsiteX388" fmla="*/ 701719 w 1806756"/>
              <a:gd name="connsiteY388" fmla="*/ 45226 h 1165623"/>
              <a:gd name="connsiteX389" fmla="*/ 703533 w 1806756"/>
              <a:gd name="connsiteY389" fmla="*/ 43043 h 1165623"/>
              <a:gd name="connsiteX390" fmla="*/ 705337 w 1806756"/>
              <a:gd name="connsiteY390" fmla="*/ 40910 h 1165623"/>
              <a:gd name="connsiteX391" fmla="*/ 707151 w 1806756"/>
              <a:gd name="connsiteY391" fmla="*/ 38828 h 1165623"/>
              <a:gd name="connsiteX392" fmla="*/ 708956 w 1806756"/>
              <a:gd name="connsiteY392" fmla="*/ 36799 h 1165623"/>
              <a:gd name="connsiteX393" fmla="*/ 710769 w 1806756"/>
              <a:gd name="connsiteY393" fmla="*/ 34820 h 1165623"/>
              <a:gd name="connsiteX394" fmla="*/ 712574 w 1806756"/>
              <a:gd name="connsiteY394" fmla="*/ 32895 h 1165623"/>
              <a:gd name="connsiteX395" fmla="*/ 714387 w 1806756"/>
              <a:gd name="connsiteY395" fmla="*/ 31022 h 1165623"/>
              <a:gd name="connsiteX396" fmla="*/ 716192 w 1806756"/>
              <a:gd name="connsiteY396" fmla="*/ 29202 h 1165623"/>
              <a:gd name="connsiteX397" fmla="*/ 717996 w 1806756"/>
              <a:gd name="connsiteY397" fmla="*/ 27434 h 1165623"/>
              <a:gd name="connsiteX398" fmla="*/ 719810 w 1806756"/>
              <a:gd name="connsiteY398" fmla="*/ 25719 h 1165623"/>
              <a:gd name="connsiteX399" fmla="*/ 721614 w 1806756"/>
              <a:gd name="connsiteY399" fmla="*/ 24059 h 1165623"/>
              <a:gd name="connsiteX400" fmla="*/ 723428 w 1806756"/>
              <a:gd name="connsiteY400" fmla="*/ 22452 h 1165623"/>
              <a:gd name="connsiteX401" fmla="*/ 725232 w 1806756"/>
              <a:gd name="connsiteY401" fmla="*/ 20899 h 1165623"/>
              <a:gd name="connsiteX402" fmla="*/ 727046 w 1806756"/>
              <a:gd name="connsiteY402" fmla="*/ 19399 h 1165623"/>
              <a:gd name="connsiteX403" fmla="*/ 728850 w 1806756"/>
              <a:gd name="connsiteY403" fmla="*/ 17955 h 1165623"/>
              <a:gd name="connsiteX404" fmla="*/ 730664 w 1806756"/>
              <a:gd name="connsiteY404" fmla="*/ 16565 h 1165623"/>
              <a:gd name="connsiteX405" fmla="*/ 732468 w 1806756"/>
              <a:gd name="connsiteY405" fmla="*/ 15231 h 1165623"/>
              <a:gd name="connsiteX406" fmla="*/ 734273 w 1806756"/>
              <a:gd name="connsiteY406" fmla="*/ 13950 h 1165623"/>
              <a:gd name="connsiteX407" fmla="*/ 736087 w 1806756"/>
              <a:gd name="connsiteY407" fmla="*/ 12725 h 1165623"/>
              <a:gd name="connsiteX408" fmla="*/ 737891 w 1806756"/>
              <a:gd name="connsiteY408" fmla="*/ 11556 h 1165623"/>
              <a:gd name="connsiteX409" fmla="*/ 739705 w 1806756"/>
              <a:gd name="connsiteY409" fmla="*/ 10442 h 1165623"/>
              <a:gd name="connsiteX410" fmla="*/ 741509 w 1806756"/>
              <a:gd name="connsiteY410" fmla="*/ 9384 h 1165623"/>
              <a:gd name="connsiteX411" fmla="*/ 743323 w 1806756"/>
              <a:gd name="connsiteY411" fmla="*/ 8381 h 1165623"/>
              <a:gd name="connsiteX412" fmla="*/ 745127 w 1806756"/>
              <a:gd name="connsiteY412" fmla="*/ 7435 h 1165623"/>
              <a:gd name="connsiteX413" fmla="*/ 746941 w 1806756"/>
              <a:gd name="connsiteY413" fmla="*/ 6545 h 1165623"/>
              <a:gd name="connsiteX414" fmla="*/ 748745 w 1806756"/>
              <a:gd name="connsiteY414" fmla="*/ 5711 h 1165623"/>
              <a:gd name="connsiteX415" fmla="*/ 750559 w 1806756"/>
              <a:gd name="connsiteY415" fmla="*/ 4933 h 1165623"/>
              <a:gd name="connsiteX416" fmla="*/ 752363 w 1806756"/>
              <a:gd name="connsiteY416" fmla="*/ 4212 h 1165623"/>
              <a:gd name="connsiteX417" fmla="*/ 754168 w 1806756"/>
              <a:gd name="connsiteY417" fmla="*/ 3548 h 1165623"/>
              <a:gd name="connsiteX418" fmla="*/ 755982 w 1806756"/>
              <a:gd name="connsiteY418" fmla="*/ 2941 h 1165623"/>
              <a:gd name="connsiteX419" fmla="*/ 757786 w 1806756"/>
              <a:gd name="connsiteY419" fmla="*/ 2390 h 1165623"/>
              <a:gd name="connsiteX420" fmla="*/ 759600 w 1806756"/>
              <a:gd name="connsiteY420" fmla="*/ 1896 h 1165623"/>
              <a:gd name="connsiteX421" fmla="*/ 761404 w 1806756"/>
              <a:gd name="connsiteY421" fmla="*/ 1459 h 1165623"/>
              <a:gd name="connsiteX422" fmla="*/ 763218 w 1806756"/>
              <a:gd name="connsiteY422" fmla="*/ 1079 h 1165623"/>
              <a:gd name="connsiteX423" fmla="*/ 765022 w 1806756"/>
              <a:gd name="connsiteY423" fmla="*/ 756 h 1165623"/>
              <a:gd name="connsiteX424" fmla="*/ 766836 w 1806756"/>
              <a:gd name="connsiteY424" fmla="*/ 491 h 1165623"/>
              <a:gd name="connsiteX425" fmla="*/ 768640 w 1806756"/>
              <a:gd name="connsiteY425" fmla="*/ 282 h 1165623"/>
              <a:gd name="connsiteX426" fmla="*/ 770445 w 1806756"/>
              <a:gd name="connsiteY426" fmla="*/ 131 h 1165623"/>
              <a:gd name="connsiteX427" fmla="*/ 772258 w 1806756"/>
              <a:gd name="connsiteY427" fmla="*/ 37 h 1165623"/>
              <a:gd name="connsiteX428" fmla="*/ 774063 w 1806756"/>
              <a:gd name="connsiteY428" fmla="*/ 0 h 1165623"/>
              <a:gd name="connsiteX429" fmla="*/ 775876 w 1806756"/>
              <a:gd name="connsiteY429" fmla="*/ 20 h 1165623"/>
              <a:gd name="connsiteX430" fmla="*/ 777681 w 1806756"/>
              <a:gd name="connsiteY430" fmla="*/ 98 h 1165623"/>
              <a:gd name="connsiteX431" fmla="*/ 779495 w 1806756"/>
              <a:gd name="connsiteY431" fmla="*/ 233 h 1165623"/>
              <a:gd name="connsiteX432" fmla="*/ 781299 w 1806756"/>
              <a:gd name="connsiteY432" fmla="*/ 425 h 1165623"/>
              <a:gd name="connsiteX433" fmla="*/ 783113 w 1806756"/>
              <a:gd name="connsiteY433" fmla="*/ 675 h 1165623"/>
              <a:gd name="connsiteX434" fmla="*/ 784917 w 1806756"/>
              <a:gd name="connsiteY434" fmla="*/ 981 h 1165623"/>
              <a:gd name="connsiteX435" fmla="*/ 786721 w 1806756"/>
              <a:gd name="connsiteY435" fmla="*/ 1345 h 1165623"/>
              <a:gd name="connsiteX436" fmla="*/ 788535 w 1806756"/>
              <a:gd name="connsiteY436" fmla="*/ 1765 h 1165623"/>
              <a:gd name="connsiteX437" fmla="*/ 790340 w 1806756"/>
              <a:gd name="connsiteY437" fmla="*/ 2243 h 1165623"/>
              <a:gd name="connsiteX438" fmla="*/ 792153 w 1806756"/>
              <a:gd name="connsiteY438" fmla="*/ 2777 h 1165623"/>
              <a:gd name="connsiteX439" fmla="*/ 793958 w 1806756"/>
              <a:gd name="connsiteY439" fmla="*/ 3369 h 1165623"/>
              <a:gd name="connsiteX440" fmla="*/ 795771 w 1806756"/>
              <a:gd name="connsiteY440" fmla="*/ 4017 h 1165623"/>
              <a:gd name="connsiteX441" fmla="*/ 797576 w 1806756"/>
              <a:gd name="connsiteY441" fmla="*/ 4722 h 1165623"/>
              <a:gd name="connsiteX442" fmla="*/ 799389 w 1806756"/>
              <a:gd name="connsiteY442" fmla="*/ 5483 h 1165623"/>
              <a:gd name="connsiteX443" fmla="*/ 801194 w 1806756"/>
              <a:gd name="connsiteY443" fmla="*/ 6301 h 1165623"/>
              <a:gd name="connsiteX444" fmla="*/ 802998 w 1806756"/>
              <a:gd name="connsiteY444" fmla="*/ 7175 h 1165623"/>
              <a:gd name="connsiteX445" fmla="*/ 804812 w 1806756"/>
              <a:gd name="connsiteY445" fmla="*/ 8105 h 1165623"/>
              <a:gd name="connsiteX446" fmla="*/ 806616 w 1806756"/>
              <a:gd name="connsiteY446" fmla="*/ 9091 h 1165623"/>
              <a:gd name="connsiteX447" fmla="*/ 808430 w 1806756"/>
              <a:gd name="connsiteY447" fmla="*/ 10134 h 1165623"/>
              <a:gd name="connsiteX448" fmla="*/ 810234 w 1806756"/>
              <a:gd name="connsiteY448" fmla="*/ 11232 h 1165623"/>
              <a:gd name="connsiteX449" fmla="*/ 812048 w 1806756"/>
              <a:gd name="connsiteY449" fmla="*/ 12385 h 1165623"/>
              <a:gd name="connsiteX450" fmla="*/ 813853 w 1806756"/>
              <a:gd name="connsiteY450" fmla="*/ 13594 h 1165623"/>
              <a:gd name="connsiteX451" fmla="*/ 815666 w 1806756"/>
              <a:gd name="connsiteY451" fmla="*/ 14859 h 1165623"/>
              <a:gd name="connsiteX452" fmla="*/ 817471 w 1806756"/>
              <a:gd name="connsiteY452" fmla="*/ 16178 h 1165623"/>
              <a:gd name="connsiteX453" fmla="*/ 819284 w 1806756"/>
              <a:gd name="connsiteY453" fmla="*/ 17552 h 1165623"/>
              <a:gd name="connsiteX454" fmla="*/ 821089 w 1806756"/>
              <a:gd name="connsiteY454" fmla="*/ 18982 h 1165623"/>
              <a:gd name="connsiteX455" fmla="*/ 822893 w 1806756"/>
              <a:gd name="connsiteY455" fmla="*/ 20465 h 1165623"/>
              <a:gd name="connsiteX456" fmla="*/ 824707 w 1806756"/>
              <a:gd name="connsiteY456" fmla="*/ 22003 h 1165623"/>
              <a:gd name="connsiteX457" fmla="*/ 826511 w 1806756"/>
              <a:gd name="connsiteY457" fmla="*/ 23594 h 1165623"/>
              <a:gd name="connsiteX458" fmla="*/ 828325 w 1806756"/>
              <a:gd name="connsiteY458" fmla="*/ 25239 h 1165623"/>
              <a:gd name="connsiteX459" fmla="*/ 830129 w 1806756"/>
              <a:gd name="connsiteY459" fmla="*/ 26939 h 1165623"/>
              <a:gd name="connsiteX460" fmla="*/ 831943 w 1806756"/>
              <a:gd name="connsiteY460" fmla="*/ 28691 h 1165623"/>
              <a:gd name="connsiteX461" fmla="*/ 833747 w 1806756"/>
              <a:gd name="connsiteY461" fmla="*/ 30496 h 1165623"/>
              <a:gd name="connsiteX462" fmla="*/ 835561 w 1806756"/>
              <a:gd name="connsiteY462" fmla="*/ 32355 h 1165623"/>
              <a:gd name="connsiteX463" fmla="*/ 837366 w 1806756"/>
              <a:gd name="connsiteY463" fmla="*/ 34265 h 1165623"/>
              <a:gd name="connsiteX464" fmla="*/ 839170 w 1806756"/>
              <a:gd name="connsiteY464" fmla="*/ 36229 h 1165623"/>
              <a:gd name="connsiteX465" fmla="*/ 840984 w 1806756"/>
              <a:gd name="connsiteY465" fmla="*/ 38243 h 1165623"/>
              <a:gd name="connsiteX466" fmla="*/ 842788 w 1806756"/>
              <a:gd name="connsiteY466" fmla="*/ 40310 h 1165623"/>
              <a:gd name="connsiteX467" fmla="*/ 844602 w 1806756"/>
              <a:gd name="connsiteY467" fmla="*/ 42428 h 1165623"/>
              <a:gd name="connsiteX468" fmla="*/ 846406 w 1806756"/>
              <a:gd name="connsiteY468" fmla="*/ 44597 h 1165623"/>
              <a:gd name="connsiteX469" fmla="*/ 848220 w 1806756"/>
              <a:gd name="connsiteY469" fmla="*/ 46817 h 1165623"/>
              <a:gd name="connsiteX470" fmla="*/ 850024 w 1806756"/>
              <a:gd name="connsiteY470" fmla="*/ 49087 h 1165623"/>
              <a:gd name="connsiteX471" fmla="*/ 851838 w 1806756"/>
              <a:gd name="connsiteY471" fmla="*/ 51408 h 1165623"/>
              <a:gd name="connsiteX472" fmla="*/ 853642 w 1806756"/>
              <a:gd name="connsiteY472" fmla="*/ 53778 h 1165623"/>
              <a:gd name="connsiteX473" fmla="*/ 855447 w 1806756"/>
              <a:gd name="connsiteY473" fmla="*/ 56197 h 1165623"/>
              <a:gd name="connsiteX474" fmla="*/ 857260 w 1806756"/>
              <a:gd name="connsiteY474" fmla="*/ 58666 h 1165623"/>
              <a:gd name="connsiteX475" fmla="*/ 859065 w 1806756"/>
              <a:gd name="connsiteY475" fmla="*/ 61183 h 1165623"/>
              <a:gd name="connsiteX476" fmla="*/ 860879 w 1806756"/>
              <a:gd name="connsiteY476" fmla="*/ 63749 h 1165623"/>
              <a:gd name="connsiteX477" fmla="*/ 862683 w 1806756"/>
              <a:gd name="connsiteY477" fmla="*/ 66364 h 1165623"/>
              <a:gd name="connsiteX478" fmla="*/ 864497 w 1806756"/>
              <a:gd name="connsiteY478" fmla="*/ 69025 h 1165623"/>
              <a:gd name="connsiteX479" fmla="*/ 866301 w 1806756"/>
              <a:gd name="connsiteY479" fmla="*/ 71734 h 1165623"/>
              <a:gd name="connsiteX480" fmla="*/ 868115 w 1806756"/>
              <a:gd name="connsiteY480" fmla="*/ 74490 h 1165623"/>
              <a:gd name="connsiteX481" fmla="*/ 869919 w 1806756"/>
              <a:gd name="connsiteY481" fmla="*/ 77293 h 1165623"/>
              <a:gd name="connsiteX482" fmla="*/ 871733 w 1806756"/>
              <a:gd name="connsiteY482" fmla="*/ 80141 h 1165623"/>
              <a:gd name="connsiteX483" fmla="*/ 873537 w 1806756"/>
              <a:gd name="connsiteY483" fmla="*/ 83035 h 1165623"/>
              <a:gd name="connsiteX484" fmla="*/ 875342 w 1806756"/>
              <a:gd name="connsiteY484" fmla="*/ 85974 h 1165623"/>
              <a:gd name="connsiteX485" fmla="*/ 877155 w 1806756"/>
              <a:gd name="connsiteY485" fmla="*/ 88959 h 1165623"/>
              <a:gd name="connsiteX486" fmla="*/ 878960 w 1806756"/>
              <a:gd name="connsiteY486" fmla="*/ 91987 h 1165623"/>
              <a:gd name="connsiteX487" fmla="*/ 880774 w 1806756"/>
              <a:gd name="connsiteY487" fmla="*/ 95060 h 1165623"/>
              <a:gd name="connsiteX488" fmla="*/ 882578 w 1806756"/>
              <a:gd name="connsiteY488" fmla="*/ 98177 h 1165623"/>
              <a:gd name="connsiteX489" fmla="*/ 884392 w 1806756"/>
              <a:gd name="connsiteY489" fmla="*/ 101337 h 1165623"/>
              <a:gd name="connsiteX490" fmla="*/ 886196 w 1806756"/>
              <a:gd name="connsiteY490" fmla="*/ 104539 h 1165623"/>
              <a:gd name="connsiteX491" fmla="*/ 888010 w 1806756"/>
              <a:gd name="connsiteY491" fmla="*/ 107784 h 1165623"/>
              <a:gd name="connsiteX492" fmla="*/ 889814 w 1806756"/>
              <a:gd name="connsiteY492" fmla="*/ 111071 h 1165623"/>
              <a:gd name="connsiteX493" fmla="*/ 891618 w 1806756"/>
              <a:gd name="connsiteY493" fmla="*/ 114399 h 1165623"/>
              <a:gd name="connsiteX494" fmla="*/ 893432 w 1806756"/>
              <a:gd name="connsiteY494" fmla="*/ 117768 h 1165623"/>
              <a:gd name="connsiteX495" fmla="*/ 895237 w 1806756"/>
              <a:gd name="connsiteY495" fmla="*/ 121178 h 1165623"/>
              <a:gd name="connsiteX496" fmla="*/ 897050 w 1806756"/>
              <a:gd name="connsiteY496" fmla="*/ 124628 h 1165623"/>
              <a:gd name="connsiteX497" fmla="*/ 898855 w 1806756"/>
              <a:gd name="connsiteY497" fmla="*/ 128117 h 1165623"/>
              <a:gd name="connsiteX498" fmla="*/ 900668 w 1806756"/>
              <a:gd name="connsiteY498" fmla="*/ 131645 h 1165623"/>
              <a:gd name="connsiteX499" fmla="*/ 902473 w 1806756"/>
              <a:gd name="connsiteY499" fmla="*/ 135212 h 1165623"/>
              <a:gd name="connsiteX500" fmla="*/ 904286 w 1806756"/>
              <a:gd name="connsiteY500" fmla="*/ 138817 h 1165623"/>
              <a:gd name="connsiteX501" fmla="*/ 906091 w 1806756"/>
              <a:gd name="connsiteY501" fmla="*/ 142460 h 1165623"/>
              <a:gd name="connsiteX502" fmla="*/ 907895 w 1806756"/>
              <a:gd name="connsiteY502" fmla="*/ 146140 h 1165623"/>
              <a:gd name="connsiteX503" fmla="*/ 909709 w 1806756"/>
              <a:gd name="connsiteY503" fmla="*/ 149857 h 1165623"/>
              <a:gd name="connsiteX504" fmla="*/ 911513 w 1806756"/>
              <a:gd name="connsiteY504" fmla="*/ 153610 h 1165623"/>
              <a:gd name="connsiteX505" fmla="*/ 913327 w 1806756"/>
              <a:gd name="connsiteY505" fmla="*/ 157398 h 1165623"/>
              <a:gd name="connsiteX506" fmla="*/ 915131 w 1806756"/>
              <a:gd name="connsiteY506" fmla="*/ 161221 h 1165623"/>
              <a:gd name="connsiteX507" fmla="*/ 916945 w 1806756"/>
              <a:gd name="connsiteY507" fmla="*/ 165080 h 1165623"/>
              <a:gd name="connsiteX508" fmla="*/ 918750 w 1806756"/>
              <a:gd name="connsiteY508" fmla="*/ 168972 h 1165623"/>
              <a:gd name="connsiteX509" fmla="*/ 920563 w 1806756"/>
              <a:gd name="connsiteY509" fmla="*/ 172898 h 1165623"/>
              <a:gd name="connsiteX510" fmla="*/ 922368 w 1806756"/>
              <a:gd name="connsiteY510" fmla="*/ 176857 h 1165623"/>
              <a:gd name="connsiteX511" fmla="*/ 924172 w 1806756"/>
              <a:gd name="connsiteY511" fmla="*/ 180849 h 1165623"/>
              <a:gd name="connsiteX512" fmla="*/ 925986 w 1806756"/>
              <a:gd name="connsiteY512" fmla="*/ 184872 h 1165623"/>
              <a:gd name="connsiteX513" fmla="*/ 927790 w 1806756"/>
              <a:gd name="connsiteY513" fmla="*/ 188927 h 1165623"/>
              <a:gd name="connsiteX514" fmla="*/ 929604 w 1806756"/>
              <a:gd name="connsiteY514" fmla="*/ 193014 h 1165623"/>
              <a:gd name="connsiteX515" fmla="*/ 931408 w 1806756"/>
              <a:gd name="connsiteY515" fmla="*/ 197131 h 1165623"/>
              <a:gd name="connsiteX516" fmla="*/ 933222 w 1806756"/>
              <a:gd name="connsiteY516" fmla="*/ 201277 h 1165623"/>
              <a:gd name="connsiteX517" fmla="*/ 935026 w 1806756"/>
              <a:gd name="connsiteY517" fmla="*/ 205453 h 1165623"/>
              <a:gd name="connsiteX518" fmla="*/ 936840 w 1806756"/>
              <a:gd name="connsiteY518" fmla="*/ 209658 h 1165623"/>
              <a:gd name="connsiteX519" fmla="*/ 938645 w 1806756"/>
              <a:gd name="connsiteY519" fmla="*/ 213892 h 1165623"/>
              <a:gd name="connsiteX520" fmla="*/ 940458 w 1806756"/>
              <a:gd name="connsiteY520" fmla="*/ 218153 h 1165623"/>
              <a:gd name="connsiteX521" fmla="*/ 942263 w 1806756"/>
              <a:gd name="connsiteY521" fmla="*/ 222442 h 1165623"/>
              <a:gd name="connsiteX522" fmla="*/ 944067 w 1806756"/>
              <a:gd name="connsiteY522" fmla="*/ 226757 h 1165623"/>
              <a:gd name="connsiteX523" fmla="*/ 945881 w 1806756"/>
              <a:gd name="connsiteY523" fmla="*/ 231098 h 1165623"/>
              <a:gd name="connsiteX524" fmla="*/ 947685 w 1806756"/>
              <a:gd name="connsiteY524" fmla="*/ 235465 h 1165623"/>
              <a:gd name="connsiteX525" fmla="*/ 949499 w 1806756"/>
              <a:gd name="connsiteY525" fmla="*/ 239857 h 1165623"/>
              <a:gd name="connsiteX526" fmla="*/ 951303 w 1806756"/>
              <a:gd name="connsiteY526" fmla="*/ 244273 h 1165623"/>
              <a:gd name="connsiteX527" fmla="*/ 953117 w 1806756"/>
              <a:gd name="connsiteY527" fmla="*/ 248714 h 1165623"/>
              <a:gd name="connsiteX528" fmla="*/ 954921 w 1806756"/>
              <a:gd name="connsiteY528" fmla="*/ 253178 h 1165623"/>
              <a:gd name="connsiteX529" fmla="*/ 956735 w 1806756"/>
              <a:gd name="connsiteY529" fmla="*/ 257665 h 1165623"/>
              <a:gd name="connsiteX530" fmla="*/ 958539 w 1806756"/>
              <a:gd name="connsiteY530" fmla="*/ 262174 h 1165623"/>
              <a:gd name="connsiteX531" fmla="*/ 960344 w 1806756"/>
              <a:gd name="connsiteY531" fmla="*/ 266704 h 1165623"/>
              <a:gd name="connsiteX532" fmla="*/ 962158 w 1806756"/>
              <a:gd name="connsiteY532" fmla="*/ 271257 h 1165623"/>
              <a:gd name="connsiteX533" fmla="*/ 963962 w 1806756"/>
              <a:gd name="connsiteY533" fmla="*/ 275830 h 1165623"/>
              <a:gd name="connsiteX534" fmla="*/ 965776 w 1806756"/>
              <a:gd name="connsiteY534" fmla="*/ 280423 h 1165623"/>
              <a:gd name="connsiteX535" fmla="*/ 967580 w 1806756"/>
              <a:gd name="connsiteY535" fmla="*/ 285035 h 1165623"/>
              <a:gd name="connsiteX536" fmla="*/ 969394 w 1806756"/>
              <a:gd name="connsiteY536" fmla="*/ 289667 h 1165623"/>
              <a:gd name="connsiteX537" fmla="*/ 971198 w 1806756"/>
              <a:gd name="connsiteY537" fmla="*/ 294316 h 1165623"/>
              <a:gd name="connsiteX538" fmla="*/ 973012 w 1806756"/>
              <a:gd name="connsiteY538" fmla="*/ 298985 h 1165623"/>
              <a:gd name="connsiteX539" fmla="*/ 974816 w 1806756"/>
              <a:gd name="connsiteY539" fmla="*/ 303670 h 1165623"/>
              <a:gd name="connsiteX540" fmla="*/ 976621 w 1806756"/>
              <a:gd name="connsiteY540" fmla="*/ 308371 h 1165623"/>
              <a:gd name="connsiteX541" fmla="*/ 978434 w 1806756"/>
              <a:gd name="connsiteY541" fmla="*/ 313090 h 1165623"/>
              <a:gd name="connsiteX542" fmla="*/ 980239 w 1806756"/>
              <a:gd name="connsiteY542" fmla="*/ 317824 h 1165623"/>
              <a:gd name="connsiteX543" fmla="*/ 982052 w 1806756"/>
              <a:gd name="connsiteY543" fmla="*/ 322573 h 1165623"/>
              <a:gd name="connsiteX544" fmla="*/ 983857 w 1806756"/>
              <a:gd name="connsiteY544" fmla="*/ 327336 h 1165623"/>
              <a:gd name="connsiteX545" fmla="*/ 985670 w 1806756"/>
              <a:gd name="connsiteY545" fmla="*/ 332114 h 1165623"/>
              <a:gd name="connsiteX546" fmla="*/ 987475 w 1806756"/>
              <a:gd name="connsiteY546" fmla="*/ 336905 h 1165623"/>
              <a:gd name="connsiteX547" fmla="*/ 989289 w 1806756"/>
              <a:gd name="connsiteY547" fmla="*/ 341709 h 1165623"/>
              <a:gd name="connsiteX548" fmla="*/ 991093 w 1806756"/>
              <a:gd name="connsiteY548" fmla="*/ 346526 h 1165623"/>
              <a:gd name="connsiteX549" fmla="*/ 992907 w 1806756"/>
              <a:gd name="connsiteY549" fmla="*/ 351354 h 1165623"/>
              <a:gd name="connsiteX550" fmla="*/ 994711 w 1806756"/>
              <a:gd name="connsiteY550" fmla="*/ 356193 h 1165623"/>
              <a:gd name="connsiteX551" fmla="*/ 996516 w 1806756"/>
              <a:gd name="connsiteY551" fmla="*/ 361044 h 1165623"/>
              <a:gd name="connsiteX552" fmla="*/ 998329 w 1806756"/>
              <a:gd name="connsiteY552" fmla="*/ 365905 h 1165623"/>
              <a:gd name="connsiteX553" fmla="*/ 1000134 w 1806756"/>
              <a:gd name="connsiteY553" fmla="*/ 370775 h 1165623"/>
              <a:gd name="connsiteX554" fmla="*/ 1001947 w 1806756"/>
              <a:gd name="connsiteY554" fmla="*/ 375655 h 1165623"/>
              <a:gd name="connsiteX555" fmla="*/ 1003752 w 1806756"/>
              <a:gd name="connsiteY555" fmla="*/ 380543 h 1165623"/>
              <a:gd name="connsiteX556" fmla="*/ 1005565 w 1806756"/>
              <a:gd name="connsiteY556" fmla="*/ 385439 h 1165623"/>
              <a:gd name="connsiteX557" fmla="*/ 1007370 w 1806756"/>
              <a:gd name="connsiteY557" fmla="*/ 390343 h 1165623"/>
              <a:gd name="connsiteX558" fmla="*/ 1009184 w 1806756"/>
              <a:gd name="connsiteY558" fmla="*/ 395254 h 1165623"/>
              <a:gd name="connsiteX559" fmla="*/ 1010988 w 1806756"/>
              <a:gd name="connsiteY559" fmla="*/ 400172 h 1165623"/>
              <a:gd name="connsiteX560" fmla="*/ 1012792 w 1806756"/>
              <a:gd name="connsiteY560" fmla="*/ 405095 h 1165623"/>
              <a:gd name="connsiteX561" fmla="*/ 1014606 w 1806756"/>
              <a:gd name="connsiteY561" fmla="*/ 410023 h 1165623"/>
              <a:gd name="connsiteX562" fmla="*/ 1016410 w 1806756"/>
              <a:gd name="connsiteY562" fmla="*/ 414957 h 1165623"/>
              <a:gd name="connsiteX563" fmla="*/ 1018224 w 1806756"/>
              <a:gd name="connsiteY563" fmla="*/ 419895 h 1165623"/>
              <a:gd name="connsiteX564" fmla="*/ 1020029 w 1806756"/>
              <a:gd name="connsiteY564" fmla="*/ 424837 h 1165623"/>
              <a:gd name="connsiteX565" fmla="*/ 1021842 w 1806756"/>
              <a:gd name="connsiteY565" fmla="*/ 429783 h 1165623"/>
              <a:gd name="connsiteX566" fmla="*/ 1023647 w 1806756"/>
              <a:gd name="connsiteY566" fmla="*/ 434731 h 1165623"/>
              <a:gd name="connsiteX567" fmla="*/ 1025460 w 1806756"/>
              <a:gd name="connsiteY567" fmla="*/ 439682 h 1165623"/>
              <a:gd name="connsiteX568" fmla="*/ 1027265 w 1806756"/>
              <a:gd name="connsiteY568" fmla="*/ 444635 h 1165623"/>
              <a:gd name="connsiteX569" fmla="*/ 1029069 w 1806756"/>
              <a:gd name="connsiteY569" fmla="*/ 449589 h 1165623"/>
              <a:gd name="connsiteX570" fmla="*/ 1030883 w 1806756"/>
              <a:gd name="connsiteY570" fmla="*/ 454544 h 1165623"/>
              <a:gd name="connsiteX571" fmla="*/ 1032687 w 1806756"/>
              <a:gd name="connsiteY571" fmla="*/ 459500 h 1165623"/>
              <a:gd name="connsiteX572" fmla="*/ 1034501 w 1806756"/>
              <a:gd name="connsiteY572" fmla="*/ 464455 h 1165623"/>
              <a:gd name="connsiteX573" fmla="*/ 1036305 w 1806756"/>
              <a:gd name="connsiteY573" fmla="*/ 469410 h 1165623"/>
              <a:gd name="connsiteX574" fmla="*/ 1038119 w 1806756"/>
              <a:gd name="connsiteY574" fmla="*/ 474364 h 1165623"/>
              <a:gd name="connsiteX575" fmla="*/ 1039923 w 1806756"/>
              <a:gd name="connsiteY575" fmla="*/ 479316 h 1165623"/>
              <a:gd name="connsiteX576" fmla="*/ 1041737 w 1806756"/>
              <a:gd name="connsiteY576" fmla="*/ 484267 h 1165623"/>
              <a:gd name="connsiteX577" fmla="*/ 1043542 w 1806756"/>
              <a:gd name="connsiteY577" fmla="*/ 489214 h 1165623"/>
              <a:gd name="connsiteX578" fmla="*/ 1045346 w 1806756"/>
              <a:gd name="connsiteY578" fmla="*/ 494159 h 1165623"/>
              <a:gd name="connsiteX579" fmla="*/ 1047160 w 1806756"/>
              <a:gd name="connsiteY579" fmla="*/ 499101 h 1165623"/>
              <a:gd name="connsiteX580" fmla="*/ 1048964 w 1806756"/>
              <a:gd name="connsiteY580" fmla="*/ 504039 h 1165623"/>
              <a:gd name="connsiteX581" fmla="*/ 1050778 w 1806756"/>
              <a:gd name="connsiteY581" fmla="*/ 508972 h 1165623"/>
              <a:gd name="connsiteX582" fmla="*/ 1052582 w 1806756"/>
              <a:gd name="connsiteY582" fmla="*/ 513901 h 1165623"/>
              <a:gd name="connsiteX583" fmla="*/ 1054396 w 1806756"/>
              <a:gd name="connsiteY583" fmla="*/ 518824 h 1165623"/>
              <a:gd name="connsiteX584" fmla="*/ 1056200 w 1806756"/>
              <a:gd name="connsiteY584" fmla="*/ 523742 h 1165623"/>
              <a:gd name="connsiteX585" fmla="*/ 1058014 w 1806756"/>
              <a:gd name="connsiteY585" fmla="*/ 528654 h 1165623"/>
              <a:gd name="connsiteX586" fmla="*/ 1059818 w 1806756"/>
              <a:gd name="connsiteY586" fmla="*/ 533559 h 1165623"/>
              <a:gd name="connsiteX587" fmla="*/ 1061632 w 1806756"/>
              <a:gd name="connsiteY587" fmla="*/ 538457 h 1165623"/>
              <a:gd name="connsiteX588" fmla="*/ 1063437 w 1806756"/>
              <a:gd name="connsiteY588" fmla="*/ 543348 h 1165623"/>
              <a:gd name="connsiteX589" fmla="*/ 1065241 w 1806756"/>
              <a:gd name="connsiteY589" fmla="*/ 548232 h 1165623"/>
              <a:gd name="connsiteX590" fmla="*/ 1067055 w 1806756"/>
              <a:gd name="connsiteY590" fmla="*/ 553107 h 1165623"/>
              <a:gd name="connsiteX591" fmla="*/ 1068859 w 1806756"/>
              <a:gd name="connsiteY591" fmla="*/ 557973 h 1165623"/>
              <a:gd name="connsiteX592" fmla="*/ 1070673 w 1806756"/>
              <a:gd name="connsiteY592" fmla="*/ 562830 h 1165623"/>
              <a:gd name="connsiteX593" fmla="*/ 1072477 w 1806756"/>
              <a:gd name="connsiteY593" fmla="*/ 567678 h 1165623"/>
              <a:gd name="connsiteX594" fmla="*/ 1074291 w 1806756"/>
              <a:gd name="connsiteY594" fmla="*/ 572516 h 1165623"/>
              <a:gd name="connsiteX595" fmla="*/ 1076095 w 1806756"/>
              <a:gd name="connsiteY595" fmla="*/ 577344 h 1165623"/>
              <a:gd name="connsiteX596" fmla="*/ 1077909 w 1806756"/>
              <a:gd name="connsiteY596" fmla="*/ 582161 h 1165623"/>
              <a:gd name="connsiteX597" fmla="*/ 1079713 w 1806756"/>
              <a:gd name="connsiteY597" fmla="*/ 586968 h 1165623"/>
              <a:gd name="connsiteX598" fmla="*/ 1081518 w 1806756"/>
              <a:gd name="connsiteY598" fmla="*/ 591762 h 1165623"/>
              <a:gd name="connsiteX599" fmla="*/ 1083331 w 1806756"/>
              <a:gd name="connsiteY599" fmla="*/ 596545 h 1165623"/>
              <a:gd name="connsiteX600" fmla="*/ 1085136 w 1806756"/>
              <a:gd name="connsiteY600" fmla="*/ 601317 h 1165623"/>
              <a:gd name="connsiteX601" fmla="*/ 1086949 w 1806756"/>
              <a:gd name="connsiteY601" fmla="*/ 606075 h 1165623"/>
              <a:gd name="connsiteX602" fmla="*/ 1088754 w 1806756"/>
              <a:gd name="connsiteY602" fmla="*/ 610821 h 1165623"/>
              <a:gd name="connsiteX603" fmla="*/ 1090568 w 1806756"/>
              <a:gd name="connsiteY603" fmla="*/ 615554 h 1165623"/>
              <a:gd name="connsiteX604" fmla="*/ 1092372 w 1806756"/>
              <a:gd name="connsiteY604" fmla="*/ 620272 h 1165623"/>
              <a:gd name="connsiteX605" fmla="*/ 1094186 w 1806756"/>
              <a:gd name="connsiteY605" fmla="*/ 624977 h 1165623"/>
              <a:gd name="connsiteX606" fmla="*/ 1095990 w 1806756"/>
              <a:gd name="connsiteY606" fmla="*/ 629668 h 1165623"/>
              <a:gd name="connsiteX607" fmla="*/ 1097795 w 1806756"/>
              <a:gd name="connsiteY607" fmla="*/ 634345 h 1165623"/>
              <a:gd name="connsiteX608" fmla="*/ 1099608 w 1806756"/>
              <a:gd name="connsiteY608" fmla="*/ 639006 h 1165623"/>
              <a:gd name="connsiteX609" fmla="*/ 1101413 w 1806756"/>
              <a:gd name="connsiteY609" fmla="*/ 643652 h 1165623"/>
              <a:gd name="connsiteX610" fmla="*/ 1103226 w 1806756"/>
              <a:gd name="connsiteY610" fmla="*/ 648283 h 1165623"/>
              <a:gd name="connsiteX611" fmla="*/ 1105031 w 1806756"/>
              <a:gd name="connsiteY611" fmla="*/ 652897 h 1165623"/>
              <a:gd name="connsiteX612" fmla="*/ 1106844 w 1806756"/>
              <a:gd name="connsiteY612" fmla="*/ 657497 h 1165623"/>
              <a:gd name="connsiteX613" fmla="*/ 1108649 w 1806756"/>
              <a:gd name="connsiteY613" fmla="*/ 662078 h 1165623"/>
              <a:gd name="connsiteX614" fmla="*/ 1110463 w 1806756"/>
              <a:gd name="connsiteY614" fmla="*/ 666644 h 1165623"/>
              <a:gd name="connsiteX615" fmla="*/ 1112267 w 1806756"/>
              <a:gd name="connsiteY615" fmla="*/ 671192 h 1165623"/>
              <a:gd name="connsiteX616" fmla="*/ 1114081 w 1806756"/>
              <a:gd name="connsiteY616" fmla="*/ 675723 h 1165623"/>
              <a:gd name="connsiteX617" fmla="*/ 1115885 w 1806756"/>
              <a:gd name="connsiteY617" fmla="*/ 680237 h 1165623"/>
              <a:gd name="connsiteX618" fmla="*/ 1117689 w 1806756"/>
              <a:gd name="connsiteY618" fmla="*/ 684732 h 1165623"/>
              <a:gd name="connsiteX619" fmla="*/ 1119503 w 1806756"/>
              <a:gd name="connsiteY619" fmla="*/ 689209 h 1165623"/>
              <a:gd name="connsiteX620" fmla="*/ 1121308 w 1806756"/>
              <a:gd name="connsiteY620" fmla="*/ 693668 h 1165623"/>
              <a:gd name="connsiteX621" fmla="*/ 1123121 w 1806756"/>
              <a:gd name="connsiteY621" fmla="*/ 698108 h 1165623"/>
              <a:gd name="connsiteX622" fmla="*/ 1124926 w 1806756"/>
              <a:gd name="connsiteY622" fmla="*/ 702529 h 1165623"/>
              <a:gd name="connsiteX623" fmla="*/ 1126739 w 1806756"/>
              <a:gd name="connsiteY623" fmla="*/ 706931 h 1165623"/>
              <a:gd name="connsiteX624" fmla="*/ 1128544 w 1806756"/>
              <a:gd name="connsiteY624" fmla="*/ 711313 h 1165623"/>
              <a:gd name="connsiteX625" fmla="*/ 1130357 w 1806756"/>
              <a:gd name="connsiteY625" fmla="*/ 715676 h 1165623"/>
              <a:gd name="connsiteX626" fmla="*/ 1132162 w 1806756"/>
              <a:gd name="connsiteY626" fmla="*/ 720018 h 1165623"/>
              <a:gd name="connsiteX627" fmla="*/ 1133966 w 1806756"/>
              <a:gd name="connsiteY627" fmla="*/ 724341 h 1165623"/>
              <a:gd name="connsiteX628" fmla="*/ 1135780 w 1806756"/>
              <a:gd name="connsiteY628" fmla="*/ 728643 h 1165623"/>
              <a:gd name="connsiteX629" fmla="*/ 1137584 w 1806756"/>
              <a:gd name="connsiteY629" fmla="*/ 732924 h 1165623"/>
              <a:gd name="connsiteX630" fmla="*/ 1139398 w 1806756"/>
              <a:gd name="connsiteY630" fmla="*/ 737185 h 1165623"/>
              <a:gd name="connsiteX631" fmla="*/ 1141202 w 1806756"/>
              <a:gd name="connsiteY631" fmla="*/ 741424 h 1165623"/>
              <a:gd name="connsiteX632" fmla="*/ 1143016 w 1806756"/>
              <a:gd name="connsiteY632" fmla="*/ 745643 h 1165623"/>
              <a:gd name="connsiteX633" fmla="*/ 1144821 w 1806756"/>
              <a:gd name="connsiteY633" fmla="*/ 749839 h 1165623"/>
              <a:gd name="connsiteX634" fmla="*/ 1146634 w 1806756"/>
              <a:gd name="connsiteY634" fmla="*/ 754014 h 1165623"/>
              <a:gd name="connsiteX635" fmla="*/ 1148439 w 1806756"/>
              <a:gd name="connsiteY635" fmla="*/ 758168 h 1165623"/>
              <a:gd name="connsiteX636" fmla="*/ 1150243 w 1806756"/>
              <a:gd name="connsiteY636" fmla="*/ 762299 h 1165623"/>
              <a:gd name="connsiteX637" fmla="*/ 1152057 w 1806756"/>
              <a:gd name="connsiteY637" fmla="*/ 766408 h 1165623"/>
              <a:gd name="connsiteX638" fmla="*/ 1153861 w 1806756"/>
              <a:gd name="connsiteY638" fmla="*/ 770495 h 1165623"/>
              <a:gd name="connsiteX639" fmla="*/ 1155675 w 1806756"/>
              <a:gd name="connsiteY639" fmla="*/ 774558 h 1165623"/>
              <a:gd name="connsiteX640" fmla="*/ 1157479 w 1806756"/>
              <a:gd name="connsiteY640" fmla="*/ 778600 h 1165623"/>
              <a:gd name="connsiteX641" fmla="*/ 1159293 w 1806756"/>
              <a:gd name="connsiteY641" fmla="*/ 782618 h 1165623"/>
              <a:gd name="connsiteX642" fmla="*/ 1161097 w 1806756"/>
              <a:gd name="connsiteY642" fmla="*/ 786614 h 1165623"/>
              <a:gd name="connsiteX643" fmla="*/ 1162911 w 1806756"/>
              <a:gd name="connsiteY643" fmla="*/ 790586 h 1165623"/>
              <a:gd name="connsiteX644" fmla="*/ 1164715 w 1806756"/>
              <a:gd name="connsiteY644" fmla="*/ 794534 h 1165623"/>
              <a:gd name="connsiteX645" fmla="*/ 1166520 w 1806756"/>
              <a:gd name="connsiteY645" fmla="*/ 798459 h 1165623"/>
              <a:gd name="connsiteX646" fmla="*/ 1168334 w 1806756"/>
              <a:gd name="connsiteY646" fmla="*/ 802361 h 1165623"/>
              <a:gd name="connsiteX647" fmla="*/ 1170138 w 1806756"/>
              <a:gd name="connsiteY647" fmla="*/ 806240 h 1165623"/>
              <a:gd name="connsiteX648" fmla="*/ 1171952 w 1806756"/>
              <a:gd name="connsiteY648" fmla="*/ 810093 h 1165623"/>
              <a:gd name="connsiteX649" fmla="*/ 1173756 w 1806756"/>
              <a:gd name="connsiteY649" fmla="*/ 813923 h 1165623"/>
              <a:gd name="connsiteX650" fmla="*/ 1175570 w 1806756"/>
              <a:gd name="connsiteY650" fmla="*/ 817729 h 1165623"/>
              <a:gd name="connsiteX651" fmla="*/ 1177374 w 1806756"/>
              <a:gd name="connsiteY651" fmla="*/ 821511 h 1165623"/>
              <a:gd name="connsiteX652" fmla="*/ 1179188 w 1806756"/>
              <a:gd name="connsiteY652" fmla="*/ 825269 h 1165623"/>
              <a:gd name="connsiteX653" fmla="*/ 1180992 w 1806756"/>
              <a:gd name="connsiteY653" fmla="*/ 829001 h 1165623"/>
              <a:gd name="connsiteX654" fmla="*/ 1182806 w 1806756"/>
              <a:gd name="connsiteY654" fmla="*/ 832709 h 1165623"/>
              <a:gd name="connsiteX655" fmla="*/ 1184610 w 1806756"/>
              <a:gd name="connsiteY655" fmla="*/ 836394 h 1165623"/>
              <a:gd name="connsiteX656" fmla="*/ 1186415 w 1806756"/>
              <a:gd name="connsiteY656" fmla="*/ 840053 h 1165623"/>
              <a:gd name="connsiteX657" fmla="*/ 1188228 w 1806756"/>
              <a:gd name="connsiteY657" fmla="*/ 843687 h 1165623"/>
              <a:gd name="connsiteX658" fmla="*/ 1190033 w 1806756"/>
              <a:gd name="connsiteY658" fmla="*/ 847296 h 1165623"/>
              <a:gd name="connsiteX659" fmla="*/ 1191847 w 1806756"/>
              <a:gd name="connsiteY659" fmla="*/ 850881 h 1165623"/>
              <a:gd name="connsiteX660" fmla="*/ 1193651 w 1806756"/>
              <a:gd name="connsiteY660" fmla="*/ 854439 h 1165623"/>
              <a:gd name="connsiteX661" fmla="*/ 1195465 w 1806756"/>
              <a:gd name="connsiteY661" fmla="*/ 857973 h 1165623"/>
              <a:gd name="connsiteX662" fmla="*/ 1197269 w 1806756"/>
              <a:gd name="connsiteY662" fmla="*/ 861479 h 1165623"/>
              <a:gd name="connsiteX663" fmla="*/ 1199083 w 1806756"/>
              <a:gd name="connsiteY663" fmla="*/ 864967 h 1165623"/>
              <a:gd name="connsiteX664" fmla="*/ 1200887 w 1806756"/>
              <a:gd name="connsiteY664" fmla="*/ 868427 h 1165623"/>
              <a:gd name="connsiteX665" fmla="*/ 1202692 w 1806756"/>
              <a:gd name="connsiteY665" fmla="*/ 871859 h 1165623"/>
              <a:gd name="connsiteX666" fmla="*/ 1204505 w 1806756"/>
              <a:gd name="connsiteY666" fmla="*/ 875264 h 1165623"/>
              <a:gd name="connsiteX667" fmla="*/ 1206310 w 1806756"/>
              <a:gd name="connsiteY667" fmla="*/ 878649 h 1165623"/>
              <a:gd name="connsiteX668" fmla="*/ 1208123 w 1806756"/>
              <a:gd name="connsiteY668" fmla="*/ 882007 h 1165623"/>
              <a:gd name="connsiteX669" fmla="*/ 1209928 w 1806756"/>
              <a:gd name="connsiteY669" fmla="*/ 885337 h 1165623"/>
              <a:gd name="connsiteX670" fmla="*/ 1211741 w 1806756"/>
              <a:gd name="connsiteY670" fmla="*/ 888648 h 1165623"/>
              <a:gd name="connsiteX671" fmla="*/ 1213546 w 1806756"/>
              <a:gd name="connsiteY671" fmla="*/ 891931 h 1165623"/>
              <a:gd name="connsiteX672" fmla="*/ 1215360 w 1806756"/>
              <a:gd name="connsiteY672" fmla="*/ 895186 h 1165623"/>
              <a:gd name="connsiteX673" fmla="*/ 1217164 w 1806756"/>
              <a:gd name="connsiteY673" fmla="*/ 898414 h 1165623"/>
              <a:gd name="connsiteX674" fmla="*/ 1218968 w 1806756"/>
              <a:gd name="connsiteY674" fmla="*/ 901613 h 1165623"/>
              <a:gd name="connsiteX675" fmla="*/ 1220782 w 1806756"/>
              <a:gd name="connsiteY675" fmla="*/ 904794 h 1165623"/>
              <a:gd name="connsiteX676" fmla="*/ 1222587 w 1806756"/>
              <a:gd name="connsiteY676" fmla="*/ 907947 h 1165623"/>
              <a:gd name="connsiteX677" fmla="*/ 1224400 w 1806756"/>
              <a:gd name="connsiteY677" fmla="*/ 911082 h 1165623"/>
              <a:gd name="connsiteX678" fmla="*/ 1226205 w 1806756"/>
              <a:gd name="connsiteY678" fmla="*/ 914179 h 1165623"/>
              <a:gd name="connsiteX679" fmla="*/ 1228018 w 1806756"/>
              <a:gd name="connsiteY679" fmla="*/ 917258 h 1165623"/>
              <a:gd name="connsiteX680" fmla="*/ 1229823 w 1806756"/>
              <a:gd name="connsiteY680" fmla="*/ 920308 h 1165623"/>
              <a:gd name="connsiteX681" fmla="*/ 1231636 w 1806756"/>
              <a:gd name="connsiteY681" fmla="*/ 923331 h 1165623"/>
              <a:gd name="connsiteX682" fmla="*/ 1233441 w 1806756"/>
              <a:gd name="connsiteY682" fmla="*/ 926336 h 1165623"/>
              <a:gd name="connsiteX683" fmla="*/ 1235255 w 1806756"/>
              <a:gd name="connsiteY683" fmla="*/ 929312 h 1165623"/>
              <a:gd name="connsiteX684" fmla="*/ 1237059 w 1806756"/>
              <a:gd name="connsiteY684" fmla="*/ 932260 h 1165623"/>
              <a:gd name="connsiteX685" fmla="*/ 1238863 w 1806756"/>
              <a:gd name="connsiteY685" fmla="*/ 935181 h 1165623"/>
              <a:gd name="connsiteX686" fmla="*/ 1240677 w 1806756"/>
              <a:gd name="connsiteY686" fmla="*/ 938083 h 1165623"/>
              <a:gd name="connsiteX687" fmla="*/ 1242481 w 1806756"/>
              <a:gd name="connsiteY687" fmla="*/ 940957 h 1165623"/>
              <a:gd name="connsiteX688" fmla="*/ 1244295 w 1806756"/>
              <a:gd name="connsiteY688" fmla="*/ 943803 h 1165623"/>
              <a:gd name="connsiteX689" fmla="*/ 1246099 w 1806756"/>
              <a:gd name="connsiteY689" fmla="*/ 946621 h 1165623"/>
              <a:gd name="connsiteX690" fmla="*/ 1247913 w 1806756"/>
              <a:gd name="connsiteY690" fmla="*/ 949421 h 1165623"/>
              <a:gd name="connsiteX691" fmla="*/ 1249718 w 1806756"/>
              <a:gd name="connsiteY691" fmla="*/ 952192 h 1165623"/>
              <a:gd name="connsiteX692" fmla="*/ 1251531 w 1806756"/>
              <a:gd name="connsiteY692" fmla="*/ 954936 h 1165623"/>
              <a:gd name="connsiteX693" fmla="*/ 1253336 w 1806756"/>
              <a:gd name="connsiteY693" fmla="*/ 957661 h 1165623"/>
              <a:gd name="connsiteX694" fmla="*/ 1255140 w 1806756"/>
              <a:gd name="connsiteY694" fmla="*/ 960359 h 1165623"/>
              <a:gd name="connsiteX695" fmla="*/ 1256954 w 1806756"/>
              <a:gd name="connsiteY695" fmla="*/ 963028 h 1165623"/>
              <a:gd name="connsiteX696" fmla="*/ 1258758 w 1806756"/>
              <a:gd name="connsiteY696" fmla="*/ 965679 h 1165623"/>
              <a:gd name="connsiteX697" fmla="*/ 1260572 w 1806756"/>
              <a:gd name="connsiteY697" fmla="*/ 968302 h 1165623"/>
              <a:gd name="connsiteX698" fmla="*/ 1262376 w 1806756"/>
              <a:gd name="connsiteY698" fmla="*/ 970897 h 1165623"/>
              <a:gd name="connsiteX699" fmla="*/ 1264190 w 1806756"/>
              <a:gd name="connsiteY699" fmla="*/ 973473 h 1165623"/>
              <a:gd name="connsiteX700" fmla="*/ 1265994 w 1806756"/>
              <a:gd name="connsiteY700" fmla="*/ 976022 h 1165623"/>
              <a:gd name="connsiteX701" fmla="*/ 1267808 w 1806756"/>
              <a:gd name="connsiteY701" fmla="*/ 978542 h 1165623"/>
              <a:gd name="connsiteX702" fmla="*/ 1269612 w 1806756"/>
              <a:gd name="connsiteY702" fmla="*/ 981044 h 1165623"/>
              <a:gd name="connsiteX703" fmla="*/ 1271417 w 1806756"/>
              <a:gd name="connsiteY703" fmla="*/ 983518 h 1165623"/>
              <a:gd name="connsiteX704" fmla="*/ 1273231 w 1806756"/>
              <a:gd name="connsiteY704" fmla="*/ 985964 h 1165623"/>
              <a:gd name="connsiteX705" fmla="*/ 1275035 w 1806756"/>
              <a:gd name="connsiteY705" fmla="*/ 988392 h 1165623"/>
              <a:gd name="connsiteX706" fmla="*/ 1276849 w 1806756"/>
              <a:gd name="connsiteY706" fmla="*/ 990792 h 1165623"/>
              <a:gd name="connsiteX707" fmla="*/ 1278653 w 1806756"/>
              <a:gd name="connsiteY707" fmla="*/ 993173 h 1165623"/>
              <a:gd name="connsiteX708" fmla="*/ 1280467 w 1806756"/>
              <a:gd name="connsiteY708" fmla="*/ 995526 h 1165623"/>
              <a:gd name="connsiteX709" fmla="*/ 1282271 w 1806756"/>
              <a:gd name="connsiteY709" fmla="*/ 997860 h 1165623"/>
              <a:gd name="connsiteX710" fmla="*/ 1284085 w 1806756"/>
              <a:gd name="connsiteY710" fmla="*/ 1000167 h 1165623"/>
              <a:gd name="connsiteX711" fmla="*/ 1285889 w 1806756"/>
              <a:gd name="connsiteY711" fmla="*/ 1002446 h 1165623"/>
              <a:gd name="connsiteX712" fmla="*/ 1287694 w 1806756"/>
              <a:gd name="connsiteY712" fmla="*/ 1004706 h 1165623"/>
              <a:gd name="connsiteX713" fmla="*/ 1289507 w 1806756"/>
              <a:gd name="connsiteY713" fmla="*/ 1006947 h 1165623"/>
              <a:gd name="connsiteX714" fmla="*/ 1291312 w 1806756"/>
              <a:gd name="connsiteY714" fmla="*/ 1009161 h 1165623"/>
              <a:gd name="connsiteX715" fmla="*/ 1293126 w 1806756"/>
              <a:gd name="connsiteY715" fmla="*/ 1011347 h 1165623"/>
              <a:gd name="connsiteX716" fmla="*/ 1294930 w 1806756"/>
              <a:gd name="connsiteY716" fmla="*/ 1013514 h 1165623"/>
              <a:gd name="connsiteX717" fmla="*/ 1296744 w 1806756"/>
              <a:gd name="connsiteY717" fmla="*/ 1015663 h 1165623"/>
              <a:gd name="connsiteX718" fmla="*/ 1298548 w 1806756"/>
              <a:gd name="connsiteY718" fmla="*/ 1017783 h 1165623"/>
              <a:gd name="connsiteX719" fmla="*/ 1300362 w 1806756"/>
              <a:gd name="connsiteY719" fmla="*/ 1019876 h 1165623"/>
              <a:gd name="connsiteX720" fmla="*/ 1302166 w 1806756"/>
              <a:gd name="connsiteY720" fmla="*/ 1021959 h 1165623"/>
              <a:gd name="connsiteX721" fmla="*/ 1303980 w 1806756"/>
              <a:gd name="connsiteY721" fmla="*/ 1024006 h 1165623"/>
              <a:gd name="connsiteX722" fmla="*/ 1305784 w 1806756"/>
              <a:gd name="connsiteY722" fmla="*/ 1026043 h 1165623"/>
              <a:gd name="connsiteX723" fmla="*/ 1307589 w 1806756"/>
              <a:gd name="connsiteY723" fmla="*/ 1028052 h 1165623"/>
              <a:gd name="connsiteX724" fmla="*/ 1309402 w 1806756"/>
              <a:gd name="connsiteY724" fmla="*/ 1030033 h 1165623"/>
              <a:gd name="connsiteX725" fmla="*/ 1311207 w 1806756"/>
              <a:gd name="connsiteY725" fmla="*/ 1031995 h 1165623"/>
              <a:gd name="connsiteX726" fmla="*/ 1313020 w 1806756"/>
              <a:gd name="connsiteY726" fmla="*/ 1033939 h 1165623"/>
              <a:gd name="connsiteX727" fmla="*/ 1314825 w 1806756"/>
              <a:gd name="connsiteY727" fmla="*/ 1035864 h 1165623"/>
              <a:gd name="connsiteX728" fmla="*/ 1316639 w 1806756"/>
              <a:gd name="connsiteY728" fmla="*/ 1037762 h 1165623"/>
              <a:gd name="connsiteX729" fmla="*/ 1318443 w 1806756"/>
              <a:gd name="connsiteY729" fmla="*/ 1039641 h 1165623"/>
              <a:gd name="connsiteX730" fmla="*/ 1320257 w 1806756"/>
              <a:gd name="connsiteY730" fmla="*/ 1041492 h 1165623"/>
              <a:gd name="connsiteX731" fmla="*/ 1322061 w 1806756"/>
              <a:gd name="connsiteY731" fmla="*/ 1043333 h 1165623"/>
              <a:gd name="connsiteX732" fmla="*/ 1323865 w 1806756"/>
              <a:gd name="connsiteY732" fmla="*/ 1045147 h 1165623"/>
              <a:gd name="connsiteX733" fmla="*/ 1325679 w 1806756"/>
              <a:gd name="connsiteY733" fmla="*/ 1046933 h 1165623"/>
              <a:gd name="connsiteX734" fmla="*/ 1327483 w 1806756"/>
              <a:gd name="connsiteY734" fmla="*/ 1048709 h 1165623"/>
              <a:gd name="connsiteX735" fmla="*/ 1329297 w 1806756"/>
              <a:gd name="connsiteY735" fmla="*/ 1050458 h 1165623"/>
              <a:gd name="connsiteX736" fmla="*/ 1331102 w 1806756"/>
              <a:gd name="connsiteY736" fmla="*/ 1052188 h 1165623"/>
              <a:gd name="connsiteX737" fmla="*/ 1332915 w 1806756"/>
              <a:gd name="connsiteY737" fmla="*/ 1053899 h 1165623"/>
              <a:gd name="connsiteX738" fmla="*/ 1334720 w 1806756"/>
              <a:gd name="connsiteY738" fmla="*/ 1055592 h 1165623"/>
              <a:gd name="connsiteX739" fmla="*/ 1336533 w 1806756"/>
              <a:gd name="connsiteY739" fmla="*/ 1057257 h 1165623"/>
              <a:gd name="connsiteX740" fmla="*/ 1338338 w 1806756"/>
              <a:gd name="connsiteY740" fmla="*/ 1058912 h 1165623"/>
              <a:gd name="connsiteX741" fmla="*/ 1340142 w 1806756"/>
              <a:gd name="connsiteY741" fmla="*/ 1060540 h 1165623"/>
              <a:gd name="connsiteX742" fmla="*/ 1341956 w 1806756"/>
              <a:gd name="connsiteY742" fmla="*/ 1062149 h 1165623"/>
              <a:gd name="connsiteX743" fmla="*/ 1343760 w 1806756"/>
              <a:gd name="connsiteY743" fmla="*/ 1063740 h 1165623"/>
              <a:gd name="connsiteX744" fmla="*/ 1345574 w 1806756"/>
              <a:gd name="connsiteY744" fmla="*/ 1065312 h 1165623"/>
              <a:gd name="connsiteX745" fmla="*/ 1347378 w 1806756"/>
              <a:gd name="connsiteY745" fmla="*/ 1066865 h 1165623"/>
              <a:gd name="connsiteX746" fmla="*/ 1349192 w 1806756"/>
              <a:gd name="connsiteY746" fmla="*/ 1068400 h 1165623"/>
              <a:gd name="connsiteX747" fmla="*/ 1350997 w 1806756"/>
              <a:gd name="connsiteY747" fmla="*/ 1069916 h 1165623"/>
              <a:gd name="connsiteX748" fmla="*/ 1352810 w 1806756"/>
              <a:gd name="connsiteY748" fmla="*/ 1071404 h 1165623"/>
              <a:gd name="connsiteX749" fmla="*/ 1354615 w 1806756"/>
              <a:gd name="connsiteY749" fmla="*/ 1072883 h 1165623"/>
              <a:gd name="connsiteX750" fmla="*/ 1356428 w 1806756"/>
              <a:gd name="connsiteY750" fmla="*/ 1074343 h 1165623"/>
              <a:gd name="connsiteX751" fmla="*/ 1358233 w 1806756"/>
              <a:gd name="connsiteY751" fmla="*/ 1075784 h 1165623"/>
              <a:gd name="connsiteX752" fmla="*/ 1360037 w 1806756"/>
              <a:gd name="connsiteY752" fmla="*/ 1077198 h 1165623"/>
              <a:gd name="connsiteX753" fmla="*/ 1361851 w 1806756"/>
              <a:gd name="connsiteY753" fmla="*/ 1078603 h 1165623"/>
              <a:gd name="connsiteX754" fmla="*/ 1363655 w 1806756"/>
              <a:gd name="connsiteY754" fmla="*/ 1079989 h 1165623"/>
              <a:gd name="connsiteX755" fmla="*/ 1365469 w 1806756"/>
              <a:gd name="connsiteY755" fmla="*/ 1081356 h 1165623"/>
              <a:gd name="connsiteX756" fmla="*/ 1367273 w 1806756"/>
              <a:gd name="connsiteY756" fmla="*/ 1082704 h 1165623"/>
              <a:gd name="connsiteX757" fmla="*/ 1369087 w 1806756"/>
              <a:gd name="connsiteY757" fmla="*/ 1084044 h 1165623"/>
              <a:gd name="connsiteX758" fmla="*/ 1370891 w 1806756"/>
              <a:gd name="connsiteY758" fmla="*/ 1085355 h 1165623"/>
              <a:gd name="connsiteX759" fmla="*/ 1372705 w 1806756"/>
              <a:gd name="connsiteY759" fmla="*/ 1086657 h 1165623"/>
              <a:gd name="connsiteX760" fmla="*/ 1374510 w 1806756"/>
              <a:gd name="connsiteY760" fmla="*/ 1087932 h 1165623"/>
              <a:gd name="connsiteX761" fmla="*/ 1376314 w 1806756"/>
              <a:gd name="connsiteY761" fmla="*/ 1089197 h 1165623"/>
              <a:gd name="connsiteX762" fmla="*/ 1378128 w 1806756"/>
              <a:gd name="connsiteY762" fmla="*/ 1090443 h 1165623"/>
              <a:gd name="connsiteX763" fmla="*/ 1379932 w 1806756"/>
              <a:gd name="connsiteY763" fmla="*/ 1091671 h 1165623"/>
              <a:gd name="connsiteX764" fmla="*/ 1381746 w 1806756"/>
              <a:gd name="connsiteY764" fmla="*/ 1092889 h 1165623"/>
              <a:gd name="connsiteX765" fmla="*/ 1383550 w 1806756"/>
              <a:gd name="connsiteY765" fmla="*/ 1094089 h 1165623"/>
              <a:gd name="connsiteX766" fmla="*/ 1385364 w 1806756"/>
              <a:gd name="connsiteY766" fmla="*/ 1095270 h 1165623"/>
              <a:gd name="connsiteX767" fmla="*/ 1387168 w 1806756"/>
              <a:gd name="connsiteY767" fmla="*/ 1096433 h 1165623"/>
              <a:gd name="connsiteX768" fmla="*/ 1388982 w 1806756"/>
              <a:gd name="connsiteY768" fmla="*/ 1097586 h 1165623"/>
              <a:gd name="connsiteX769" fmla="*/ 1390786 w 1806756"/>
              <a:gd name="connsiteY769" fmla="*/ 1098721 h 1165623"/>
              <a:gd name="connsiteX770" fmla="*/ 1392591 w 1806756"/>
              <a:gd name="connsiteY770" fmla="*/ 1099837 h 1165623"/>
              <a:gd name="connsiteX771" fmla="*/ 1394404 w 1806756"/>
              <a:gd name="connsiteY771" fmla="*/ 1100944 h 1165623"/>
              <a:gd name="connsiteX772" fmla="*/ 1396209 w 1806756"/>
              <a:gd name="connsiteY772" fmla="*/ 1102032 h 1165623"/>
              <a:gd name="connsiteX773" fmla="*/ 1398023 w 1806756"/>
              <a:gd name="connsiteY773" fmla="*/ 1103102 h 1165623"/>
              <a:gd name="connsiteX774" fmla="*/ 1399827 w 1806756"/>
              <a:gd name="connsiteY774" fmla="*/ 1104162 h 1165623"/>
              <a:gd name="connsiteX775" fmla="*/ 1401641 w 1806756"/>
              <a:gd name="connsiteY775" fmla="*/ 1105204 h 1165623"/>
              <a:gd name="connsiteX776" fmla="*/ 1403445 w 1806756"/>
              <a:gd name="connsiteY776" fmla="*/ 1106227 h 1165623"/>
              <a:gd name="connsiteX777" fmla="*/ 1405259 w 1806756"/>
              <a:gd name="connsiteY777" fmla="*/ 1107241 h 1165623"/>
              <a:gd name="connsiteX778" fmla="*/ 1407063 w 1806756"/>
              <a:gd name="connsiteY778" fmla="*/ 1108245 h 1165623"/>
              <a:gd name="connsiteX779" fmla="*/ 1408868 w 1806756"/>
              <a:gd name="connsiteY779" fmla="*/ 1109231 h 1165623"/>
              <a:gd name="connsiteX780" fmla="*/ 1410681 w 1806756"/>
              <a:gd name="connsiteY780" fmla="*/ 1110198 h 1165623"/>
              <a:gd name="connsiteX781" fmla="*/ 1412486 w 1806756"/>
              <a:gd name="connsiteY781" fmla="*/ 1111156 h 1165623"/>
              <a:gd name="connsiteX782" fmla="*/ 1414299 w 1806756"/>
              <a:gd name="connsiteY782" fmla="*/ 1112105 h 1165623"/>
              <a:gd name="connsiteX783" fmla="*/ 1416104 w 1806756"/>
              <a:gd name="connsiteY783" fmla="*/ 1113035 h 1165623"/>
              <a:gd name="connsiteX784" fmla="*/ 1417918 w 1806756"/>
              <a:gd name="connsiteY784" fmla="*/ 1113947 h 1165623"/>
              <a:gd name="connsiteX785" fmla="*/ 1419722 w 1806756"/>
              <a:gd name="connsiteY785" fmla="*/ 1114849 h 1165623"/>
              <a:gd name="connsiteX786" fmla="*/ 1421536 w 1806756"/>
              <a:gd name="connsiteY786" fmla="*/ 1115742 h 1165623"/>
              <a:gd name="connsiteX787" fmla="*/ 1423340 w 1806756"/>
              <a:gd name="connsiteY787" fmla="*/ 1116616 h 1165623"/>
              <a:gd name="connsiteX788" fmla="*/ 1425154 w 1806756"/>
              <a:gd name="connsiteY788" fmla="*/ 1117481 h 1165623"/>
              <a:gd name="connsiteX789" fmla="*/ 1426958 w 1806756"/>
              <a:gd name="connsiteY789" fmla="*/ 1118327 h 1165623"/>
              <a:gd name="connsiteX790" fmla="*/ 1428762 w 1806756"/>
              <a:gd name="connsiteY790" fmla="*/ 1119174 h 1165623"/>
              <a:gd name="connsiteX791" fmla="*/ 1430576 w 1806756"/>
              <a:gd name="connsiteY791" fmla="*/ 1119992 h 1165623"/>
              <a:gd name="connsiteX792" fmla="*/ 1432381 w 1806756"/>
              <a:gd name="connsiteY792" fmla="*/ 1120811 h 1165623"/>
              <a:gd name="connsiteX793" fmla="*/ 1434194 w 1806756"/>
              <a:gd name="connsiteY793" fmla="*/ 1121611 h 1165623"/>
              <a:gd name="connsiteX794" fmla="*/ 1435999 w 1806756"/>
              <a:gd name="connsiteY794" fmla="*/ 1122401 h 1165623"/>
              <a:gd name="connsiteX795" fmla="*/ 1437812 w 1806756"/>
              <a:gd name="connsiteY795" fmla="*/ 1123183 h 1165623"/>
              <a:gd name="connsiteX796" fmla="*/ 1439617 w 1806756"/>
              <a:gd name="connsiteY796" fmla="*/ 1123945 h 1165623"/>
              <a:gd name="connsiteX797" fmla="*/ 1441430 w 1806756"/>
              <a:gd name="connsiteY797" fmla="*/ 1124699 h 1165623"/>
              <a:gd name="connsiteX798" fmla="*/ 1443235 w 1806756"/>
              <a:gd name="connsiteY798" fmla="*/ 1125443 h 1165623"/>
              <a:gd name="connsiteX799" fmla="*/ 1445039 w 1806756"/>
              <a:gd name="connsiteY799" fmla="*/ 1126168 h 1165623"/>
              <a:gd name="connsiteX800" fmla="*/ 1446853 w 1806756"/>
              <a:gd name="connsiteY800" fmla="*/ 1126894 h 1165623"/>
              <a:gd name="connsiteX801" fmla="*/ 1448657 w 1806756"/>
              <a:gd name="connsiteY801" fmla="*/ 1127601 h 1165623"/>
              <a:gd name="connsiteX802" fmla="*/ 1450471 w 1806756"/>
              <a:gd name="connsiteY802" fmla="*/ 1128298 h 1165623"/>
              <a:gd name="connsiteX803" fmla="*/ 1452275 w 1806756"/>
              <a:gd name="connsiteY803" fmla="*/ 1128986 h 1165623"/>
              <a:gd name="connsiteX804" fmla="*/ 1454089 w 1806756"/>
              <a:gd name="connsiteY804" fmla="*/ 1129665 h 1165623"/>
              <a:gd name="connsiteX805" fmla="*/ 1455894 w 1806756"/>
              <a:gd name="connsiteY805" fmla="*/ 1130326 h 1165623"/>
              <a:gd name="connsiteX806" fmla="*/ 1457707 w 1806756"/>
              <a:gd name="connsiteY806" fmla="*/ 1130986 h 1165623"/>
              <a:gd name="connsiteX807" fmla="*/ 1459512 w 1806756"/>
              <a:gd name="connsiteY807" fmla="*/ 1131628 h 1165623"/>
              <a:gd name="connsiteX808" fmla="*/ 1461316 w 1806756"/>
              <a:gd name="connsiteY808" fmla="*/ 1132260 h 1165623"/>
              <a:gd name="connsiteX809" fmla="*/ 1463130 w 1806756"/>
              <a:gd name="connsiteY809" fmla="*/ 1132884 h 1165623"/>
              <a:gd name="connsiteX810" fmla="*/ 1464934 w 1806756"/>
              <a:gd name="connsiteY810" fmla="*/ 1133497 h 1165623"/>
              <a:gd name="connsiteX811" fmla="*/ 1466748 w 1806756"/>
              <a:gd name="connsiteY811" fmla="*/ 1134102 h 1165623"/>
              <a:gd name="connsiteX812" fmla="*/ 1468552 w 1806756"/>
              <a:gd name="connsiteY812" fmla="*/ 1134697 h 1165623"/>
              <a:gd name="connsiteX813" fmla="*/ 1470366 w 1806756"/>
              <a:gd name="connsiteY813" fmla="*/ 1135283 h 1165623"/>
              <a:gd name="connsiteX814" fmla="*/ 1472170 w 1806756"/>
              <a:gd name="connsiteY814" fmla="*/ 1135860 h 1165623"/>
              <a:gd name="connsiteX815" fmla="*/ 1473984 w 1806756"/>
              <a:gd name="connsiteY815" fmla="*/ 1136427 h 1165623"/>
              <a:gd name="connsiteX816" fmla="*/ 1475789 w 1806756"/>
              <a:gd name="connsiteY816" fmla="*/ 1136985 h 1165623"/>
              <a:gd name="connsiteX817" fmla="*/ 1477593 w 1806756"/>
              <a:gd name="connsiteY817" fmla="*/ 1137534 h 1165623"/>
              <a:gd name="connsiteX818" fmla="*/ 1479407 w 1806756"/>
              <a:gd name="connsiteY818" fmla="*/ 1138073 h 1165623"/>
              <a:gd name="connsiteX819" fmla="*/ 1481211 w 1806756"/>
              <a:gd name="connsiteY819" fmla="*/ 1138604 h 1165623"/>
              <a:gd name="connsiteX820" fmla="*/ 1483025 w 1806756"/>
              <a:gd name="connsiteY820" fmla="*/ 1139124 h 1165623"/>
              <a:gd name="connsiteX821" fmla="*/ 1484829 w 1806756"/>
              <a:gd name="connsiteY821" fmla="*/ 1139636 h 1165623"/>
              <a:gd name="connsiteX822" fmla="*/ 1486643 w 1806756"/>
              <a:gd name="connsiteY822" fmla="*/ 1140148 h 1165623"/>
              <a:gd name="connsiteX823" fmla="*/ 1488447 w 1806756"/>
              <a:gd name="connsiteY823" fmla="*/ 1140641 h 1165623"/>
              <a:gd name="connsiteX824" fmla="*/ 1490261 w 1806756"/>
              <a:gd name="connsiteY824" fmla="*/ 1141124 h 1165623"/>
              <a:gd name="connsiteX825" fmla="*/ 1492065 w 1806756"/>
              <a:gd name="connsiteY825" fmla="*/ 1141608 h 1165623"/>
              <a:gd name="connsiteX826" fmla="*/ 1493879 w 1806756"/>
              <a:gd name="connsiteY826" fmla="*/ 1142082 h 1165623"/>
              <a:gd name="connsiteX827" fmla="*/ 1495683 w 1806756"/>
              <a:gd name="connsiteY827" fmla="*/ 1142547 h 1165623"/>
              <a:gd name="connsiteX828" fmla="*/ 1497488 w 1806756"/>
              <a:gd name="connsiteY828" fmla="*/ 1143003 h 1165623"/>
              <a:gd name="connsiteX829" fmla="*/ 1499302 w 1806756"/>
              <a:gd name="connsiteY829" fmla="*/ 1143449 h 1165623"/>
              <a:gd name="connsiteX830" fmla="*/ 1501106 w 1806756"/>
              <a:gd name="connsiteY830" fmla="*/ 1143887 h 1165623"/>
              <a:gd name="connsiteX831" fmla="*/ 1502920 w 1806756"/>
              <a:gd name="connsiteY831" fmla="*/ 1144324 h 1165623"/>
              <a:gd name="connsiteX832" fmla="*/ 1504724 w 1806756"/>
              <a:gd name="connsiteY832" fmla="*/ 1144742 h 1165623"/>
              <a:gd name="connsiteX833" fmla="*/ 1506538 w 1806756"/>
              <a:gd name="connsiteY833" fmla="*/ 1145161 h 1165623"/>
              <a:gd name="connsiteX834" fmla="*/ 1508342 w 1806756"/>
              <a:gd name="connsiteY834" fmla="*/ 1145570 h 1165623"/>
              <a:gd name="connsiteX835" fmla="*/ 1510156 w 1806756"/>
              <a:gd name="connsiteY835" fmla="*/ 1145979 h 1165623"/>
              <a:gd name="connsiteX836" fmla="*/ 1511960 w 1806756"/>
              <a:gd name="connsiteY836" fmla="*/ 1146379 h 1165623"/>
              <a:gd name="connsiteX837" fmla="*/ 1513765 w 1806756"/>
              <a:gd name="connsiteY837" fmla="*/ 1146761 h 1165623"/>
              <a:gd name="connsiteX838" fmla="*/ 1515578 w 1806756"/>
              <a:gd name="connsiteY838" fmla="*/ 1147151 h 1165623"/>
              <a:gd name="connsiteX839" fmla="*/ 1517383 w 1806756"/>
              <a:gd name="connsiteY839" fmla="*/ 1147523 h 1165623"/>
              <a:gd name="connsiteX840" fmla="*/ 1519196 w 1806756"/>
              <a:gd name="connsiteY840" fmla="*/ 1147895 h 1165623"/>
              <a:gd name="connsiteX841" fmla="*/ 1521001 w 1806756"/>
              <a:gd name="connsiteY841" fmla="*/ 1148258 h 1165623"/>
              <a:gd name="connsiteX842" fmla="*/ 1522814 w 1806756"/>
              <a:gd name="connsiteY842" fmla="*/ 1148612 h 1165623"/>
              <a:gd name="connsiteX843" fmla="*/ 1524619 w 1806756"/>
              <a:gd name="connsiteY843" fmla="*/ 1148965 h 1165623"/>
              <a:gd name="connsiteX844" fmla="*/ 1526433 w 1806756"/>
              <a:gd name="connsiteY844" fmla="*/ 1149309 h 1165623"/>
              <a:gd name="connsiteX845" fmla="*/ 1528237 w 1806756"/>
              <a:gd name="connsiteY845" fmla="*/ 1149644 h 1165623"/>
              <a:gd name="connsiteX846" fmla="*/ 1530041 w 1806756"/>
              <a:gd name="connsiteY846" fmla="*/ 1149979 h 1165623"/>
              <a:gd name="connsiteX847" fmla="*/ 1531855 w 1806756"/>
              <a:gd name="connsiteY847" fmla="*/ 1150304 h 1165623"/>
              <a:gd name="connsiteX848" fmla="*/ 1533660 w 1806756"/>
              <a:gd name="connsiteY848" fmla="*/ 1150630 h 1165623"/>
              <a:gd name="connsiteX849" fmla="*/ 1535473 w 1806756"/>
              <a:gd name="connsiteY849" fmla="*/ 1150937 h 1165623"/>
              <a:gd name="connsiteX850" fmla="*/ 1537278 w 1806756"/>
              <a:gd name="connsiteY850" fmla="*/ 1151253 h 1165623"/>
              <a:gd name="connsiteX851" fmla="*/ 1539091 w 1806756"/>
              <a:gd name="connsiteY851" fmla="*/ 1151551 h 1165623"/>
              <a:gd name="connsiteX852" fmla="*/ 1540896 w 1806756"/>
              <a:gd name="connsiteY852" fmla="*/ 1151848 h 1165623"/>
              <a:gd name="connsiteX853" fmla="*/ 1542709 w 1806756"/>
              <a:gd name="connsiteY853" fmla="*/ 1152146 h 1165623"/>
              <a:gd name="connsiteX854" fmla="*/ 1544514 w 1806756"/>
              <a:gd name="connsiteY854" fmla="*/ 1152425 h 1165623"/>
              <a:gd name="connsiteX855" fmla="*/ 1546328 w 1806756"/>
              <a:gd name="connsiteY855" fmla="*/ 1152713 h 1165623"/>
              <a:gd name="connsiteX856" fmla="*/ 1548132 w 1806756"/>
              <a:gd name="connsiteY856" fmla="*/ 1152983 h 1165623"/>
              <a:gd name="connsiteX857" fmla="*/ 1549936 w 1806756"/>
              <a:gd name="connsiteY857" fmla="*/ 1153253 h 1165623"/>
              <a:gd name="connsiteX858" fmla="*/ 1551750 w 1806756"/>
              <a:gd name="connsiteY858" fmla="*/ 1153523 h 1165623"/>
              <a:gd name="connsiteX859" fmla="*/ 1553554 w 1806756"/>
              <a:gd name="connsiteY859" fmla="*/ 1153783 h 1165623"/>
              <a:gd name="connsiteX860" fmla="*/ 1555368 w 1806756"/>
              <a:gd name="connsiteY860" fmla="*/ 1154043 h 1165623"/>
              <a:gd name="connsiteX861" fmla="*/ 1557173 w 1806756"/>
              <a:gd name="connsiteY861" fmla="*/ 1154295 h 1165623"/>
              <a:gd name="connsiteX862" fmla="*/ 1558986 w 1806756"/>
              <a:gd name="connsiteY862" fmla="*/ 1154536 h 1165623"/>
              <a:gd name="connsiteX863" fmla="*/ 1560791 w 1806756"/>
              <a:gd name="connsiteY863" fmla="*/ 1154778 h 1165623"/>
              <a:gd name="connsiteX864" fmla="*/ 1562604 w 1806756"/>
              <a:gd name="connsiteY864" fmla="*/ 1155020 h 1165623"/>
              <a:gd name="connsiteX865" fmla="*/ 1564409 w 1806756"/>
              <a:gd name="connsiteY865" fmla="*/ 1155253 h 1165623"/>
              <a:gd name="connsiteX866" fmla="*/ 1566213 w 1806756"/>
              <a:gd name="connsiteY866" fmla="*/ 1155485 h 1165623"/>
              <a:gd name="connsiteX867" fmla="*/ 1568027 w 1806756"/>
              <a:gd name="connsiteY867" fmla="*/ 1155708 h 1165623"/>
              <a:gd name="connsiteX868" fmla="*/ 1569831 w 1806756"/>
              <a:gd name="connsiteY868" fmla="*/ 1155922 h 1165623"/>
              <a:gd name="connsiteX869" fmla="*/ 1571645 w 1806756"/>
              <a:gd name="connsiteY869" fmla="*/ 1156145 h 1165623"/>
              <a:gd name="connsiteX870" fmla="*/ 1573449 w 1806756"/>
              <a:gd name="connsiteY870" fmla="*/ 1156350 h 1165623"/>
              <a:gd name="connsiteX871" fmla="*/ 1575263 w 1806756"/>
              <a:gd name="connsiteY871" fmla="*/ 1156564 h 1165623"/>
              <a:gd name="connsiteX872" fmla="*/ 1577067 w 1806756"/>
              <a:gd name="connsiteY872" fmla="*/ 1156769 h 1165623"/>
              <a:gd name="connsiteX873" fmla="*/ 1578881 w 1806756"/>
              <a:gd name="connsiteY873" fmla="*/ 1156964 h 1165623"/>
              <a:gd name="connsiteX874" fmla="*/ 1580686 w 1806756"/>
              <a:gd name="connsiteY874" fmla="*/ 1157159 h 1165623"/>
              <a:gd name="connsiteX875" fmla="*/ 1582490 w 1806756"/>
              <a:gd name="connsiteY875" fmla="*/ 1157355 h 1165623"/>
              <a:gd name="connsiteX876" fmla="*/ 1584304 w 1806756"/>
              <a:gd name="connsiteY876" fmla="*/ 1157541 h 1165623"/>
              <a:gd name="connsiteX877" fmla="*/ 1586108 w 1806756"/>
              <a:gd name="connsiteY877" fmla="*/ 1157727 h 1165623"/>
              <a:gd name="connsiteX878" fmla="*/ 1587922 w 1806756"/>
              <a:gd name="connsiteY878" fmla="*/ 1157903 h 1165623"/>
              <a:gd name="connsiteX879" fmla="*/ 1589726 w 1806756"/>
              <a:gd name="connsiteY879" fmla="*/ 1158080 h 1165623"/>
              <a:gd name="connsiteX880" fmla="*/ 1591540 w 1806756"/>
              <a:gd name="connsiteY880" fmla="*/ 1158257 h 1165623"/>
              <a:gd name="connsiteX881" fmla="*/ 1593344 w 1806756"/>
              <a:gd name="connsiteY881" fmla="*/ 1158424 h 1165623"/>
              <a:gd name="connsiteX882" fmla="*/ 1595158 w 1806756"/>
              <a:gd name="connsiteY882" fmla="*/ 1158592 h 1165623"/>
              <a:gd name="connsiteX883" fmla="*/ 1596962 w 1806756"/>
              <a:gd name="connsiteY883" fmla="*/ 1158759 h 1165623"/>
              <a:gd name="connsiteX884" fmla="*/ 1598767 w 1806756"/>
              <a:gd name="connsiteY884" fmla="*/ 1158917 h 1165623"/>
              <a:gd name="connsiteX885" fmla="*/ 1600581 w 1806756"/>
              <a:gd name="connsiteY885" fmla="*/ 1159075 h 1165623"/>
              <a:gd name="connsiteX886" fmla="*/ 1602385 w 1806756"/>
              <a:gd name="connsiteY886" fmla="*/ 1159233 h 1165623"/>
              <a:gd name="connsiteX887" fmla="*/ 1604199 w 1806756"/>
              <a:gd name="connsiteY887" fmla="*/ 1159382 h 1165623"/>
              <a:gd name="connsiteX888" fmla="*/ 1606003 w 1806756"/>
              <a:gd name="connsiteY888" fmla="*/ 1159531 h 1165623"/>
              <a:gd name="connsiteX889" fmla="*/ 1607817 w 1806756"/>
              <a:gd name="connsiteY889" fmla="*/ 1159671 h 1165623"/>
              <a:gd name="connsiteX890" fmla="*/ 1609621 w 1806756"/>
              <a:gd name="connsiteY890" fmla="*/ 1159819 h 1165623"/>
              <a:gd name="connsiteX891" fmla="*/ 1611435 w 1806756"/>
              <a:gd name="connsiteY891" fmla="*/ 1159959 h 1165623"/>
              <a:gd name="connsiteX892" fmla="*/ 1613239 w 1806756"/>
              <a:gd name="connsiteY892" fmla="*/ 1160089 h 1165623"/>
              <a:gd name="connsiteX893" fmla="*/ 1615053 w 1806756"/>
              <a:gd name="connsiteY893" fmla="*/ 1160229 h 1165623"/>
              <a:gd name="connsiteX894" fmla="*/ 1616857 w 1806756"/>
              <a:gd name="connsiteY894" fmla="*/ 1160359 h 1165623"/>
              <a:gd name="connsiteX895" fmla="*/ 1618662 w 1806756"/>
              <a:gd name="connsiteY895" fmla="*/ 1160480 h 1165623"/>
              <a:gd name="connsiteX896" fmla="*/ 1620475 w 1806756"/>
              <a:gd name="connsiteY896" fmla="*/ 1160610 h 1165623"/>
              <a:gd name="connsiteX897" fmla="*/ 1622280 w 1806756"/>
              <a:gd name="connsiteY897" fmla="*/ 1160731 h 1165623"/>
              <a:gd name="connsiteX898" fmla="*/ 1624094 w 1806756"/>
              <a:gd name="connsiteY898" fmla="*/ 1160852 h 1165623"/>
              <a:gd name="connsiteX899" fmla="*/ 1625898 w 1806756"/>
              <a:gd name="connsiteY899" fmla="*/ 1160973 h 1165623"/>
              <a:gd name="connsiteX900" fmla="*/ 1627712 w 1806756"/>
              <a:gd name="connsiteY900" fmla="*/ 1161084 h 1165623"/>
              <a:gd name="connsiteX901" fmla="*/ 1629516 w 1806756"/>
              <a:gd name="connsiteY901" fmla="*/ 1161196 h 1165623"/>
              <a:gd name="connsiteX902" fmla="*/ 1631330 w 1806756"/>
              <a:gd name="connsiteY902" fmla="*/ 1161308 h 1165623"/>
              <a:gd name="connsiteX903" fmla="*/ 1633134 w 1806756"/>
              <a:gd name="connsiteY903" fmla="*/ 1161419 h 1165623"/>
              <a:gd name="connsiteX904" fmla="*/ 1634939 w 1806756"/>
              <a:gd name="connsiteY904" fmla="*/ 1161521 h 1165623"/>
              <a:gd name="connsiteX905" fmla="*/ 1636752 w 1806756"/>
              <a:gd name="connsiteY905" fmla="*/ 1161633 h 1165623"/>
              <a:gd name="connsiteX906" fmla="*/ 1638557 w 1806756"/>
              <a:gd name="connsiteY906" fmla="*/ 1161726 h 1165623"/>
              <a:gd name="connsiteX907" fmla="*/ 1640370 w 1806756"/>
              <a:gd name="connsiteY907" fmla="*/ 1161828 h 1165623"/>
              <a:gd name="connsiteX908" fmla="*/ 1642175 w 1806756"/>
              <a:gd name="connsiteY908" fmla="*/ 1161931 h 1165623"/>
              <a:gd name="connsiteX909" fmla="*/ 1643988 w 1806756"/>
              <a:gd name="connsiteY909" fmla="*/ 1162024 h 1165623"/>
              <a:gd name="connsiteX910" fmla="*/ 1645793 w 1806756"/>
              <a:gd name="connsiteY910" fmla="*/ 1162117 h 1165623"/>
              <a:gd name="connsiteX911" fmla="*/ 1647607 w 1806756"/>
              <a:gd name="connsiteY911" fmla="*/ 1162210 h 1165623"/>
              <a:gd name="connsiteX912" fmla="*/ 1649411 w 1806756"/>
              <a:gd name="connsiteY912" fmla="*/ 1162293 h 1165623"/>
              <a:gd name="connsiteX913" fmla="*/ 1651215 w 1806756"/>
              <a:gd name="connsiteY913" fmla="*/ 1162386 h 1165623"/>
              <a:gd name="connsiteX914" fmla="*/ 1653029 w 1806756"/>
              <a:gd name="connsiteY914" fmla="*/ 1162470 h 1165623"/>
              <a:gd name="connsiteX915" fmla="*/ 1654833 w 1806756"/>
              <a:gd name="connsiteY915" fmla="*/ 1162554 h 1165623"/>
              <a:gd name="connsiteX916" fmla="*/ 1656647 w 1806756"/>
              <a:gd name="connsiteY916" fmla="*/ 1162638 h 1165623"/>
              <a:gd name="connsiteX917" fmla="*/ 1658452 w 1806756"/>
              <a:gd name="connsiteY917" fmla="*/ 1162712 h 1165623"/>
              <a:gd name="connsiteX918" fmla="*/ 1660265 w 1806756"/>
              <a:gd name="connsiteY918" fmla="*/ 1162796 h 1165623"/>
              <a:gd name="connsiteX919" fmla="*/ 1662070 w 1806756"/>
              <a:gd name="connsiteY919" fmla="*/ 1162870 h 1165623"/>
              <a:gd name="connsiteX920" fmla="*/ 1663883 w 1806756"/>
              <a:gd name="connsiteY920" fmla="*/ 1162945 h 1165623"/>
              <a:gd name="connsiteX921" fmla="*/ 1665688 w 1806756"/>
              <a:gd name="connsiteY921" fmla="*/ 1163019 h 1165623"/>
              <a:gd name="connsiteX922" fmla="*/ 1667501 w 1806756"/>
              <a:gd name="connsiteY922" fmla="*/ 1163093 h 1165623"/>
              <a:gd name="connsiteX923" fmla="*/ 1669306 w 1806756"/>
              <a:gd name="connsiteY923" fmla="*/ 1163158 h 1165623"/>
              <a:gd name="connsiteX924" fmla="*/ 1671110 w 1806756"/>
              <a:gd name="connsiteY924" fmla="*/ 1163233 h 1165623"/>
              <a:gd name="connsiteX925" fmla="*/ 1672924 w 1806756"/>
              <a:gd name="connsiteY925" fmla="*/ 1163298 h 1165623"/>
              <a:gd name="connsiteX926" fmla="*/ 1674728 w 1806756"/>
              <a:gd name="connsiteY926" fmla="*/ 1163363 h 1165623"/>
              <a:gd name="connsiteX927" fmla="*/ 1676542 w 1806756"/>
              <a:gd name="connsiteY927" fmla="*/ 1163428 h 1165623"/>
              <a:gd name="connsiteX928" fmla="*/ 1678346 w 1806756"/>
              <a:gd name="connsiteY928" fmla="*/ 1163493 h 1165623"/>
              <a:gd name="connsiteX929" fmla="*/ 1680160 w 1806756"/>
              <a:gd name="connsiteY929" fmla="*/ 1163549 h 1165623"/>
              <a:gd name="connsiteX930" fmla="*/ 1681965 w 1806756"/>
              <a:gd name="connsiteY930" fmla="*/ 1163614 h 1165623"/>
              <a:gd name="connsiteX931" fmla="*/ 1683778 w 1806756"/>
              <a:gd name="connsiteY931" fmla="*/ 1163670 h 1165623"/>
              <a:gd name="connsiteX932" fmla="*/ 1685583 w 1806756"/>
              <a:gd name="connsiteY932" fmla="*/ 1163726 h 1165623"/>
              <a:gd name="connsiteX933" fmla="*/ 1687387 w 1806756"/>
              <a:gd name="connsiteY933" fmla="*/ 1163782 h 1165623"/>
              <a:gd name="connsiteX934" fmla="*/ 1689201 w 1806756"/>
              <a:gd name="connsiteY934" fmla="*/ 1163837 h 1165623"/>
              <a:gd name="connsiteX935" fmla="*/ 1691005 w 1806756"/>
              <a:gd name="connsiteY935" fmla="*/ 1163893 h 1165623"/>
              <a:gd name="connsiteX936" fmla="*/ 1692819 w 1806756"/>
              <a:gd name="connsiteY936" fmla="*/ 1163940 h 1165623"/>
              <a:gd name="connsiteX937" fmla="*/ 1694623 w 1806756"/>
              <a:gd name="connsiteY937" fmla="*/ 1163996 h 1165623"/>
              <a:gd name="connsiteX938" fmla="*/ 1696437 w 1806756"/>
              <a:gd name="connsiteY938" fmla="*/ 1164042 h 1165623"/>
              <a:gd name="connsiteX939" fmla="*/ 1698241 w 1806756"/>
              <a:gd name="connsiteY939" fmla="*/ 1164089 h 1165623"/>
              <a:gd name="connsiteX940" fmla="*/ 1700055 w 1806756"/>
              <a:gd name="connsiteY940" fmla="*/ 1164144 h 1165623"/>
              <a:gd name="connsiteX941" fmla="*/ 1701859 w 1806756"/>
              <a:gd name="connsiteY941" fmla="*/ 1164191 h 1165623"/>
              <a:gd name="connsiteX942" fmla="*/ 1703664 w 1806756"/>
              <a:gd name="connsiteY942" fmla="*/ 1164237 h 1165623"/>
              <a:gd name="connsiteX943" fmla="*/ 1705478 w 1806756"/>
              <a:gd name="connsiteY943" fmla="*/ 1164274 h 1165623"/>
              <a:gd name="connsiteX944" fmla="*/ 1707282 w 1806756"/>
              <a:gd name="connsiteY944" fmla="*/ 1164321 h 1165623"/>
              <a:gd name="connsiteX945" fmla="*/ 1709096 w 1806756"/>
              <a:gd name="connsiteY945" fmla="*/ 1164367 h 1165623"/>
              <a:gd name="connsiteX946" fmla="*/ 1710900 w 1806756"/>
              <a:gd name="connsiteY946" fmla="*/ 1164405 h 1165623"/>
              <a:gd name="connsiteX947" fmla="*/ 1712714 w 1806756"/>
              <a:gd name="connsiteY947" fmla="*/ 1164442 h 1165623"/>
              <a:gd name="connsiteX948" fmla="*/ 1714518 w 1806756"/>
              <a:gd name="connsiteY948" fmla="*/ 1164488 h 1165623"/>
              <a:gd name="connsiteX949" fmla="*/ 1716332 w 1806756"/>
              <a:gd name="connsiteY949" fmla="*/ 1164526 h 1165623"/>
              <a:gd name="connsiteX950" fmla="*/ 1718136 w 1806756"/>
              <a:gd name="connsiteY950" fmla="*/ 1164563 h 1165623"/>
              <a:gd name="connsiteX951" fmla="*/ 1719941 w 1806756"/>
              <a:gd name="connsiteY951" fmla="*/ 1164600 h 1165623"/>
              <a:gd name="connsiteX952" fmla="*/ 1721754 w 1806756"/>
              <a:gd name="connsiteY952" fmla="*/ 1164637 h 1165623"/>
              <a:gd name="connsiteX953" fmla="*/ 1723559 w 1806756"/>
              <a:gd name="connsiteY953" fmla="*/ 1164665 h 1165623"/>
              <a:gd name="connsiteX954" fmla="*/ 1725372 w 1806756"/>
              <a:gd name="connsiteY954" fmla="*/ 1164702 h 1165623"/>
              <a:gd name="connsiteX955" fmla="*/ 1727177 w 1806756"/>
              <a:gd name="connsiteY955" fmla="*/ 1164740 h 1165623"/>
              <a:gd name="connsiteX956" fmla="*/ 1728991 w 1806756"/>
              <a:gd name="connsiteY956" fmla="*/ 1164767 h 1165623"/>
              <a:gd name="connsiteX957" fmla="*/ 1730795 w 1806756"/>
              <a:gd name="connsiteY957" fmla="*/ 1164805 h 1165623"/>
              <a:gd name="connsiteX958" fmla="*/ 1732609 w 1806756"/>
              <a:gd name="connsiteY958" fmla="*/ 1164833 h 1165623"/>
              <a:gd name="connsiteX959" fmla="*/ 1734413 w 1806756"/>
              <a:gd name="connsiteY959" fmla="*/ 1164860 h 1165623"/>
              <a:gd name="connsiteX960" fmla="*/ 1736227 w 1806756"/>
              <a:gd name="connsiteY960" fmla="*/ 1164888 h 1165623"/>
              <a:gd name="connsiteX961" fmla="*/ 1738031 w 1806756"/>
              <a:gd name="connsiteY961" fmla="*/ 1164926 h 1165623"/>
              <a:gd name="connsiteX962" fmla="*/ 1739836 w 1806756"/>
              <a:gd name="connsiteY962" fmla="*/ 1164953 h 1165623"/>
              <a:gd name="connsiteX963" fmla="*/ 1741649 w 1806756"/>
              <a:gd name="connsiteY963" fmla="*/ 1164981 h 1165623"/>
              <a:gd name="connsiteX964" fmla="*/ 1743454 w 1806756"/>
              <a:gd name="connsiteY964" fmla="*/ 1165009 h 1165623"/>
              <a:gd name="connsiteX965" fmla="*/ 1745267 w 1806756"/>
              <a:gd name="connsiteY965" fmla="*/ 1165028 h 1165623"/>
              <a:gd name="connsiteX966" fmla="*/ 1747072 w 1806756"/>
              <a:gd name="connsiteY966" fmla="*/ 1165056 h 1165623"/>
              <a:gd name="connsiteX967" fmla="*/ 1748885 w 1806756"/>
              <a:gd name="connsiteY967" fmla="*/ 1165084 h 1165623"/>
              <a:gd name="connsiteX968" fmla="*/ 1750690 w 1806756"/>
              <a:gd name="connsiteY968" fmla="*/ 1165102 h 1165623"/>
              <a:gd name="connsiteX969" fmla="*/ 1752503 w 1806756"/>
              <a:gd name="connsiteY969" fmla="*/ 1165130 h 1165623"/>
              <a:gd name="connsiteX970" fmla="*/ 1754308 w 1806756"/>
              <a:gd name="connsiteY970" fmla="*/ 1165158 h 1165623"/>
              <a:gd name="connsiteX971" fmla="*/ 1756112 w 1806756"/>
              <a:gd name="connsiteY971" fmla="*/ 1165177 h 1165623"/>
              <a:gd name="connsiteX972" fmla="*/ 1757926 w 1806756"/>
              <a:gd name="connsiteY972" fmla="*/ 1165195 h 1165623"/>
              <a:gd name="connsiteX973" fmla="*/ 1759730 w 1806756"/>
              <a:gd name="connsiteY973" fmla="*/ 1165223 h 1165623"/>
              <a:gd name="connsiteX974" fmla="*/ 1761544 w 1806756"/>
              <a:gd name="connsiteY974" fmla="*/ 1165242 h 1165623"/>
              <a:gd name="connsiteX975" fmla="*/ 1763349 w 1806756"/>
              <a:gd name="connsiteY975" fmla="*/ 1165260 h 1165623"/>
              <a:gd name="connsiteX976" fmla="*/ 1765162 w 1806756"/>
              <a:gd name="connsiteY976" fmla="*/ 1165279 h 1165623"/>
              <a:gd name="connsiteX977" fmla="*/ 1766967 w 1806756"/>
              <a:gd name="connsiteY977" fmla="*/ 1165298 h 1165623"/>
              <a:gd name="connsiteX978" fmla="*/ 1768780 w 1806756"/>
              <a:gd name="connsiteY978" fmla="*/ 1165316 h 1165623"/>
              <a:gd name="connsiteX979" fmla="*/ 1770585 w 1806756"/>
              <a:gd name="connsiteY979" fmla="*/ 1165335 h 1165623"/>
              <a:gd name="connsiteX980" fmla="*/ 1772389 w 1806756"/>
              <a:gd name="connsiteY980" fmla="*/ 1165353 h 1165623"/>
              <a:gd name="connsiteX981" fmla="*/ 1774203 w 1806756"/>
              <a:gd name="connsiteY981" fmla="*/ 1165372 h 1165623"/>
              <a:gd name="connsiteX982" fmla="*/ 1776007 w 1806756"/>
              <a:gd name="connsiteY982" fmla="*/ 1165391 h 1165623"/>
              <a:gd name="connsiteX983" fmla="*/ 1777821 w 1806756"/>
              <a:gd name="connsiteY983" fmla="*/ 1165409 h 1165623"/>
              <a:gd name="connsiteX984" fmla="*/ 1779625 w 1806756"/>
              <a:gd name="connsiteY984" fmla="*/ 1165428 h 1165623"/>
              <a:gd name="connsiteX985" fmla="*/ 1781439 w 1806756"/>
              <a:gd name="connsiteY985" fmla="*/ 1165437 h 1165623"/>
              <a:gd name="connsiteX986" fmla="*/ 1783243 w 1806756"/>
              <a:gd name="connsiteY986" fmla="*/ 1165456 h 1165623"/>
              <a:gd name="connsiteX987" fmla="*/ 1785057 w 1806756"/>
              <a:gd name="connsiteY987" fmla="*/ 1165474 h 1165623"/>
              <a:gd name="connsiteX988" fmla="*/ 1786862 w 1806756"/>
              <a:gd name="connsiteY988" fmla="*/ 1165484 h 1165623"/>
              <a:gd name="connsiteX989" fmla="*/ 1788675 w 1806756"/>
              <a:gd name="connsiteY989" fmla="*/ 1165502 h 1165623"/>
              <a:gd name="connsiteX990" fmla="*/ 1790480 w 1806756"/>
              <a:gd name="connsiteY990" fmla="*/ 1165511 h 1165623"/>
              <a:gd name="connsiteX991" fmla="*/ 1792284 w 1806756"/>
              <a:gd name="connsiteY991" fmla="*/ 1165530 h 1165623"/>
              <a:gd name="connsiteX992" fmla="*/ 1794098 w 1806756"/>
              <a:gd name="connsiteY992" fmla="*/ 1165539 h 1165623"/>
              <a:gd name="connsiteX993" fmla="*/ 1795902 w 1806756"/>
              <a:gd name="connsiteY993" fmla="*/ 1165558 h 1165623"/>
              <a:gd name="connsiteX994" fmla="*/ 1797716 w 1806756"/>
              <a:gd name="connsiteY994" fmla="*/ 1165567 h 1165623"/>
              <a:gd name="connsiteX995" fmla="*/ 1799520 w 1806756"/>
              <a:gd name="connsiteY995" fmla="*/ 1165577 h 1165623"/>
              <a:gd name="connsiteX996" fmla="*/ 1801334 w 1806756"/>
              <a:gd name="connsiteY996" fmla="*/ 1165595 h 1165623"/>
              <a:gd name="connsiteX997" fmla="*/ 1803138 w 1806756"/>
              <a:gd name="connsiteY997" fmla="*/ 1165605 h 1165623"/>
              <a:gd name="connsiteX998" fmla="*/ 1804952 w 1806756"/>
              <a:gd name="connsiteY998" fmla="*/ 1165614 h 1165623"/>
              <a:gd name="connsiteX999" fmla="*/ 1806756 w 1806756"/>
              <a:gd name="connsiteY999" fmla="*/ 1165623 h 11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806756" h="1165623">
                <a:moveTo>
                  <a:pt x="0" y="1153067"/>
                </a:moveTo>
                <a:lnTo>
                  <a:pt x="1808" y="1152788"/>
                </a:lnTo>
                <a:lnTo>
                  <a:pt x="3617" y="1152509"/>
                </a:lnTo>
                <a:lnTo>
                  <a:pt x="5425" y="1152220"/>
                </a:lnTo>
                <a:lnTo>
                  <a:pt x="7234" y="1151932"/>
                </a:lnTo>
                <a:lnTo>
                  <a:pt x="9042" y="1151634"/>
                </a:lnTo>
                <a:lnTo>
                  <a:pt x="10852" y="1151337"/>
                </a:lnTo>
                <a:lnTo>
                  <a:pt x="12660" y="1151030"/>
                </a:lnTo>
                <a:lnTo>
                  <a:pt x="14469" y="1150714"/>
                </a:lnTo>
                <a:lnTo>
                  <a:pt x="16277" y="1150397"/>
                </a:lnTo>
                <a:lnTo>
                  <a:pt x="18086" y="1150072"/>
                </a:lnTo>
                <a:lnTo>
                  <a:pt x="19894" y="1149746"/>
                </a:lnTo>
                <a:lnTo>
                  <a:pt x="21703" y="1149402"/>
                </a:lnTo>
                <a:lnTo>
                  <a:pt x="23511" y="1149067"/>
                </a:lnTo>
                <a:lnTo>
                  <a:pt x="25320" y="1148714"/>
                </a:lnTo>
                <a:lnTo>
                  <a:pt x="27128" y="1148360"/>
                </a:lnTo>
                <a:lnTo>
                  <a:pt x="28936" y="1147998"/>
                </a:lnTo>
                <a:lnTo>
                  <a:pt x="30745" y="1147635"/>
                </a:lnTo>
                <a:lnTo>
                  <a:pt x="32554" y="1147254"/>
                </a:lnTo>
                <a:lnTo>
                  <a:pt x="34363" y="1146872"/>
                </a:lnTo>
                <a:lnTo>
                  <a:pt x="36171" y="1146491"/>
                </a:lnTo>
                <a:lnTo>
                  <a:pt x="37980" y="1146091"/>
                </a:lnTo>
                <a:lnTo>
                  <a:pt x="39788" y="1145691"/>
                </a:lnTo>
                <a:lnTo>
                  <a:pt x="41597" y="1145282"/>
                </a:lnTo>
                <a:lnTo>
                  <a:pt x="43405" y="1144863"/>
                </a:lnTo>
                <a:lnTo>
                  <a:pt x="45214" y="1144445"/>
                </a:lnTo>
                <a:lnTo>
                  <a:pt x="47022" y="1144008"/>
                </a:lnTo>
                <a:lnTo>
                  <a:pt x="48831" y="1143570"/>
                </a:lnTo>
                <a:lnTo>
                  <a:pt x="50639" y="1143124"/>
                </a:lnTo>
                <a:lnTo>
                  <a:pt x="52449" y="1142678"/>
                </a:lnTo>
                <a:lnTo>
                  <a:pt x="54257" y="1142212"/>
                </a:lnTo>
                <a:lnTo>
                  <a:pt x="56066" y="1141747"/>
                </a:lnTo>
                <a:lnTo>
                  <a:pt x="57874" y="1141264"/>
                </a:lnTo>
                <a:lnTo>
                  <a:pt x="59683" y="1140780"/>
                </a:lnTo>
                <a:lnTo>
                  <a:pt x="61491" y="1140287"/>
                </a:lnTo>
                <a:lnTo>
                  <a:pt x="63300" y="1139785"/>
                </a:lnTo>
                <a:lnTo>
                  <a:pt x="65108" y="1139273"/>
                </a:lnTo>
                <a:lnTo>
                  <a:pt x="66917" y="1138753"/>
                </a:lnTo>
                <a:lnTo>
                  <a:pt x="68725" y="1138222"/>
                </a:lnTo>
                <a:lnTo>
                  <a:pt x="70533" y="1137692"/>
                </a:lnTo>
                <a:lnTo>
                  <a:pt x="72343" y="1137143"/>
                </a:lnTo>
                <a:lnTo>
                  <a:pt x="74151" y="1136585"/>
                </a:lnTo>
                <a:lnTo>
                  <a:pt x="75960" y="1136027"/>
                </a:lnTo>
                <a:lnTo>
                  <a:pt x="77768" y="1135451"/>
                </a:lnTo>
                <a:lnTo>
                  <a:pt x="79577" y="1134874"/>
                </a:lnTo>
                <a:lnTo>
                  <a:pt x="81385" y="1134279"/>
                </a:lnTo>
                <a:lnTo>
                  <a:pt x="83194" y="1133674"/>
                </a:lnTo>
                <a:lnTo>
                  <a:pt x="85002" y="1133060"/>
                </a:lnTo>
                <a:lnTo>
                  <a:pt x="86811" y="1132446"/>
                </a:lnTo>
                <a:lnTo>
                  <a:pt x="88619" y="1131814"/>
                </a:lnTo>
                <a:lnTo>
                  <a:pt x="90428" y="1131172"/>
                </a:lnTo>
                <a:lnTo>
                  <a:pt x="92236" y="1130512"/>
                </a:lnTo>
                <a:lnTo>
                  <a:pt x="94046" y="1129851"/>
                </a:lnTo>
                <a:lnTo>
                  <a:pt x="95854" y="1129182"/>
                </a:lnTo>
                <a:lnTo>
                  <a:pt x="97663" y="1128493"/>
                </a:lnTo>
                <a:lnTo>
                  <a:pt x="99471" y="1127805"/>
                </a:lnTo>
                <a:lnTo>
                  <a:pt x="101280" y="1127098"/>
                </a:lnTo>
                <a:lnTo>
                  <a:pt x="103088" y="1126382"/>
                </a:lnTo>
                <a:lnTo>
                  <a:pt x="104897" y="1125647"/>
                </a:lnTo>
                <a:lnTo>
                  <a:pt x="106705" y="1124913"/>
                </a:lnTo>
                <a:lnTo>
                  <a:pt x="108513" y="1124159"/>
                </a:lnTo>
                <a:lnTo>
                  <a:pt x="110322" y="1123397"/>
                </a:lnTo>
                <a:lnTo>
                  <a:pt x="112130" y="1122624"/>
                </a:lnTo>
                <a:lnTo>
                  <a:pt x="113940" y="1121843"/>
                </a:lnTo>
                <a:lnTo>
                  <a:pt x="115748" y="1121043"/>
                </a:lnTo>
                <a:lnTo>
                  <a:pt x="117557" y="1120234"/>
                </a:lnTo>
                <a:lnTo>
                  <a:pt x="119365" y="1119406"/>
                </a:lnTo>
                <a:lnTo>
                  <a:pt x="121174" y="1118569"/>
                </a:lnTo>
                <a:lnTo>
                  <a:pt x="122982" y="1117723"/>
                </a:lnTo>
                <a:lnTo>
                  <a:pt x="124791" y="1116867"/>
                </a:lnTo>
                <a:lnTo>
                  <a:pt x="126599" y="1115993"/>
                </a:lnTo>
                <a:lnTo>
                  <a:pt x="128408" y="1115109"/>
                </a:lnTo>
                <a:lnTo>
                  <a:pt x="130216" y="1114207"/>
                </a:lnTo>
                <a:lnTo>
                  <a:pt x="132025" y="1113296"/>
                </a:lnTo>
                <a:lnTo>
                  <a:pt x="133834" y="1112365"/>
                </a:lnTo>
                <a:lnTo>
                  <a:pt x="135643" y="1111426"/>
                </a:lnTo>
                <a:lnTo>
                  <a:pt x="137451" y="1110477"/>
                </a:lnTo>
                <a:lnTo>
                  <a:pt x="139260" y="1109510"/>
                </a:lnTo>
                <a:lnTo>
                  <a:pt x="141068" y="1108524"/>
                </a:lnTo>
                <a:lnTo>
                  <a:pt x="142877" y="1107529"/>
                </a:lnTo>
                <a:lnTo>
                  <a:pt x="144685" y="1106524"/>
                </a:lnTo>
                <a:lnTo>
                  <a:pt x="146494" y="1105492"/>
                </a:lnTo>
                <a:lnTo>
                  <a:pt x="148302" y="1104460"/>
                </a:lnTo>
                <a:lnTo>
                  <a:pt x="150110" y="1103409"/>
                </a:lnTo>
                <a:lnTo>
                  <a:pt x="151919" y="1102339"/>
                </a:lnTo>
                <a:lnTo>
                  <a:pt x="153727" y="1101251"/>
                </a:lnTo>
                <a:lnTo>
                  <a:pt x="155537" y="1100153"/>
                </a:lnTo>
                <a:lnTo>
                  <a:pt x="157345" y="1099037"/>
                </a:lnTo>
                <a:lnTo>
                  <a:pt x="159154" y="1097912"/>
                </a:lnTo>
                <a:lnTo>
                  <a:pt x="160962" y="1096768"/>
                </a:lnTo>
                <a:lnTo>
                  <a:pt x="162771" y="1095605"/>
                </a:lnTo>
                <a:lnTo>
                  <a:pt x="164579" y="1094424"/>
                </a:lnTo>
                <a:lnTo>
                  <a:pt x="166388" y="1093233"/>
                </a:lnTo>
                <a:lnTo>
                  <a:pt x="168196" y="1092024"/>
                </a:lnTo>
                <a:lnTo>
                  <a:pt x="170005" y="1090796"/>
                </a:lnTo>
                <a:lnTo>
                  <a:pt x="171813" y="1089559"/>
                </a:lnTo>
                <a:lnTo>
                  <a:pt x="173622" y="1088294"/>
                </a:lnTo>
                <a:lnTo>
                  <a:pt x="175431" y="1087020"/>
                </a:lnTo>
                <a:lnTo>
                  <a:pt x="177240" y="1085727"/>
                </a:lnTo>
                <a:lnTo>
                  <a:pt x="179048" y="1084416"/>
                </a:lnTo>
                <a:lnTo>
                  <a:pt x="180857" y="1083086"/>
                </a:lnTo>
                <a:lnTo>
                  <a:pt x="182665" y="1081746"/>
                </a:lnTo>
                <a:lnTo>
                  <a:pt x="184474" y="1080379"/>
                </a:lnTo>
                <a:lnTo>
                  <a:pt x="186282" y="1079003"/>
                </a:lnTo>
                <a:lnTo>
                  <a:pt x="188091" y="1077608"/>
                </a:lnTo>
                <a:lnTo>
                  <a:pt x="189899" y="1076184"/>
                </a:lnTo>
                <a:lnTo>
                  <a:pt x="191707" y="1074752"/>
                </a:lnTo>
                <a:lnTo>
                  <a:pt x="193516" y="1073301"/>
                </a:lnTo>
                <a:lnTo>
                  <a:pt x="195325" y="1071832"/>
                </a:lnTo>
                <a:lnTo>
                  <a:pt x="197134" y="1070343"/>
                </a:lnTo>
                <a:lnTo>
                  <a:pt x="198942" y="1068837"/>
                </a:lnTo>
                <a:lnTo>
                  <a:pt x="200751" y="1067302"/>
                </a:lnTo>
                <a:lnTo>
                  <a:pt x="202559" y="1065758"/>
                </a:lnTo>
                <a:lnTo>
                  <a:pt x="204368" y="1064195"/>
                </a:lnTo>
                <a:lnTo>
                  <a:pt x="206176" y="1062605"/>
                </a:lnTo>
                <a:lnTo>
                  <a:pt x="207985" y="1061005"/>
                </a:lnTo>
                <a:lnTo>
                  <a:pt x="209793" y="1059377"/>
                </a:lnTo>
                <a:lnTo>
                  <a:pt x="211602" y="1057731"/>
                </a:lnTo>
                <a:lnTo>
                  <a:pt x="213410" y="1056066"/>
                </a:lnTo>
                <a:lnTo>
                  <a:pt x="215219" y="1054383"/>
                </a:lnTo>
                <a:lnTo>
                  <a:pt x="217028" y="1052681"/>
                </a:lnTo>
                <a:lnTo>
                  <a:pt x="218837" y="1050951"/>
                </a:lnTo>
                <a:lnTo>
                  <a:pt x="220645" y="1049211"/>
                </a:lnTo>
                <a:lnTo>
                  <a:pt x="222454" y="1047444"/>
                </a:lnTo>
                <a:lnTo>
                  <a:pt x="224262" y="1045658"/>
                </a:lnTo>
                <a:lnTo>
                  <a:pt x="226071" y="1043845"/>
                </a:lnTo>
                <a:lnTo>
                  <a:pt x="227879" y="1042022"/>
                </a:lnTo>
                <a:lnTo>
                  <a:pt x="229687" y="1040171"/>
                </a:lnTo>
                <a:lnTo>
                  <a:pt x="231496" y="1038301"/>
                </a:lnTo>
                <a:lnTo>
                  <a:pt x="233304" y="1036404"/>
                </a:lnTo>
                <a:lnTo>
                  <a:pt x="235113" y="1034488"/>
                </a:lnTo>
                <a:lnTo>
                  <a:pt x="236921" y="1032553"/>
                </a:lnTo>
                <a:lnTo>
                  <a:pt x="238731" y="1030600"/>
                </a:lnTo>
                <a:lnTo>
                  <a:pt x="240539" y="1028619"/>
                </a:lnTo>
                <a:lnTo>
                  <a:pt x="242348" y="1026619"/>
                </a:lnTo>
                <a:lnTo>
                  <a:pt x="244156" y="1024592"/>
                </a:lnTo>
                <a:lnTo>
                  <a:pt x="245965" y="1022545"/>
                </a:lnTo>
                <a:lnTo>
                  <a:pt x="247773" y="1020471"/>
                </a:lnTo>
                <a:lnTo>
                  <a:pt x="249582" y="1018379"/>
                </a:lnTo>
                <a:lnTo>
                  <a:pt x="251390" y="1016267"/>
                </a:lnTo>
                <a:lnTo>
                  <a:pt x="253199" y="1014128"/>
                </a:lnTo>
                <a:lnTo>
                  <a:pt x="255007" y="1011970"/>
                </a:lnTo>
                <a:lnTo>
                  <a:pt x="256816" y="1009784"/>
                </a:lnTo>
                <a:lnTo>
                  <a:pt x="258625" y="1007580"/>
                </a:lnTo>
                <a:lnTo>
                  <a:pt x="260434" y="1005348"/>
                </a:lnTo>
                <a:lnTo>
                  <a:pt x="262242" y="1003097"/>
                </a:lnTo>
                <a:lnTo>
                  <a:pt x="264051" y="1000818"/>
                </a:lnTo>
                <a:lnTo>
                  <a:pt x="265859" y="998521"/>
                </a:lnTo>
                <a:lnTo>
                  <a:pt x="267668" y="996196"/>
                </a:lnTo>
                <a:lnTo>
                  <a:pt x="269476" y="993852"/>
                </a:lnTo>
                <a:lnTo>
                  <a:pt x="271284" y="991480"/>
                </a:lnTo>
                <a:lnTo>
                  <a:pt x="273093" y="989080"/>
                </a:lnTo>
                <a:lnTo>
                  <a:pt x="274901" y="986662"/>
                </a:lnTo>
                <a:lnTo>
                  <a:pt x="276710" y="984216"/>
                </a:lnTo>
                <a:lnTo>
                  <a:pt x="278519" y="981751"/>
                </a:lnTo>
                <a:lnTo>
                  <a:pt x="280328" y="979258"/>
                </a:lnTo>
                <a:lnTo>
                  <a:pt x="282136" y="976738"/>
                </a:lnTo>
                <a:lnTo>
                  <a:pt x="283945" y="974199"/>
                </a:lnTo>
                <a:lnTo>
                  <a:pt x="285753" y="971632"/>
                </a:lnTo>
                <a:lnTo>
                  <a:pt x="287562" y="969046"/>
                </a:lnTo>
                <a:lnTo>
                  <a:pt x="289370" y="966432"/>
                </a:lnTo>
                <a:lnTo>
                  <a:pt x="291179" y="963791"/>
                </a:lnTo>
                <a:lnTo>
                  <a:pt x="292987" y="961121"/>
                </a:lnTo>
                <a:lnTo>
                  <a:pt x="294796" y="958433"/>
                </a:lnTo>
                <a:lnTo>
                  <a:pt x="296604" y="955717"/>
                </a:lnTo>
                <a:lnTo>
                  <a:pt x="298413" y="952983"/>
                </a:lnTo>
                <a:lnTo>
                  <a:pt x="300222" y="950211"/>
                </a:lnTo>
                <a:lnTo>
                  <a:pt x="302031" y="947421"/>
                </a:lnTo>
                <a:lnTo>
                  <a:pt x="303839" y="944612"/>
                </a:lnTo>
                <a:lnTo>
                  <a:pt x="305648" y="941766"/>
                </a:lnTo>
                <a:lnTo>
                  <a:pt x="307456" y="938901"/>
                </a:lnTo>
                <a:lnTo>
                  <a:pt x="309265" y="936009"/>
                </a:lnTo>
                <a:lnTo>
                  <a:pt x="311073" y="933097"/>
                </a:lnTo>
                <a:lnTo>
                  <a:pt x="312881" y="930149"/>
                </a:lnTo>
                <a:lnTo>
                  <a:pt x="314690" y="927182"/>
                </a:lnTo>
                <a:lnTo>
                  <a:pt x="316498" y="924196"/>
                </a:lnTo>
                <a:lnTo>
                  <a:pt x="318307" y="921173"/>
                </a:lnTo>
                <a:lnTo>
                  <a:pt x="320116" y="918132"/>
                </a:lnTo>
                <a:lnTo>
                  <a:pt x="321925" y="915063"/>
                </a:lnTo>
                <a:lnTo>
                  <a:pt x="323733" y="911965"/>
                </a:lnTo>
                <a:lnTo>
                  <a:pt x="325542" y="908850"/>
                </a:lnTo>
                <a:lnTo>
                  <a:pt x="327350" y="905696"/>
                </a:lnTo>
                <a:lnTo>
                  <a:pt x="329159" y="902525"/>
                </a:lnTo>
                <a:lnTo>
                  <a:pt x="330967" y="899335"/>
                </a:lnTo>
                <a:lnTo>
                  <a:pt x="332776" y="896107"/>
                </a:lnTo>
                <a:lnTo>
                  <a:pt x="334584" y="892861"/>
                </a:lnTo>
                <a:lnTo>
                  <a:pt x="336393" y="889587"/>
                </a:lnTo>
                <a:lnTo>
                  <a:pt x="338201" y="886285"/>
                </a:lnTo>
                <a:lnTo>
                  <a:pt x="340010" y="882965"/>
                </a:lnTo>
                <a:lnTo>
                  <a:pt x="341819" y="879616"/>
                </a:lnTo>
                <a:lnTo>
                  <a:pt x="343628" y="876240"/>
                </a:lnTo>
                <a:lnTo>
                  <a:pt x="345436" y="872836"/>
                </a:lnTo>
                <a:lnTo>
                  <a:pt x="347245" y="869413"/>
                </a:lnTo>
                <a:lnTo>
                  <a:pt x="349053" y="865963"/>
                </a:lnTo>
                <a:lnTo>
                  <a:pt x="350861" y="862484"/>
                </a:lnTo>
                <a:lnTo>
                  <a:pt x="352670" y="858977"/>
                </a:lnTo>
                <a:lnTo>
                  <a:pt x="354478" y="855452"/>
                </a:lnTo>
                <a:lnTo>
                  <a:pt x="356287" y="851899"/>
                </a:lnTo>
                <a:lnTo>
                  <a:pt x="358095" y="848323"/>
                </a:lnTo>
                <a:lnTo>
                  <a:pt x="359904" y="844721"/>
                </a:lnTo>
                <a:lnTo>
                  <a:pt x="361713" y="841093"/>
                </a:lnTo>
                <a:lnTo>
                  <a:pt x="363522" y="837442"/>
                </a:lnTo>
                <a:lnTo>
                  <a:pt x="365330" y="833764"/>
                </a:lnTo>
                <a:lnTo>
                  <a:pt x="367139" y="830063"/>
                </a:lnTo>
                <a:lnTo>
                  <a:pt x="368947" y="826337"/>
                </a:lnTo>
                <a:lnTo>
                  <a:pt x="370756" y="822587"/>
                </a:lnTo>
                <a:lnTo>
                  <a:pt x="372564" y="818812"/>
                </a:lnTo>
                <a:lnTo>
                  <a:pt x="374373" y="815013"/>
                </a:lnTo>
                <a:lnTo>
                  <a:pt x="376181" y="811190"/>
                </a:lnTo>
                <a:lnTo>
                  <a:pt x="377990" y="807343"/>
                </a:lnTo>
                <a:lnTo>
                  <a:pt x="379798" y="803472"/>
                </a:lnTo>
                <a:lnTo>
                  <a:pt x="381607" y="799577"/>
                </a:lnTo>
                <a:lnTo>
                  <a:pt x="383416" y="795658"/>
                </a:lnTo>
                <a:lnTo>
                  <a:pt x="385225" y="791716"/>
                </a:lnTo>
                <a:lnTo>
                  <a:pt x="387033" y="787751"/>
                </a:lnTo>
                <a:lnTo>
                  <a:pt x="388842" y="783762"/>
                </a:lnTo>
                <a:lnTo>
                  <a:pt x="390650" y="779750"/>
                </a:lnTo>
                <a:lnTo>
                  <a:pt x="392458" y="775716"/>
                </a:lnTo>
                <a:lnTo>
                  <a:pt x="394267" y="771658"/>
                </a:lnTo>
                <a:lnTo>
                  <a:pt x="396075" y="767578"/>
                </a:lnTo>
                <a:lnTo>
                  <a:pt x="397884" y="763475"/>
                </a:lnTo>
                <a:lnTo>
                  <a:pt x="399692" y="759350"/>
                </a:lnTo>
                <a:lnTo>
                  <a:pt x="401501" y="755204"/>
                </a:lnTo>
                <a:lnTo>
                  <a:pt x="403310" y="751034"/>
                </a:lnTo>
                <a:lnTo>
                  <a:pt x="405119" y="746844"/>
                </a:lnTo>
                <a:lnTo>
                  <a:pt x="406927" y="742632"/>
                </a:lnTo>
                <a:lnTo>
                  <a:pt x="408736" y="738399"/>
                </a:lnTo>
                <a:lnTo>
                  <a:pt x="410544" y="734144"/>
                </a:lnTo>
                <a:lnTo>
                  <a:pt x="412353" y="729869"/>
                </a:lnTo>
                <a:lnTo>
                  <a:pt x="414161" y="725572"/>
                </a:lnTo>
                <a:lnTo>
                  <a:pt x="415970" y="721255"/>
                </a:lnTo>
                <a:lnTo>
                  <a:pt x="417778" y="716919"/>
                </a:lnTo>
                <a:lnTo>
                  <a:pt x="419587" y="712562"/>
                </a:lnTo>
                <a:lnTo>
                  <a:pt x="421395" y="708185"/>
                </a:lnTo>
                <a:lnTo>
                  <a:pt x="423204" y="703789"/>
                </a:lnTo>
                <a:lnTo>
                  <a:pt x="425013" y="699373"/>
                </a:lnTo>
                <a:lnTo>
                  <a:pt x="426822" y="694939"/>
                </a:lnTo>
                <a:lnTo>
                  <a:pt x="428630" y="690485"/>
                </a:lnTo>
                <a:lnTo>
                  <a:pt x="430438" y="686013"/>
                </a:lnTo>
                <a:lnTo>
                  <a:pt x="432247" y="681523"/>
                </a:lnTo>
                <a:lnTo>
                  <a:pt x="434055" y="677015"/>
                </a:lnTo>
                <a:lnTo>
                  <a:pt x="435864" y="672489"/>
                </a:lnTo>
                <a:lnTo>
                  <a:pt x="437672" y="667945"/>
                </a:lnTo>
                <a:lnTo>
                  <a:pt x="439481" y="663384"/>
                </a:lnTo>
                <a:lnTo>
                  <a:pt x="441289" y="658807"/>
                </a:lnTo>
                <a:lnTo>
                  <a:pt x="443098" y="654213"/>
                </a:lnTo>
                <a:lnTo>
                  <a:pt x="444907" y="649603"/>
                </a:lnTo>
                <a:lnTo>
                  <a:pt x="446716" y="644976"/>
                </a:lnTo>
                <a:lnTo>
                  <a:pt x="448524" y="640335"/>
                </a:lnTo>
                <a:lnTo>
                  <a:pt x="450333" y="635678"/>
                </a:lnTo>
                <a:lnTo>
                  <a:pt x="452141" y="631006"/>
                </a:lnTo>
                <a:lnTo>
                  <a:pt x="453950" y="626320"/>
                </a:lnTo>
                <a:lnTo>
                  <a:pt x="455758" y="621618"/>
                </a:lnTo>
                <a:lnTo>
                  <a:pt x="457567" y="616903"/>
                </a:lnTo>
                <a:lnTo>
                  <a:pt x="459375" y="612175"/>
                </a:lnTo>
                <a:lnTo>
                  <a:pt x="461184" y="607432"/>
                </a:lnTo>
                <a:lnTo>
                  <a:pt x="462992" y="602677"/>
                </a:lnTo>
                <a:lnTo>
                  <a:pt x="464801" y="597910"/>
                </a:lnTo>
                <a:lnTo>
                  <a:pt x="466610" y="593130"/>
                </a:lnTo>
                <a:lnTo>
                  <a:pt x="468419" y="588339"/>
                </a:lnTo>
                <a:lnTo>
                  <a:pt x="470227" y="583536"/>
                </a:lnTo>
                <a:lnTo>
                  <a:pt x="472035" y="578722"/>
                </a:lnTo>
                <a:lnTo>
                  <a:pt x="473844" y="573896"/>
                </a:lnTo>
                <a:lnTo>
                  <a:pt x="475652" y="569061"/>
                </a:lnTo>
                <a:lnTo>
                  <a:pt x="477461" y="564217"/>
                </a:lnTo>
                <a:lnTo>
                  <a:pt x="479269" y="559361"/>
                </a:lnTo>
                <a:lnTo>
                  <a:pt x="481078" y="554498"/>
                </a:lnTo>
                <a:lnTo>
                  <a:pt x="482886" y="549625"/>
                </a:lnTo>
                <a:lnTo>
                  <a:pt x="484695" y="544744"/>
                </a:lnTo>
                <a:lnTo>
                  <a:pt x="486504" y="539855"/>
                </a:lnTo>
                <a:lnTo>
                  <a:pt x="488313" y="534959"/>
                </a:lnTo>
                <a:lnTo>
                  <a:pt x="490121" y="530056"/>
                </a:lnTo>
                <a:lnTo>
                  <a:pt x="491930" y="525146"/>
                </a:lnTo>
                <a:lnTo>
                  <a:pt x="493738" y="520230"/>
                </a:lnTo>
                <a:lnTo>
                  <a:pt x="495547" y="515308"/>
                </a:lnTo>
                <a:lnTo>
                  <a:pt x="497355" y="510380"/>
                </a:lnTo>
                <a:lnTo>
                  <a:pt x="499164" y="505448"/>
                </a:lnTo>
                <a:lnTo>
                  <a:pt x="500972" y="500512"/>
                </a:lnTo>
                <a:lnTo>
                  <a:pt x="502781" y="495571"/>
                </a:lnTo>
                <a:lnTo>
                  <a:pt x="504589" y="490628"/>
                </a:lnTo>
                <a:lnTo>
                  <a:pt x="506399" y="485681"/>
                </a:lnTo>
                <a:lnTo>
                  <a:pt x="508207" y="480731"/>
                </a:lnTo>
                <a:lnTo>
                  <a:pt x="510016" y="475779"/>
                </a:lnTo>
                <a:lnTo>
                  <a:pt x="511824" y="470825"/>
                </a:lnTo>
                <a:lnTo>
                  <a:pt x="513632" y="465871"/>
                </a:lnTo>
                <a:lnTo>
                  <a:pt x="515441" y="460916"/>
                </a:lnTo>
                <a:lnTo>
                  <a:pt x="517249" y="455960"/>
                </a:lnTo>
                <a:lnTo>
                  <a:pt x="519058" y="451004"/>
                </a:lnTo>
                <a:lnTo>
                  <a:pt x="520866" y="446051"/>
                </a:lnTo>
                <a:lnTo>
                  <a:pt x="522675" y="441097"/>
                </a:lnTo>
                <a:lnTo>
                  <a:pt x="524483" y="436146"/>
                </a:lnTo>
                <a:lnTo>
                  <a:pt x="526292" y="431196"/>
                </a:lnTo>
                <a:lnTo>
                  <a:pt x="528101" y="426250"/>
                </a:lnTo>
                <a:lnTo>
                  <a:pt x="529910" y="421307"/>
                </a:lnTo>
                <a:lnTo>
                  <a:pt x="531718" y="416367"/>
                </a:lnTo>
                <a:lnTo>
                  <a:pt x="533527" y="411432"/>
                </a:lnTo>
                <a:lnTo>
                  <a:pt x="535335" y="406502"/>
                </a:lnTo>
                <a:lnTo>
                  <a:pt x="537144" y="401577"/>
                </a:lnTo>
                <a:lnTo>
                  <a:pt x="538952" y="396658"/>
                </a:lnTo>
                <a:lnTo>
                  <a:pt x="540761" y="391746"/>
                </a:lnTo>
                <a:lnTo>
                  <a:pt x="542569" y="386839"/>
                </a:lnTo>
                <a:lnTo>
                  <a:pt x="544378" y="381941"/>
                </a:lnTo>
                <a:lnTo>
                  <a:pt x="546186" y="377050"/>
                </a:lnTo>
                <a:lnTo>
                  <a:pt x="547996" y="372168"/>
                </a:lnTo>
                <a:lnTo>
                  <a:pt x="549804" y="367295"/>
                </a:lnTo>
                <a:lnTo>
                  <a:pt x="551612" y="362432"/>
                </a:lnTo>
                <a:lnTo>
                  <a:pt x="553421" y="357578"/>
                </a:lnTo>
                <a:lnTo>
                  <a:pt x="555229" y="352735"/>
                </a:lnTo>
                <a:lnTo>
                  <a:pt x="557038" y="347904"/>
                </a:lnTo>
                <a:lnTo>
                  <a:pt x="558846" y="343084"/>
                </a:lnTo>
                <a:lnTo>
                  <a:pt x="560655" y="338276"/>
                </a:lnTo>
                <a:lnTo>
                  <a:pt x="562463" y="333481"/>
                </a:lnTo>
                <a:lnTo>
                  <a:pt x="564272" y="328700"/>
                </a:lnTo>
                <a:lnTo>
                  <a:pt x="566080" y="323932"/>
                </a:lnTo>
                <a:lnTo>
                  <a:pt x="567890" y="319179"/>
                </a:lnTo>
                <a:lnTo>
                  <a:pt x="569698" y="314440"/>
                </a:lnTo>
                <a:lnTo>
                  <a:pt x="571507" y="309718"/>
                </a:lnTo>
                <a:lnTo>
                  <a:pt x="573315" y="305011"/>
                </a:lnTo>
                <a:lnTo>
                  <a:pt x="575124" y="300321"/>
                </a:lnTo>
                <a:lnTo>
                  <a:pt x="576932" y="295648"/>
                </a:lnTo>
                <a:lnTo>
                  <a:pt x="578741" y="290993"/>
                </a:lnTo>
                <a:lnTo>
                  <a:pt x="580549" y="286357"/>
                </a:lnTo>
                <a:lnTo>
                  <a:pt x="582358" y="281739"/>
                </a:lnTo>
                <a:lnTo>
                  <a:pt x="584166" y="277140"/>
                </a:lnTo>
                <a:lnTo>
                  <a:pt x="585975" y="272561"/>
                </a:lnTo>
                <a:lnTo>
                  <a:pt x="587783" y="268003"/>
                </a:lnTo>
                <a:lnTo>
                  <a:pt x="589593" y="263466"/>
                </a:lnTo>
                <a:lnTo>
                  <a:pt x="591401" y="258951"/>
                </a:lnTo>
                <a:lnTo>
                  <a:pt x="593209" y="254458"/>
                </a:lnTo>
                <a:lnTo>
                  <a:pt x="595018" y="249987"/>
                </a:lnTo>
                <a:lnTo>
                  <a:pt x="596826" y="245540"/>
                </a:lnTo>
                <a:lnTo>
                  <a:pt x="598635" y="241116"/>
                </a:lnTo>
                <a:lnTo>
                  <a:pt x="600443" y="236717"/>
                </a:lnTo>
                <a:lnTo>
                  <a:pt x="602252" y="232343"/>
                </a:lnTo>
                <a:lnTo>
                  <a:pt x="604058" y="227995"/>
                </a:lnTo>
                <a:lnTo>
                  <a:pt x="605872" y="223671"/>
                </a:lnTo>
                <a:lnTo>
                  <a:pt x="607677" y="219375"/>
                </a:lnTo>
                <a:lnTo>
                  <a:pt x="609490" y="215107"/>
                </a:lnTo>
                <a:lnTo>
                  <a:pt x="611295" y="210866"/>
                </a:lnTo>
                <a:lnTo>
                  <a:pt x="613099" y="206652"/>
                </a:lnTo>
                <a:lnTo>
                  <a:pt x="614913" y="202468"/>
                </a:lnTo>
                <a:lnTo>
                  <a:pt x="616717" y="198312"/>
                </a:lnTo>
                <a:lnTo>
                  <a:pt x="618531" y="194187"/>
                </a:lnTo>
                <a:lnTo>
                  <a:pt x="620335" y="190092"/>
                </a:lnTo>
                <a:lnTo>
                  <a:pt x="622149" y="186028"/>
                </a:lnTo>
                <a:lnTo>
                  <a:pt x="623953" y="181995"/>
                </a:lnTo>
                <a:lnTo>
                  <a:pt x="625767" y="177994"/>
                </a:lnTo>
                <a:lnTo>
                  <a:pt x="627572" y="174025"/>
                </a:lnTo>
                <a:lnTo>
                  <a:pt x="629385" y="170090"/>
                </a:lnTo>
                <a:lnTo>
                  <a:pt x="631190" y="166188"/>
                </a:lnTo>
                <a:lnTo>
                  <a:pt x="632994" y="162320"/>
                </a:lnTo>
                <a:lnTo>
                  <a:pt x="634808" y="158487"/>
                </a:lnTo>
                <a:lnTo>
                  <a:pt x="636612" y="154688"/>
                </a:lnTo>
                <a:lnTo>
                  <a:pt x="638426" y="150925"/>
                </a:lnTo>
                <a:lnTo>
                  <a:pt x="640230" y="147198"/>
                </a:lnTo>
                <a:lnTo>
                  <a:pt x="642044" y="143508"/>
                </a:lnTo>
                <a:lnTo>
                  <a:pt x="643848" y="139854"/>
                </a:lnTo>
                <a:lnTo>
                  <a:pt x="645662" y="136238"/>
                </a:lnTo>
                <a:lnTo>
                  <a:pt x="647466" y="132661"/>
                </a:lnTo>
                <a:lnTo>
                  <a:pt x="649271" y="129121"/>
                </a:lnTo>
                <a:lnTo>
                  <a:pt x="651084" y="125621"/>
                </a:lnTo>
                <a:lnTo>
                  <a:pt x="652889" y="122160"/>
                </a:lnTo>
                <a:lnTo>
                  <a:pt x="654703" y="118738"/>
                </a:lnTo>
                <a:lnTo>
                  <a:pt x="656507" y="115358"/>
                </a:lnTo>
                <a:lnTo>
                  <a:pt x="658321" y="112018"/>
                </a:lnTo>
                <a:lnTo>
                  <a:pt x="660125" y="108719"/>
                </a:lnTo>
                <a:lnTo>
                  <a:pt x="661939" y="105462"/>
                </a:lnTo>
                <a:lnTo>
                  <a:pt x="663743" y="102247"/>
                </a:lnTo>
                <a:lnTo>
                  <a:pt x="665548" y="99076"/>
                </a:lnTo>
                <a:lnTo>
                  <a:pt x="667361" y="95947"/>
                </a:lnTo>
                <a:lnTo>
                  <a:pt x="669166" y="92861"/>
                </a:lnTo>
                <a:lnTo>
                  <a:pt x="670979" y="89819"/>
                </a:lnTo>
                <a:lnTo>
                  <a:pt x="672784" y="86823"/>
                </a:lnTo>
                <a:lnTo>
                  <a:pt x="674597" y="83870"/>
                </a:lnTo>
                <a:lnTo>
                  <a:pt x="676402" y="80963"/>
                </a:lnTo>
                <a:lnTo>
                  <a:pt x="678216" y="78101"/>
                </a:lnTo>
                <a:lnTo>
                  <a:pt x="680020" y="75286"/>
                </a:lnTo>
                <a:lnTo>
                  <a:pt x="681824" y="72517"/>
                </a:lnTo>
                <a:lnTo>
                  <a:pt x="683638" y="69794"/>
                </a:lnTo>
                <a:lnTo>
                  <a:pt x="685443" y="67119"/>
                </a:lnTo>
                <a:lnTo>
                  <a:pt x="687256" y="64492"/>
                </a:lnTo>
                <a:lnTo>
                  <a:pt x="689061" y="61912"/>
                </a:lnTo>
                <a:lnTo>
                  <a:pt x="690874" y="59381"/>
                </a:lnTo>
                <a:lnTo>
                  <a:pt x="692679" y="56897"/>
                </a:lnTo>
                <a:lnTo>
                  <a:pt x="694492" y="54464"/>
                </a:lnTo>
                <a:lnTo>
                  <a:pt x="696297" y="52079"/>
                </a:lnTo>
                <a:lnTo>
                  <a:pt x="698111" y="49745"/>
                </a:lnTo>
                <a:lnTo>
                  <a:pt x="699915" y="47461"/>
                </a:lnTo>
                <a:lnTo>
                  <a:pt x="701719" y="45226"/>
                </a:lnTo>
                <a:lnTo>
                  <a:pt x="703533" y="43043"/>
                </a:lnTo>
                <a:lnTo>
                  <a:pt x="705337" y="40910"/>
                </a:lnTo>
                <a:lnTo>
                  <a:pt x="707151" y="38828"/>
                </a:lnTo>
                <a:lnTo>
                  <a:pt x="708956" y="36799"/>
                </a:lnTo>
                <a:lnTo>
                  <a:pt x="710769" y="34820"/>
                </a:lnTo>
                <a:lnTo>
                  <a:pt x="712574" y="32895"/>
                </a:lnTo>
                <a:lnTo>
                  <a:pt x="714387" y="31022"/>
                </a:lnTo>
                <a:lnTo>
                  <a:pt x="716192" y="29202"/>
                </a:lnTo>
                <a:lnTo>
                  <a:pt x="717996" y="27434"/>
                </a:lnTo>
                <a:lnTo>
                  <a:pt x="719810" y="25719"/>
                </a:lnTo>
                <a:lnTo>
                  <a:pt x="721614" y="24059"/>
                </a:lnTo>
                <a:lnTo>
                  <a:pt x="723428" y="22452"/>
                </a:lnTo>
                <a:lnTo>
                  <a:pt x="725232" y="20899"/>
                </a:lnTo>
                <a:lnTo>
                  <a:pt x="727046" y="19399"/>
                </a:lnTo>
                <a:lnTo>
                  <a:pt x="728850" y="17955"/>
                </a:lnTo>
                <a:lnTo>
                  <a:pt x="730664" y="16565"/>
                </a:lnTo>
                <a:lnTo>
                  <a:pt x="732468" y="15231"/>
                </a:lnTo>
                <a:lnTo>
                  <a:pt x="734273" y="13950"/>
                </a:lnTo>
                <a:lnTo>
                  <a:pt x="736087" y="12725"/>
                </a:lnTo>
                <a:lnTo>
                  <a:pt x="737891" y="11556"/>
                </a:lnTo>
                <a:lnTo>
                  <a:pt x="739705" y="10442"/>
                </a:lnTo>
                <a:lnTo>
                  <a:pt x="741509" y="9384"/>
                </a:lnTo>
                <a:lnTo>
                  <a:pt x="743323" y="8381"/>
                </a:lnTo>
                <a:lnTo>
                  <a:pt x="745127" y="7435"/>
                </a:lnTo>
                <a:lnTo>
                  <a:pt x="746941" y="6545"/>
                </a:lnTo>
                <a:lnTo>
                  <a:pt x="748745" y="5711"/>
                </a:lnTo>
                <a:lnTo>
                  <a:pt x="750559" y="4933"/>
                </a:lnTo>
                <a:lnTo>
                  <a:pt x="752363" y="4212"/>
                </a:lnTo>
                <a:lnTo>
                  <a:pt x="754168" y="3548"/>
                </a:lnTo>
                <a:lnTo>
                  <a:pt x="755982" y="2941"/>
                </a:lnTo>
                <a:lnTo>
                  <a:pt x="757786" y="2390"/>
                </a:lnTo>
                <a:lnTo>
                  <a:pt x="759600" y="1896"/>
                </a:lnTo>
                <a:lnTo>
                  <a:pt x="761404" y="1459"/>
                </a:lnTo>
                <a:lnTo>
                  <a:pt x="763218" y="1079"/>
                </a:lnTo>
                <a:lnTo>
                  <a:pt x="765022" y="756"/>
                </a:lnTo>
                <a:lnTo>
                  <a:pt x="766836" y="491"/>
                </a:lnTo>
                <a:lnTo>
                  <a:pt x="768640" y="282"/>
                </a:lnTo>
                <a:lnTo>
                  <a:pt x="770445" y="131"/>
                </a:lnTo>
                <a:lnTo>
                  <a:pt x="772258" y="37"/>
                </a:lnTo>
                <a:lnTo>
                  <a:pt x="774063" y="0"/>
                </a:lnTo>
                <a:lnTo>
                  <a:pt x="775876" y="20"/>
                </a:lnTo>
                <a:lnTo>
                  <a:pt x="777681" y="98"/>
                </a:lnTo>
                <a:lnTo>
                  <a:pt x="779495" y="233"/>
                </a:lnTo>
                <a:lnTo>
                  <a:pt x="781299" y="425"/>
                </a:lnTo>
                <a:lnTo>
                  <a:pt x="783113" y="675"/>
                </a:lnTo>
                <a:lnTo>
                  <a:pt x="784917" y="981"/>
                </a:lnTo>
                <a:lnTo>
                  <a:pt x="786721" y="1345"/>
                </a:lnTo>
                <a:lnTo>
                  <a:pt x="788535" y="1765"/>
                </a:lnTo>
                <a:lnTo>
                  <a:pt x="790340" y="2243"/>
                </a:lnTo>
                <a:lnTo>
                  <a:pt x="792153" y="2777"/>
                </a:lnTo>
                <a:lnTo>
                  <a:pt x="793958" y="3369"/>
                </a:lnTo>
                <a:lnTo>
                  <a:pt x="795771" y="4017"/>
                </a:lnTo>
                <a:lnTo>
                  <a:pt x="797576" y="4722"/>
                </a:lnTo>
                <a:lnTo>
                  <a:pt x="799389" y="5483"/>
                </a:lnTo>
                <a:lnTo>
                  <a:pt x="801194" y="6301"/>
                </a:lnTo>
                <a:lnTo>
                  <a:pt x="802998" y="7175"/>
                </a:lnTo>
                <a:lnTo>
                  <a:pt x="804812" y="8105"/>
                </a:lnTo>
                <a:lnTo>
                  <a:pt x="806616" y="9091"/>
                </a:lnTo>
                <a:lnTo>
                  <a:pt x="808430" y="10134"/>
                </a:lnTo>
                <a:lnTo>
                  <a:pt x="810234" y="11232"/>
                </a:lnTo>
                <a:lnTo>
                  <a:pt x="812048" y="12385"/>
                </a:lnTo>
                <a:lnTo>
                  <a:pt x="813853" y="13594"/>
                </a:lnTo>
                <a:lnTo>
                  <a:pt x="815666" y="14859"/>
                </a:lnTo>
                <a:lnTo>
                  <a:pt x="817471" y="16178"/>
                </a:lnTo>
                <a:lnTo>
                  <a:pt x="819284" y="17552"/>
                </a:lnTo>
                <a:lnTo>
                  <a:pt x="821089" y="18982"/>
                </a:lnTo>
                <a:lnTo>
                  <a:pt x="822893" y="20465"/>
                </a:lnTo>
                <a:lnTo>
                  <a:pt x="824707" y="22003"/>
                </a:lnTo>
                <a:lnTo>
                  <a:pt x="826511" y="23594"/>
                </a:lnTo>
                <a:lnTo>
                  <a:pt x="828325" y="25239"/>
                </a:lnTo>
                <a:lnTo>
                  <a:pt x="830129" y="26939"/>
                </a:lnTo>
                <a:lnTo>
                  <a:pt x="831943" y="28691"/>
                </a:lnTo>
                <a:lnTo>
                  <a:pt x="833747" y="30496"/>
                </a:lnTo>
                <a:lnTo>
                  <a:pt x="835561" y="32355"/>
                </a:lnTo>
                <a:lnTo>
                  <a:pt x="837366" y="34265"/>
                </a:lnTo>
                <a:lnTo>
                  <a:pt x="839170" y="36229"/>
                </a:lnTo>
                <a:lnTo>
                  <a:pt x="840984" y="38243"/>
                </a:lnTo>
                <a:lnTo>
                  <a:pt x="842788" y="40310"/>
                </a:lnTo>
                <a:lnTo>
                  <a:pt x="844602" y="42428"/>
                </a:lnTo>
                <a:lnTo>
                  <a:pt x="846406" y="44597"/>
                </a:lnTo>
                <a:lnTo>
                  <a:pt x="848220" y="46817"/>
                </a:lnTo>
                <a:lnTo>
                  <a:pt x="850024" y="49087"/>
                </a:lnTo>
                <a:lnTo>
                  <a:pt x="851838" y="51408"/>
                </a:lnTo>
                <a:lnTo>
                  <a:pt x="853642" y="53778"/>
                </a:lnTo>
                <a:lnTo>
                  <a:pt x="855447" y="56197"/>
                </a:lnTo>
                <a:lnTo>
                  <a:pt x="857260" y="58666"/>
                </a:lnTo>
                <a:lnTo>
                  <a:pt x="859065" y="61183"/>
                </a:lnTo>
                <a:lnTo>
                  <a:pt x="860879" y="63749"/>
                </a:lnTo>
                <a:lnTo>
                  <a:pt x="862683" y="66364"/>
                </a:lnTo>
                <a:lnTo>
                  <a:pt x="864497" y="69025"/>
                </a:lnTo>
                <a:lnTo>
                  <a:pt x="866301" y="71734"/>
                </a:lnTo>
                <a:lnTo>
                  <a:pt x="868115" y="74490"/>
                </a:lnTo>
                <a:lnTo>
                  <a:pt x="869919" y="77293"/>
                </a:lnTo>
                <a:lnTo>
                  <a:pt x="871733" y="80141"/>
                </a:lnTo>
                <a:lnTo>
                  <a:pt x="873537" y="83035"/>
                </a:lnTo>
                <a:lnTo>
                  <a:pt x="875342" y="85974"/>
                </a:lnTo>
                <a:lnTo>
                  <a:pt x="877155" y="88959"/>
                </a:lnTo>
                <a:lnTo>
                  <a:pt x="878960" y="91987"/>
                </a:lnTo>
                <a:lnTo>
                  <a:pt x="880774" y="95060"/>
                </a:lnTo>
                <a:lnTo>
                  <a:pt x="882578" y="98177"/>
                </a:lnTo>
                <a:lnTo>
                  <a:pt x="884392" y="101337"/>
                </a:lnTo>
                <a:lnTo>
                  <a:pt x="886196" y="104539"/>
                </a:lnTo>
                <a:lnTo>
                  <a:pt x="888010" y="107784"/>
                </a:lnTo>
                <a:lnTo>
                  <a:pt x="889814" y="111071"/>
                </a:lnTo>
                <a:lnTo>
                  <a:pt x="891618" y="114399"/>
                </a:lnTo>
                <a:lnTo>
                  <a:pt x="893432" y="117768"/>
                </a:lnTo>
                <a:lnTo>
                  <a:pt x="895237" y="121178"/>
                </a:lnTo>
                <a:lnTo>
                  <a:pt x="897050" y="124628"/>
                </a:lnTo>
                <a:lnTo>
                  <a:pt x="898855" y="128117"/>
                </a:lnTo>
                <a:lnTo>
                  <a:pt x="900668" y="131645"/>
                </a:lnTo>
                <a:lnTo>
                  <a:pt x="902473" y="135212"/>
                </a:lnTo>
                <a:lnTo>
                  <a:pt x="904286" y="138817"/>
                </a:lnTo>
                <a:lnTo>
                  <a:pt x="906091" y="142460"/>
                </a:lnTo>
                <a:lnTo>
                  <a:pt x="907895" y="146140"/>
                </a:lnTo>
                <a:lnTo>
                  <a:pt x="909709" y="149857"/>
                </a:lnTo>
                <a:lnTo>
                  <a:pt x="911513" y="153610"/>
                </a:lnTo>
                <a:lnTo>
                  <a:pt x="913327" y="157398"/>
                </a:lnTo>
                <a:lnTo>
                  <a:pt x="915131" y="161221"/>
                </a:lnTo>
                <a:lnTo>
                  <a:pt x="916945" y="165080"/>
                </a:lnTo>
                <a:lnTo>
                  <a:pt x="918750" y="168972"/>
                </a:lnTo>
                <a:lnTo>
                  <a:pt x="920563" y="172898"/>
                </a:lnTo>
                <a:lnTo>
                  <a:pt x="922368" y="176857"/>
                </a:lnTo>
                <a:lnTo>
                  <a:pt x="924172" y="180849"/>
                </a:lnTo>
                <a:lnTo>
                  <a:pt x="925986" y="184872"/>
                </a:lnTo>
                <a:lnTo>
                  <a:pt x="927790" y="188927"/>
                </a:lnTo>
                <a:lnTo>
                  <a:pt x="929604" y="193014"/>
                </a:lnTo>
                <a:lnTo>
                  <a:pt x="931408" y="197131"/>
                </a:lnTo>
                <a:lnTo>
                  <a:pt x="933222" y="201277"/>
                </a:lnTo>
                <a:lnTo>
                  <a:pt x="935026" y="205453"/>
                </a:lnTo>
                <a:lnTo>
                  <a:pt x="936840" y="209658"/>
                </a:lnTo>
                <a:lnTo>
                  <a:pt x="938645" y="213892"/>
                </a:lnTo>
                <a:lnTo>
                  <a:pt x="940458" y="218153"/>
                </a:lnTo>
                <a:lnTo>
                  <a:pt x="942263" y="222442"/>
                </a:lnTo>
                <a:lnTo>
                  <a:pt x="944067" y="226757"/>
                </a:lnTo>
                <a:lnTo>
                  <a:pt x="945881" y="231098"/>
                </a:lnTo>
                <a:lnTo>
                  <a:pt x="947685" y="235465"/>
                </a:lnTo>
                <a:lnTo>
                  <a:pt x="949499" y="239857"/>
                </a:lnTo>
                <a:lnTo>
                  <a:pt x="951303" y="244273"/>
                </a:lnTo>
                <a:lnTo>
                  <a:pt x="953117" y="248714"/>
                </a:lnTo>
                <a:lnTo>
                  <a:pt x="954921" y="253178"/>
                </a:lnTo>
                <a:lnTo>
                  <a:pt x="956735" y="257665"/>
                </a:lnTo>
                <a:lnTo>
                  <a:pt x="958539" y="262174"/>
                </a:lnTo>
                <a:lnTo>
                  <a:pt x="960344" y="266704"/>
                </a:lnTo>
                <a:lnTo>
                  <a:pt x="962158" y="271257"/>
                </a:lnTo>
                <a:lnTo>
                  <a:pt x="963962" y="275830"/>
                </a:lnTo>
                <a:lnTo>
                  <a:pt x="965776" y="280423"/>
                </a:lnTo>
                <a:lnTo>
                  <a:pt x="967580" y="285035"/>
                </a:lnTo>
                <a:lnTo>
                  <a:pt x="969394" y="289667"/>
                </a:lnTo>
                <a:lnTo>
                  <a:pt x="971198" y="294316"/>
                </a:lnTo>
                <a:lnTo>
                  <a:pt x="973012" y="298985"/>
                </a:lnTo>
                <a:lnTo>
                  <a:pt x="974816" y="303670"/>
                </a:lnTo>
                <a:lnTo>
                  <a:pt x="976621" y="308371"/>
                </a:lnTo>
                <a:lnTo>
                  <a:pt x="978434" y="313090"/>
                </a:lnTo>
                <a:lnTo>
                  <a:pt x="980239" y="317824"/>
                </a:lnTo>
                <a:lnTo>
                  <a:pt x="982052" y="322573"/>
                </a:lnTo>
                <a:lnTo>
                  <a:pt x="983857" y="327336"/>
                </a:lnTo>
                <a:lnTo>
                  <a:pt x="985670" y="332114"/>
                </a:lnTo>
                <a:lnTo>
                  <a:pt x="987475" y="336905"/>
                </a:lnTo>
                <a:lnTo>
                  <a:pt x="989289" y="341709"/>
                </a:lnTo>
                <a:lnTo>
                  <a:pt x="991093" y="346526"/>
                </a:lnTo>
                <a:lnTo>
                  <a:pt x="992907" y="351354"/>
                </a:lnTo>
                <a:lnTo>
                  <a:pt x="994711" y="356193"/>
                </a:lnTo>
                <a:lnTo>
                  <a:pt x="996516" y="361044"/>
                </a:lnTo>
                <a:lnTo>
                  <a:pt x="998329" y="365905"/>
                </a:lnTo>
                <a:lnTo>
                  <a:pt x="1000134" y="370775"/>
                </a:lnTo>
                <a:lnTo>
                  <a:pt x="1001947" y="375655"/>
                </a:lnTo>
                <a:lnTo>
                  <a:pt x="1003752" y="380543"/>
                </a:lnTo>
                <a:lnTo>
                  <a:pt x="1005565" y="385439"/>
                </a:lnTo>
                <a:lnTo>
                  <a:pt x="1007370" y="390343"/>
                </a:lnTo>
                <a:lnTo>
                  <a:pt x="1009184" y="395254"/>
                </a:lnTo>
                <a:lnTo>
                  <a:pt x="1010988" y="400172"/>
                </a:lnTo>
                <a:lnTo>
                  <a:pt x="1012792" y="405095"/>
                </a:lnTo>
                <a:lnTo>
                  <a:pt x="1014606" y="410023"/>
                </a:lnTo>
                <a:lnTo>
                  <a:pt x="1016410" y="414957"/>
                </a:lnTo>
                <a:lnTo>
                  <a:pt x="1018224" y="419895"/>
                </a:lnTo>
                <a:lnTo>
                  <a:pt x="1020029" y="424837"/>
                </a:lnTo>
                <a:lnTo>
                  <a:pt x="1021842" y="429783"/>
                </a:lnTo>
                <a:lnTo>
                  <a:pt x="1023647" y="434731"/>
                </a:lnTo>
                <a:lnTo>
                  <a:pt x="1025460" y="439682"/>
                </a:lnTo>
                <a:lnTo>
                  <a:pt x="1027265" y="444635"/>
                </a:lnTo>
                <a:lnTo>
                  <a:pt x="1029069" y="449589"/>
                </a:lnTo>
                <a:lnTo>
                  <a:pt x="1030883" y="454544"/>
                </a:lnTo>
                <a:lnTo>
                  <a:pt x="1032687" y="459500"/>
                </a:lnTo>
                <a:lnTo>
                  <a:pt x="1034501" y="464455"/>
                </a:lnTo>
                <a:lnTo>
                  <a:pt x="1036305" y="469410"/>
                </a:lnTo>
                <a:lnTo>
                  <a:pt x="1038119" y="474364"/>
                </a:lnTo>
                <a:lnTo>
                  <a:pt x="1039923" y="479316"/>
                </a:lnTo>
                <a:lnTo>
                  <a:pt x="1041737" y="484267"/>
                </a:lnTo>
                <a:lnTo>
                  <a:pt x="1043542" y="489214"/>
                </a:lnTo>
                <a:lnTo>
                  <a:pt x="1045346" y="494159"/>
                </a:lnTo>
                <a:lnTo>
                  <a:pt x="1047160" y="499101"/>
                </a:lnTo>
                <a:lnTo>
                  <a:pt x="1048964" y="504039"/>
                </a:lnTo>
                <a:lnTo>
                  <a:pt x="1050778" y="508972"/>
                </a:lnTo>
                <a:lnTo>
                  <a:pt x="1052582" y="513901"/>
                </a:lnTo>
                <a:lnTo>
                  <a:pt x="1054396" y="518824"/>
                </a:lnTo>
                <a:lnTo>
                  <a:pt x="1056200" y="523742"/>
                </a:lnTo>
                <a:lnTo>
                  <a:pt x="1058014" y="528654"/>
                </a:lnTo>
                <a:lnTo>
                  <a:pt x="1059818" y="533559"/>
                </a:lnTo>
                <a:lnTo>
                  <a:pt x="1061632" y="538457"/>
                </a:lnTo>
                <a:lnTo>
                  <a:pt x="1063437" y="543348"/>
                </a:lnTo>
                <a:lnTo>
                  <a:pt x="1065241" y="548232"/>
                </a:lnTo>
                <a:lnTo>
                  <a:pt x="1067055" y="553107"/>
                </a:lnTo>
                <a:lnTo>
                  <a:pt x="1068859" y="557973"/>
                </a:lnTo>
                <a:lnTo>
                  <a:pt x="1070673" y="562830"/>
                </a:lnTo>
                <a:lnTo>
                  <a:pt x="1072477" y="567678"/>
                </a:lnTo>
                <a:lnTo>
                  <a:pt x="1074291" y="572516"/>
                </a:lnTo>
                <a:lnTo>
                  <a:pt x="1076095" y="577344"/>
                </a:lnTo>
                <a:lnTo>
                  <a:pt x="1077909" y="582161"/>
                </a:lnTo>
                <a:lnTo>
                  <a:pt x="1079713" y="586968"/>
                </a:lnTo>
                <a:lnTo>
                  <a:pt x="1081518" y="591762"/>
                </a:lnTo>
                <a:lnTo>
                  <a:pt x="1083331" y="596545"/>
                </a:lnTo>
                <a:lnTo>
                  <a:pt x="1085136" y="601317"/>
                </a:lnTo>
                <a:lnTo>
                  <a:pt x="1086949" y="606075"/>
                </a:lnTo>
                <a:lnTo>
                  <a:pt x="1088754" y="610821"/>
                </a:lnTo>
                <a:lnTo>
                  <a:pt x="1090568" y="615554"/>
                </a:lnTo>
                <a:lnTo>
                  <a:pt x="1092372" y="620272"/>
                </a:lnTo>
                <a:lnTo>
                  <a:pt x="1094186" y="624977"/>
                </a:lnTo>
                <a:lnTo>
                  <a:pt x="1095990" y="629668"/>
                </a:lnTo>
                <a:lnTo>
                  <a:pt x="1097795" y="634345"/>
                </a:lnTo>
                <a:lnTo>
                  <a:pt x="1099608" y="639006"/>
                </a:lnTo>
                <a:lnTo>
                  <a:pt x="1101413" y="643652"/>
                </a:lnTo>
                <a:lnTo>
                  <a:pt x="1103226" y="648283"/>
                </a:lnTo>
                <a:lnTo>
                  <a:pt x="1105031" y="652897"/>
                </a:lnTo>
                <a:lnTo>
                  <a:pt x="1106844" y="657497"/>
                </a:lnTo>
                <a:lnTo>
                  <a:pt x="1108649" y="662078"/>
                </a:lnTo>
                <a:lnTo>
                  <a:pt x="1110463" y="666644"/>
                </a:lnTo>
                <a:lnTo>
                  <a:pt x="1112267" y="671192"/>
                </a:lnTo>
                <a:lnTo>
                  <a:pt x="1114081" y="675723"/>
                </a:lnTo>
                <a:lnTo>
                  <a:pt x="1115885" y="680237"/>
                </a:lnTo>
                <a:lnTo>
                  <a:pt x="1117689" y="684732"/>
                </a:lnTo>
                <a:lnTo>
                  <a:pt x="1119503" y="689209"/>
                </a:lnTo>
                <a:lnTo>
                  <a:pt x="1121308" y="693668"/>
                </a:lnTo>
                <a:lnTo>
                  <a:pt x="1123121" y="698108"/>
                </a:lnTo>
                <a:lnTo>
                  <a:pt x="1124926" y="702529"/>
                </a:lnTo>
                <a:lnTo>
                  <a:pt x="1126739" y="706931"/>
                </a:lnTo>
                <a:lnTo>
                  <a:pt x="1128544" y="711313"/>
                </a:lnTo>
                <a:lnTo>
                  <a:pt x="1130357" y="715676"/>
                </a:lnTo>
                <a:lnTo>
                  <a:pt x="1132162" y="720018"/>
                </a:lnTo>
                <a:lnTo>
                  <a:pt x="1133966" y="724341"/>
                </a:lnTo>
                <a:lnTo>
                  <a:pt x="1135780" y="728643"/>
                </a:lnTo>
                <a:lnTo>
                  <a:pt x="1137584" y="732924"/>
                </a:lnTo>
                <a:lnTo>
                  <a:pt x="1139398" y="737185"/>
                </a:lnTo>
                <a:lnTo>
                  <a:pt x="1141202" y="741424"/>
                </a:lnTo>
                <a:lnTo>
                  <a:pt x="1143016" y="745643"/>
                </a:lnTo>
                <a:lnTo>
                  <a:pt x="1144821" y="749839"/>
                </a:lnTo>
                <a:lnTo>
                  <a:pt x="1146634" y="754014"/>
                </a:lnTo>
                <a:lnTo>
                  <a:pt x="1148439" y="758168"/>
                </a:lnTo>
                <a:lnTo>
                  <a:pt x="1150243" y="762299"/>
                </a:lnTo>
                <a:lnTo>
                  <a:pt x="1152057" y="766408"/>
                </a:lnTo>
                <a:lnTo>
                  <a:pt x="1153861" y="770495"/>
                </a:lnTo>
                <a:lnTo>
                  <a:pt x="1155675" y="774558"/>
                </a:lnTo>
                <a:lnTo>
                  <a:pt x="1157479" y="778600"/>
                </a:lnTo>
                <a:lnTo>
                  <a:pt x="1159293" y="782618"/>
                </a:lnTo>
                <a:lnTo>
                  <a:pt x="1161097" y="786614"/>
                </a:lnTo>
                <a:lnTo>
                  <a:pt x="1162911" y="790586"/>
                </a:lnTo>
                <a:lnTo>
                  <a:pt x="1164715" y="794534"/>
                </a:lnTo>
                <a:lnTo>
                  <a:pt x="1166520" y="798459"/>
                </a:lnTo>
                <a:lnTo>
                  <a:pt x="1168334" y="802361"/>
                </a:lnTo>
                <a:lnTo>
                  <a:pt x="1170138" y="806240"/>
                </a:lnTo>
                <a:lnTo>
                  <a:pt x="1171952" y="810093"/>
                </a:lnTo>
                <a:lnTo>
                  <a:pt x="1173756" y="813923"/>
                </a:lnTo>
                <a:lnTo>
                  <a:pt x="1175570" y="817729"/>
                </a:lnTo>
                <a:lnTo>
                  <a:pt x="1177374" y="821511"/>
                </a:lnTo>
                <a:lnTo>
                  <a:pt x="1179188" y="825269"/>
                </a:lnTo>
                <a:lnTo>
                  <a:pt x="1180992" y="829001"/>
                </a:lnTo>
                <a:lnTo>
                  <a:pt x="1182806" y="832709"/>
                </a:lnTo>
                <a:lnTo>
                  <a:pt x="1184610" y="836394"/>
                </a:lnTo>
                <a:lnTo>
                  <a:pt x="1186415" y="840053"/>
                </a:lnTo>
                <a:lnTo>
                  <a:pt x="1188228" y="843687"/>
                </a:lnTo>
                <a:lnTo>
                  <a:pt x="1190033" y="847296"/>
                </a:lnTo>
                <a:lnTo>
                  <a:pt x="1191847" y="850881"/>
                </a:lnTo>
                <a:lnTo>
                  <a:pt x="1193651" y="854439"/>
                </a:lnTo>
                <a:lnTo>
                  <a:pt x="1195465" y="857973"/>
                </a:lnTo>
                <a:lnTo>
                  <a:pt x="1197269" y="861479"/>
                </a:lnTo>
                <a:lnTo>
                  <a:pt x="1199083" y="864967"/>
                </a:lnTo>
                <a:lnTo>
                  <a:pt x="1200887" y="868427"/>
                </a:lnTo>
                <a:lnTo>
                  <a:pt x="1202692" y="871859"/>
                </a:lnTo>
                <a:lnTo>
                  <a:pt x="1204505" y="875264"/>
                </a:lnTo>
                <a:lnTo>
                  <a:pt x="1206310" y="878649"/>
                </a:lnTo>
                <a:lnTo>
                  <a:pt x="1208123" y="882007"/>
                </a:lnTo>
                <a:lnTo>
                  <a:pt x="1209928" y="885337"/>
                </a:lnTo>
                <a:lnTo>
                  <a:pt x="1211741" y="888648"/>
                </a:lnTo>
                <a:lnTo>
                  <a:pt x="1213546" y="891931"/>
                </a:lnTo>
                <a:lnTo>
                  <a:pt x="1215360" y="895186"/>
                </a:lnTo>
                <a:lnTo>
                  <a:pt x="1217164" y="898414"/>
                </a:lnTo>
                <a:lnTo>
                  <a:pt x="1218968" y="901613"/>
                </a:lnTo>
                <a:lnTo>
                  <a:pt x="1220782" y="904794"/>
                </a:lnTo>
                <a:lnTo>
                  <a:pt x="1222587" y="907947"/>
                </a:lnTo>
                <a:lnTo>
                  <a:pt x="1224400" y="911082"/>
                </a:lnTo>
                <a:lnTo>
                  <a:pt x="1226205" y="914179"/>
                </a:lnTo>
                <a:lnTo>
                  <a:pt x="1228018" y="917258"/>
                </a:lnTo>
                <a:lnTo>
                  <a:pt x="1229823" y="920308"/>
                </a:lnTo>
                <a:lnTo>
                  <a:pt x="1231636" y="923331"/>
                </a:lnTo>
                <a:lnTo>
                  <a:pt x="1233441" y="926336"/>
                </a:lnTo>
                <a:lnTo>
                  <a:pt x="1235255" y="929312"/>
                </a:lnTo>
                <a:lnTo>
                  <a:pt x="1237059" y="932260"/>
                </a:lnTo>
                <a:lnTo>
                  <a:pt x="1238863" y="935181"/>
                </a:lnTo>
                <a:lnTo>
                  <a:pt x="1240677" y="938083"/>
                </a:lnTo>
                <a:lnTo>
                  <a:pt x="1242481" y="940957"/>
                </a:lnTo>
                <a:lnTo>
                  <a:pt x="1244295" y="943803"/>
                </a:lnTo>
                <a:lnTo>
                  <a:pt x="1246099" y="946621"/>
                </a:lnTo>
                <a:lnTo>
                  <a:pt x="1247913" y="949421"/>
                </a:lnTo>
                <a:lnTo>
                  <a:pt x="1249718" y="952192"/>
                </a:lnTo>
                <a:lnTo>
                  <a:pt x="1251531" y="954936"/>
                </a:lnTo>
                <a:lnTo>
                  <a:pt x="1253336" y="957661"/>
                </a:lnTo>
                <a:lnTo>
                  <a:pt x="1255140" y="960359"/>
                </a:lnTo>
                <a:lnTo>
                  <a:pt x="1256954" y="963028"/>
                </a:lnTo>
                <a:lnTo>
                  <a:pt x="1258758" y="965679"/>
                </a:lnTo>
                <a:lnTo>
                  <a:pt x="1260572" y="968302"/>
                </a:lnTo>
                <a:lnTo>
                  <a:pt x="1262376" y="970897"/>
                </a:lnTo>
                <a:lnTo>
                  <a:pt x="1264190" y="973473"/>
                </a:lnTo>
                <a:lnTo>
                  <a:pt x="1265994" y="976022"/>
                </a:lnTo>
                <a:lnTo>
                  <a:pt x="1267808" y="978542"/>
                </a:lnTo>
                <a:lnTo>
                  <a:pt x="1269612" y="981044"/>
                </a:lnTo>
                <a:lnTo>
                  <a:pt x="1271417" y="983518"/>
                </a:lnTo>
                <a:lnTo>
                  <a:pt x="1273231" y="985964"/>
                </a:lnTo>
                <a:lnTo>
                  <a:pt x="1275035" y="988392"/>
                </a:lnTo>
                <a:lnTo>
                  <a:pt x="1276849" y="990792"/>
                </a:lnTo>
                <a:lnTo>
                  <a:pt x="1278653" y="993173"/>
                </a:lnTo>
                <a:lnTo>
                  <a:pt x="1280467" y="995526"/>
                </a:lnTo>
                <a:lnTo>
                  <a:pt x="1282271" y="997860"/>
                </a:lnTo>
                <a:lnTo>
                  <a:pt x="1284085" y="1000167"/>
                </a:lnTo>
                <a:lnTo>
                  <a:pt x="1285889" y="1002446"/>
                </a:lnTo>
                <a:lnTo>
                  <a:pt x="1287694" y="1004706"/>
                </a:lnTo>
                <a:lnTo>
                  <a:pt x="1289507" y="1006947"/>
                </a:lnTo>
                <a:lnTo>
                  <a:pt x="1291312" y="1009161"/>
                </a:lnTo>
                <a:lnTo>
                  <a:pt x="1293126" y="1011347"/>
                </a:lnTo>
                <a:lnTo>
                  <a:pt x="1294930" y="1013514"/>
                </a:lnTo>
                <a:lnTo>
                  <a:pt x="1296744" y="1015663"/>
                </a:lnTo>
                <a:lnTo>
                  <a:pt x="1298548" y="1017783"/>
                </a:lnTo>
                <a:lnTo>
                  <a:pt x="1300362" y="1019876"/>
                </a:lnTo>
                <a:lnTo>
                  <a:pt x="1302166" y="1021959"/>
                </a:lnTo>
                <a:lnTo>
                  <a:pt x="1303980" y="1024006"/>
                </a:lnTo>
                <a:lnTo>
                  <a:pt x="1305784" y="1026043"/>
                </a:lnTo>
                <a:lnTo>
                  <a:pt x="1307589" y="1028052"/>
                </a:lnTo>
                <a:lnTo>
                  <a:pt x="1309402" y="1030033"/>
                </a:lnTo>
                <a:lnTo>
                  <a:pt x="1311207" y="1031995"/>
                </a:lnTo>
                <a:lnTo>
                  <a:pt x="1313020" y="1033939"/>
                </a:lnTo>
                <a:lnTo>
                  <a:pt x="1314825" y="1035864"/>
                </a:lnTo>
                <a:lnTo>
                  <a:pt x="1316639" y="1037762"/>
                </a:lnTo>
                <a:lnTo>
                  <a:pt x="1318443" y="1039641"/>
                </a:lnTo>
                <a:lnTo>
                  <a:pt x="1320257" y="1041492"/>
                </a:lnTo>
                <a:lnTo>
                  <a:pt x="1322061" y="1043333"/>
                </a:lnTo>
                <a:lnTo>
                  <a:pt x="1323865" y="1045147"/>
                </a:lnTo>
                <a:lnTo>
                  <a:pt x="1325679" y="1046933"/>
                </a:lnTo>
                <a:lnTo>
                  <a:pt x="1327483" y="1048709"/>
                </a:lnTo>
                <a:lnTo>
                  <a:pt x="1329297" y="1050458"/>
                </a:lnTo>
                <a:lnTo>
                  <a:pt x="1331102" y="1052188"/>
                </a:lnTo>
                <a:lnTo>
                  <a:pt x="1332915" y="1053899"/>
                </a:lnTo>
                <a:lnTo>
                  <a:pt x="1334720" y="1055592"/>
                </a:lnTo>
                <a:lnTo>
                  <a:pt x="1336533" y="1057257"/>
                </a:lnTo>
                <a:lnTo>
                  <a:pt x="1338338" y="1058912"/>
                </a:lnTo>
                <a:lnTo>
                  <a:pt x="1340142" y="1060540"/>
                </a:lnTo>
                <a:lnTo>
                  <a:pt x="1341956" y="1062149"/>
                </a:lnTo>
                <a:lnTo>
                  <a:pt x="1343760" y="1063740"/>
                </a:lnTo>
                <a:lnTo>
                  <a:pt x="1345574" y="1065312"/>
                </a:lnTo>
                <a:lnTo>
                  <a:pt x="1347378" y="1066865"/>
                </a:lnTo>
                <a:lnTo>
                  <a:pt x="1349192" y="1068400"/>
                </a:lnTo>
                <a:lnTo>
                  <a:pt x="1350997" y="1069916"/>
                </a:lnTo>
                <a:lnTo>
                  <a:pt x="1352810" y="1071404"/>
                </a:lnTo>
                <a:lnTo>
                  <a:pt x="1354615" y="1072883"/>
                </a:lnTo>
                <a:lnTo>
                  <a:pt x="1356428" y="1074343"/>
                </a:lnTo>
                <a:lnTo>
                  <a:pt x="1358233" y="1075784"/>
                </a:lnTo>
                <a:lnTo>
                  <a:pt x="1360037" y="1077198"/>
                </a:lnTo>
                <a:lnTo>
                  <a:pt x="1361851" y="1078603"/>
                </a:lnTo>
                <a:lnTo>
                  <a:pt x="1363655" y="1079989"/>
                </a:lnTo>
                <a:lnTo>
                  <a:pt x="1365469" y="1081356"/>
                </a:lnTo>
                <a:lnTo>
                  <a:pt x="1367273" y="1082704"/>
                </a:lnTo>
                <a:lnTo>
                  <a:pt x="1369087" y="1084044"/>
                </a:lnTo>
                <a:lnTo>
                  <a:pt x="1370891" y="1085355"/>
                </a:lnTo>
                <a:lnTo>
                  <a:pt x="1372705" y="1086657"/>
                </a:lnTo>
                <a:lnTo>
                  <a:pt x="1374510" y="1087932"/>
                </a:lnTo>
                <a:lnTo>
                  <a:pt x="1376314" y="1089197"/>
                </a:lnTo>
                <a:lnTo>
                  <a:pt x="1378128" y="1090443"/>
                </a:lnTo>
                <a:lnTo>
                  <a:pt x="1379932" y="1091671"/>
                </a:lnTo>
                <a:lnTo>
                  <a:pt x="1381746" y="1092889"/>
                </a:lnTo>
                <a:lnTo>
                  <a:pt x="1383550" y="1094089"/>
                </a:lnTo>
                <a:lnTo>
                  <a:pt x="1385364" y="1095270"/>
                </a:lnTo>
                <a:lnTo>
                  <a:pt x="1387168" y="1096433"/>
                </a:lnTo>
                <a:lnTo>
                  <a:pt x="1388982" y="1097586"/>
                </a:lnTo>
                <a:lnTo>
                  <a:pt x="1390786" y="1098721"/>
                </a:lnTo>
                <a:lnTo>
                  <a:pt x="1392591" y="1099837"/>
                </a:lnTo>
                <a:lnTo>
                  <a:pt x="1394404" y="1100944"/>
                </a:lnTo>
                <a:lnTo>
                  <a:pt x="1396209" y="1102032"/>
                </a:lnTo>
                <a:lnTo>
                  <a:pt x="1398023" y="1103102"/>
                </a:lnTo>
                <a:lnTo>
                  <a:pt x="1399827" y="1104162"/>
                </a:lnTo>
                <a:lnTo>
                  <a:pt x="1401641" y="1105204"/>
                </a:lnTo>
                <a:lnTo>
                  <a:pt x="1403445" y="1106227"/>
                </a:lnTo>
                <a:lnTo>
                  <a:pt x="1405259" y="1107241"/>
                </a:lnTo>
                <a:lnTo>
                  <a:pt x="1407063" y="1108245"/>
                </a:lnTo>
                <a:lnTo>
                  <a:pt x="1408868" y="1109231"/>
                </a:lnTo>
                <a:lnTo>
                  <a:pt x="1410681" y="1110198"/>
                </a:lnTo>
                <a:lnTo>
                  <a:pt x="1412486" y="1111156"/>
                </a:lnTo>
                <a:lnTo>
                  <a:pt x="1414299" y="1112105"/>
                </a:lnTo>
                <a:lnTo>
                  <a:pt x="1416104" y="1113035"/>
                </a:lnTo>
                <a:lnTo>
                  <a:pt x="1417918" y="1113947"/>
                </a:lnTo>
                <a:lnTo>
                  <a:pt x="1419722" y="1114849"/>
                </a:lnTo>
                <a:lnTo>
                  <a:pt x="1421536" y="1115742"/>
                </a:lnTo>
                <a:lnTo>
                  <a:pt x="1423340" y="1116616"/>
                </a:lnTo>
                <a:lnTo>
                  <a:pt x="1425154" y="1117481"/>
                </a:lnTo>
                <a:lnTo>
                  <a:pt x="1426958" y="1118327"/>
                </a:lnTo>
                <a:lnTo>
                  <a:pt x="1428762" y="1119174"/>
                </a:lnTo>
                <a:lnTo>
                  <a:pt x="1430576" y="1119992"/>
                </a:lnTo>
                <a:lnTo>
                  <a:pt x="1432381" y="1120811"/>
                </a:lnTo>
                <a:lnTo>
                  <a:pt x="1434194" y="1121611"/>
                </a:lnTo>
                <a:lnTo>
                  <a:pt x="1435999" y="1122401"/>
                </a:lnTo>
                <a:lnTo>
                  <a:pt x="1437812" y="1123183"/>
                </a:lnTo>
                <a:lnTo>
                  <a:pt x="1439617" y="1123945"/>
                </a:lnTo>
                <a:lnTo>
                  <a:pt x="1441430" y="1124699"/>
                </a:lnTo>
                <a:lnTo>
                  <a:pt x="1443235" y="1125443"/>
                </a:lnTo>
                <a:lnTo>
                  <a:pt x="1445039" y="1126168"/>
                </a:lnTo>
                <a:lnTo>
                  <a:pt x="1446853" y="1126894"/>
                </a:lnTo>
                <a:lnTo>
                  <a:pt x="1448657" y="1127601"/>
                </a:lnTo>
                <a:lnTo>
                  <a:pt x="1450471" y="1128298"/>
                </a:lnTo>
                <a:lnTo>
                  <a:pt x="1452275" y="1128986"/>
                </a:lnTo>
                <a:lnTo>
                  <a:pt x="1454089" y="1129665"/>
                </a:lnTo>
                <a:lnTo>
                  <a:pt x="1455894" y="1130326"/>
                </a:lnTo>
                <a:lnTo>
                  <a:pt x="1457707" y="1130986"/>
                </a:lnTo>
                <a:lnTo>
                  <a:pt x="1459512" y="1131628"/>
                </a:lnTo>
                <a:lnTo>
                  <a:pt x="1461316" y="1132260"/>
                </a:lnTo>
                <a:lnTo>
                  <a:pt x="1463130" y="1132884"/>
                </a:lnTo>
                <a:lnTo>
                  <a:pt x="1464934" y="1133497"/>
                </a:lnTo>
                <a:lnTo>
                  <a:pt x="1466748" y="1134102"/>
                </a:lnTo>
                <a:lnTo>
                  <a:pt x="1468552" y="1134697"/>
                </a:lnTo>
                <a:lnTo>
                  <a:pt x="1470366" y="1135283"/>
                </a:lnTo>
                <a:lnTo>
                  <a:pt x="1472170" y="1135860"/>
                </a:lnTo>
                <a:lnTo>
                  <a:pt x="1473984" y="1136427"/>
                </a:lnTo>
                <a:lnTo>
                  <a:pt x="1475789" y="1136985"/>
                </a:lnTo>
                <a:lnTo>
                  <a:pt x="1477593" y="1137534"/>
                </a:lnTo>
                <a:lnTo>
                  <a:pt x="1479407" y="1138073"/>
                </a:lnTo>
                <a:lnTo>
                  <a:pt x="1481211" y="1138604"/>
                </a:lnTo>
                <a:lnTo>
                  <a:pt x="1483025" y="1139124"/>
                </a:lnTo>
                <a:lnTo>
                  <a:pt x="1484829" y="1139636"/>
                </a:lnTo>
                <a:lnTo>
                  <a:pt x="1486643" y="1140148"/>
                </a:lnTo>
                <a:lnTo>
                  <a:pt x="1488447" y="1140641"/>
                </a:lnTo>
                <a:lnTo>
                  <a:pt x="1490261" y="1141124"/>
                </a:lnTo>
                <a:lnTo>
                  <a:pt x="1492065" y="1141608"/>
                </a:lnTo>
                <a:lnTo>
                  <a:pt x="1493879" y="1142082"/>
                </a:lnTo>
                <a:lnTo>
                  <a:pt x="1495683" y="1142547"/>
                </a:lnTo>
                <a:lnTo>
                  <a:pt x="1497488" y="1143003"/>
                </a:lnTo>
                <a:lnTo>
                  <a:pt x="1499302" y="1143449"/>
                </a:lnTo>
                <a:lnTo>
                  <a:pt x="1501106" y="1143887"/>
                </a:lnTo>
                <a:lnTo>
                  <a:pt x="1502920" y="1144324"/>
                </a:lnTo>
                <a:lnTo>
                  <a:pt x="1504724" y="1144742"/>
                </a:lnTo>
                <a:lnTo>
                  <a:pt x="1506538" y="1145161"/>
                </a:lnTo>
                <a:lnTo>
                  <a:pt x="1508342" y="1145570"/>
                </a:lnTo>
                <a:lnTo>
                  <a:pt x="1510156" y="1145979"/>
                </a:lnTo>
                <a:lnTo>
                  <a:pt x="1511960" y="1146379"/>
                </a:lnTo>
                <a:lnTo>
                  <a:pt x="1513765" y="1146761"/>
                </a:lnTo>
                <a:lnTo>
                  <a:pt x="1515578" y="1147151"/>
                </a:lnTo>
                <a:lnTo>
                  <a:pt x="1517383" y="1147523"/>
                </a:lnTo>
                <a:lnTo>
                  <a:pt x="1519196" y="1147895"/>
                </a:lnTo>
                <a:lnTo>
                  <a:pt x="1521001" y="1148258"/>
                </a:lnTo>
                <a:lnTo>
                  <a:pt x="1522814" y="1148612"/>
                </a:lnTo>
                <a:lnTo>
                  <a:pt x="1524619" y="1148965"/>
                </a:lnTo>
                <a:lnTo>
                  <a:pt x="1526433" y="1149309"/>
                </a:lnTo>
                <a:lnTo>
                  <a:pt x="1528237" y="1149644"/>
                </a:lnTo>
                <a:lnTo>
                  <a:pt x="1530041" y="1149979"/>
                </a:lnTo>
                <a:lnTo>
                  <a:pt x="1531855" y="1150304"/>
                </a:lnTo>
                <a:lnTo>
                  <a:pt x="1533660" y="1150630"/>
                </a:lnTo>
                <a:lnTo>
                  <a:pt x="1535473" y="1150937"/>
                </a:lnTo>
                <a:lnTo>
                  <a:pt x="1537278" y="1151253"/>
                </a:lnTo>
                <a:lnTo>
                  <a:pt x="1539091" y="1151551"/>
                </a:lnTo>
                <a:lnTo>
                  <a:pt x="1540896" y="1151848"/>
                </a:lnTo>
                <a:lnTo>
                  <a:pt x="1542709" y="1152146"/>
                </a:lnTo>
                <a:lnTo>
                  <a:pt x="1544514" y="1152425"/>
                </a:lnTo>
                <a:lnTo>
                  <a:pt x="1546328" y="1152713"/>
                </a:lnTo>
                <a:lnTo>
                  <a:pt x="1548132" y="1152983"/>
                </a:lnTo>
                <a:lnTo>
                  <a:pt x="1549936" y="1153253"/>
                </a:lnTo>
                <a:lnTo>
                  <a:pt x="1551750" y="1153523"/>
                </a:lnTo>
                <a:lnTo>
                  <a:pt x="1553554" y="1153783"/>
                </a:lnTo>
                <a:lnTo>
                  <a:pt x="1555368" y="1154043"/>
                </a:lnTo>
                <a:lnTo>
                  <a:pt x="1557173" y="1154295"/>
                </a:lnTo>
                <a:lnTo>
                  <a:pt x="1558986" y="1154536"/>
                </a:lnTo>
                <a:lnTo>
                  <a:pt x="1560791" y="1154778"/>
                </a:lnTo>
                <a:lnTo>
                  <a:pt x="1562604" y="1155020"/>
                </a:lnTo>
                <a:lnTo>
                  <a:pt x="1564409" y="1155253"/>
                </a:lnTo>
                <a:lnTo>
                  <a:pt x="1566213" y="1155485"/>
                </a:lnTo>
                <a:lnTo>
                  <a:pt x="1568027" y="1155708"/>
                </a:lnTo>
                <a:lnTo>
                  <a:pt x="1569831" y="1155922"/>
                </a:lnTo>
                <a:lnTo>
                  <a:pt x="1571645" y="1156145"/>
                </a:lnTo>
                <a:lnTo>
                  <a:pt x="1573449" y="1156350"/>
                </a:lnTo>
                <a:lnTo>
                  <a:pt x="1575263" y="1156564"/>
                </a:lnTo>
                <a:lnTo>
                  <a:pt x="1577067" y="1156769"/>
                </a:lnTo>
                <a:lnTo>
                  <a:pt x="1578881" y="1156964"/>
                </a:lnTo>
                <a:lnTo>
                  <a:pt x="1580686" y="1157159"/>
                </a:lnTo>
                <a:lnTo>
                  <a:pt x="1582490" y="1157355"/>
                </a:lnTo>
                <a:lnTo>
                  <a:pt x="1584304" y="1157541"/>
                </a:lnTo>
                <a:lnTo>
                  <a:pt x="1586108" y="1157727"/>
                </a:lnTo>
                <a:lnTo>
                  <a:pt x="1587922" y="1157903"/>
                </a:lnTo>
                <a:lnTo>
                  <a:pt x="1589726" y="1158080"/>
                </a:lnTo>
                <a:lnTo>
                  <a:pt x="1591540" y="1158257"/>
                </a:lnTo>
                <a:lnTo>
                  <a:pt x="1593344" y="1158424"/>
                </a:lnTo>
                <a:lnTo>
                  <a:pt x="1595158" y="1158592"/>
                </a:lnTo>
                <a:lnTo>
                  <a:pt x="1596962" y="1158759"/>
                </a:lnTo>
                <a:lnTo>
                  <a:pt x="1598767" y="1158917"/>
                </a:lnTo>
                <a:lnTo>
                  <a:pt x="1600581" y="1159075"/>
                </a:lnTo>
                <a:lnTo>
                  <a:pt x="1602385" y="1159233"/>
                </a:lnTo>
                <a:lnTo>
                  <a:pt x="1604199" y="1159382"/>
                </a:lnTo>
                <a:lnTo>
                  <a:pt x="1606003" y="1159531"/>
                </a:lnTo>
                <a:lnTo>
                  <a:pt x="1607817" y="1159671"/>
                </a:lnTo>
                <a:lnTo>
                  <a:pt x="1609621" y="1159819"/>
                </a:lnTo>
                <a:lnTo>
                  <a:pt x="1611435" y="1159959"/>
                </a:lnTo>
                <a:lnTo>
                  <a:pt x="1613239" y="1160089"/>
                </a:lnTo>
                <a:lnTo>
                  <a:pt x="1615053" y="1160229"/>
                </a:lnTo>
                <a:lnTo>
                  <a:pt x="1616857" y="1160359"/>
                </a:lnTo>
                <a:lnTo>
                  <a:pt x="1618662" y="1160480"/>
                </a:lnTo>
                <a:lnTo>
                  <a:pt x="1620475" y="1160610"/>
                </a:lnTo>
                <a:lnTo>
                  <a:pt x="1622280" y="1160731"/>
                </a:lnTo>
                <a:lnTo>
                  <a:pt x="1624094" y="1160852"/>
                </a:lnTo>
                <a:lnTo>
                  <a:pt x="1625898" y="1160973"/>
                </a:lnTo>
                <a:lnTo>
                  <a:pt x="1627712" y="1161084"/>
                </a:lnTo>
                <a:lnTo>
                  <a:pt x="1629516" y="1161196"/>
                </a:lnTo>
                <a:lnTo>
                  <a:pt x="1631330" y="1161308"/>
                </a:lnTo>
                <a:lnTo>
                  <a:pt x="1633134" y="1161419"/>
                </a:lnTo>
                <a:lnTo>
                  <a:pt x="1634939" y="1161521"/>
                </a:lnTo>
                <a:lnTo>
                  <a:pt x="1636752" y="1161633"/>
                </a:lnTo>
                <a:lnTo>
                  <a:pt x="1638557" y="1161726"/>
                </a:lnTo>
                <a:lnTo>
                  <a:pt x="1640370" y="1161828"/>
                </a:lnTo>
                <a:lnTo>
                  <a:pt x="1642175" y="1161931"/>
                </a:lnTo>
                <a:lnTo>
                  <a:pt x="1643988" y="1162024"/>
                </a:lnTo>
                <a:lnTo>
                  <a:pt x="1645793" y="1162117"/>
                </a:lnTo>
                <a:lnTo>
                  <a:pt x="1647607" y="1162210"/>
                </a:lnTo>
                <a:lnTo>
                  <a:pt x="1649411" y="1162293"/>
                </a:lnTo>
                <a:lnTo>
                  <a:pt x="1651215" y="1162386"/>
                </a:lnTo>
                <a:lnTo>
                  <a:pt x="1653029" y="1162470"/>
                </a:lnTo>
                <a:lnTo>
                  <a:pt x="1654833" y="1162554"/>
                </a:lnTo>
                <a:lnTo>
                  <a:pt x="1656647" y="1162638"/>
                </a:lnTo>
                <a:lnTo>
                  <a:pt x="1658452" y="1162712"/>
                </a:lnTo>
                <a:lnTo>
                  <a:pt x="1660265" y="1162796"/>
                </a:lnTo>
                <a:lnTo>
                  <a:pt x="1662070" y="1162870"/>
                </a:lnTo>
                <a:lnTo>
                  <a:pt x="1663883" y="1162945"/>
                </a:lnTo>
                <a:lnTo>
                  <a:pt x="1665688" y="1163019"/>
                </a:lnTo>
                <a:lnTo>
                  <a:pt x="1667501" y="1163093"/>
                </a:lnTo>
                <a:lnTo>
                  <a:pt x="1669306" y="1163158"/>
                </a:lnTo>
                <a:lnTo>
                  <a:pt x="1671110" y="1163233"/>
                </a:lnTo>
                <a:lnTo>
                  <a:pt x="1672924" y="1163298"/>
                </a:lnTo>
                <a:lnTo>
                  <a:pt x="1674728" y="1163363"/>
                </a:lnTo>
                <a:lnTo>
                  <a:pt x="1676542" y="1163428"/>
                </a:lnTo>
                <a:lnTo>
                  <a:pt x="1678346" y="1163493"/>
                </a:lnTo>
                <a:lnTo>
                  <a:pt x="1680160" y="1163549"/>
                </a:lnTo>
                <a:lnTo>
                  <a:pt x="1681965" y="1163614"/>
                </a:lnTo>
                <a:lnTo>
                  <a:pt x="1683778" y="1163670"/>
                </a:lnTo>
                <a:lnTo>
                  <a:pt x="1685583" y="1163726"/>
                </a:lnTo>
                <a:lnTo>
                  <a:pt x="1687387" y="1163782"/>
                </a:lnTo>
                <a:lnTo>
                  <a:pt x="1689201" y="1163837"/>
                </a:lnTo>
                <a:lnTo>
                  <a:pt x="1691005" y="1163893"/>
                </a:lnTo>
                <a:lnTo>
                  <a:pt x="1692819" y="1163940"/>
                </a:lnTo>
                <a:lnTo>
                  <a:pt x="1694623" y="1163996"/>
                </a:lnTo>
                <a:lnTo>
                  <a:pt x="1696437" y="1164042"/>
                </a:lnTo>
                <a:lnTo>
                  <a:pt x="1698241" y="1164089"/>
                </a:lnTo>
                <a:lnTo>
                  <a:pt x="1700055" y="1164144"/>
                </a:lnTo>
                <a:lnTo>
                  <a:pt x="1701859" y="1164191"/>
                </a:lnTo>
                <a:lnTo>
                  <a:pt x="1703664" y="1164237"/>
                </a:lnTo>
                <a:lnTo>
                  <a:pt x="1705478" y="1164274"/>
                </a:lnTo>
                <a:lnTo>
                  <a:pt x="1707282" y="1164321"/>
                </a:lnTo>
                <a:lnTo>
                  <a:pt x="1709096" y="1164367"/>
                </a:lnTo>
                <a:lnTo>
                  <a:pt x="1710900" y="1164405"/>
                </a:lnTo>
                <a:lnTo>
                  <a:pt x="1712714" y="1164442"/>
                </a:lnTo>
                <a:lnTo>
                  <a:pt x="1714518" y="1164488"/>
                </a:lnTo>
                <a:lnTo>
                  <a:pt x="1716332" y="1164526"/>
                </a:lnTo>
                <a:lnTo>
                  <a:pt x="1718136" y="1164563"/>
                </a:lnTo>
                <a:lnTo>
                  <a:pt x="1719941" y="1164600"/>
                </a:lnTo>
                <a:lnTo>
                  <a:pt x="1721754" y="1164637"/>
                </a:lnTo>
                <a:lnTo>
                  <a:pt x="1723559" y="1164665"/>
                </a:lnTo>
                <a:lnTo>
                  <a:pt x="1725372" y="1164702"/>
                </a:lnTo>
                <a:lnTo>
                  <a:pt x="1727177" y="1164740"/>
                </a:lnTo>
                <a:lnTo>
                  <a:pt x="1728991" y="1164767"/>
                </a:lnTo>
                <a:lnTo>
                  <a:pt x="1730795" y="1164805"/>
                </a:lnTo>
                <a:lnTo>
                  <a:pt x="1732609" y="1164833"/>
                </a:lnTo>
                <a:lnTo>
                  <a:pt x="1734413" y="1164860"/>
                </a:lnTo>
                <a:lnTo>
                  <a:pt x="1736227" y="1164888"/>
                </a:lnTo>
                <a:lnTo>
                  <a:pt x="1738031" y="1164926"/>
                </a:lnTo>
                <a:lnTo>
                  <a:pt x="1739836" y="1164953"/>
                </a:lnTo>
                <a:lnTo>
                  <a:pt x="1741649" y="1164981"/>
                </a:lnTo>
                <a:lnTo>
                  <a:pt x="1743454" y="1165009"/>
                </a:lnTo>
                <a:lnTo>
                  <a:pt x="1745267" y="1165028"/>
                </a:lnTo>
                <a:lnTo>
                  <a:pt x="1747072" y="1165056"/>
                </a:lnTo>
                <a:lnTo>
                  <a:pt x="1748885" y="1165084"/>
                </a:lnTo>
                <a:lnTo>
                  <a:pt x="1750690" y="1165102"/>
                </a:lnTo>
                <a:lnTo>
                  <a:pt x="1752503" y="1165130"/>
                </a:lnTo>
                <a:lnTo>
                  <a:pt x="1754308" y="1165158"/>
                </a:lnTo>
                <a:lnTo>
                  <a:pt x="1756112" y="1165177"/>
                </a:lnTo>
                <a:lnTo>
                  <a:pt x="1757926" y="1165195"/>
                </a:lnTo>
                <a:lnTo>
                  <a:pt x="1759730" y="1165223"/>
                </a:lnTo>
                <a:lnTo>
                  <a:pt x="1761544" y="1165242"/>
                </a:lnTo>
                <a:lnTo>
                  <a:pt x="1763349" y="1165260"/>
                </a:lnTo>
                <a:lnTo>
                  <a:pt x="1765162" y="1165279"/>
                </a:lnTo>
                <a:lnTo>
                  <a:pt x="1766967" y="1165298"/>
                </a:lnTo>
                <a:lnTo>
                  <a:pt x="1768780" y="1165316"/>
                </a:lnTo>
                <a:lnTo>
                  <a:pt x="1770585" y="1165335"/>
                </a:lnTo>
                <a:lnTo>
                  <a:pt x="1772389" y="1165353"/>
                </a:lnTo>
                <a:lnTo>
                  <a:pt x="1774203" y="1165372"/>
                </a:lnTo>
                <a:lnTo>
                  <a:pt x="1776007" y="1165391"/>
                </a:lnTo>
                <a:lnTo>
                  <a:pt x="1777821" y="1165409"/>
                </a:lnTo>
                <a:lnTo>
                  <a:pt x="1779625" y="1165428"/>
                </a:lnTo>
                <a:lnTo>
                  <a:pt x="1781439" y="1165437"/>
                </a:lnTo>
                <a:lnTo>
                  <a:pt x="1783243" y="1165456"/>
                </a:lnTo>
                <a:lnTo>
                  <a:pt x="1785057" y="1165474"/>
                </a:lnTo>
                <a:lnTo>
                  <a:pt x="1786862" y="1165484"/>
                </a:lnTo>
                <a:lnTo>
                  <a:pt x="1788675" y="1165502"/>
                </a:lnTo>
                <a:lnTo>
                  <a:pt x="1790480" y="1165511"/>
                </a:lnTo>
                <a:lnTo>
                  <a:pt x="1792284" y="1165530"/>
                </a:lnTo>
                <a:lnTo>
                  <a:pt x="1794098" y="1165539"/>
                </a:lnTo>
                <a:lnTo>
                  <a:pt x="1795902" y="1165558"/>
                </a:lnTo>
                <a:lnTo>
                  <a:pt x="1797716" y="1165567"/>
                </a:lnTo>
                <a:lnTo>
                  <a:pt x="1799520" y="1165577"/>
                </a:lnTo>
                <a:lnTo>
                  <a:pt x="1801334" y="1165595"/>
                </a:lnTo>
                <a:lnTo>
                  <a:pt x="1803138" y="1165605"/>
                </a:lnTo>
                <a:lnTo>
                  <a:pt x="1804952" y="1165614"/>
                </a:lnTo>
                <a:lnTo>
                  <a:pt x="1806756" y="1165623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31E32D-C2FA-4DD9-635E-35D52CBA8759}"/>
                  </a:ext>
                </a:extLst>
              </p:cNvPr>
              <p:cNvSpPr txBox="1"/>
              <p:nvPr/>
            </p:nvSpPr>
            <p:spPr bwMode="gray">
              <a:xfrm>
                <a:off x="873350" y="2396851"/>
                <a:ext cx="211967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31E32D-C2FA-4DD9-635E-35D52CBA8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3350" y="2396851"/>
                <a:ext cx="2119671" cy="261610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BE6E423-A967-477C-97F1-5EFA3B50D95F}"/>
              </a:ext>
            </a:extLst>
          </p:cNvPr>
          <p:cNvGrpSpPr/>
          <p:nvPr/>
        </p:nvGrpSpPr>
        <p:grpSpPr>
          <a:xfrm>
            <a:off x="3163866" y="2739599"/>
            <a:ext cx="2232248" cy="1488165"/>
            <a:chOff x="3163866" y="2739599"/>
            <a:chExt cx="2232248" cy="1488165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601BD62-C47A-E5DC-27D6-966E4D54ED0D}"/>
                </a:ext>
              </a:extLst>
            </p:cNvPr>
            <p:cNvSpPr/>
            <p:nvPr/>
          </p:nvSpPr>
          <p:spPr>
            <a:xfrm>
              <a:off x="3163866" y="2739599"/>
              <a:ext cx="2232248" cy="1488165"/>
            </a:xfrm>
            <a:custGeom>
              <a:avLst/>
              <a:gdLst>
                <a:gd name="connsiteX0" fmla="*/ 0 w 2232248"/>
                <a:gd name="connsiteY0" fmla="*/ 1488165 h 1488165"/>
                <a:gd name="connsiteX1" fmla="*/ 2232248 w 2232248"/>
                <a:gd name="connsiteY1" fmla="*/ 1488165 h 1488165"/>
                <a:gd name="connsiteX2" fmla="*/ 2232248 w 2232248"/>
                <a:gd name="connsiteY2" fmla="*/ 0 h 1488165"/>
                <a:gd name="connsiteX3" fmla="*/ 0 w 2232248"/>
                <a:gd name="connsiteY3" fmla="*/ 0 h 14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248" h="1488165">
                  <a:moveTo>
                    <a:pt x="0" y="1488165"/>
                  </a:moveTo>
                  <a:lnTo>
                    <a:pt x="2232248" y="1488165"/>
                  </a:lnTo>
                  <a:lnTo>
                    <a:pt x="2232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6F0157C-A77B-B98B-07C4-F1ED6818DC7A}"/>
                </a:ext>
              </a:extLst>
            </p:cNvPr>
            <p:cNvSpPr/>
            <p:nvPr/>
          </p:nvSpPr>
          <p:spPr>
            <a:xfrm>
              <a:off x="3485312" y="2783540"/>
              <a:ext cx="1866863" cy="1235563"/>
            </a:xfrm>
            <a:custGeom>
              <a:avLst/>
              <a:gdLst>
                <a:gd name="connsiteX0" fmla="*/ 0 w 1866863"/>
                <a:gd name="connsiteY0" fmla="*/ 1235564 h 1235563"/>
                <a:gd name="connsiteX1" fmla="*/ 1866863 w 1866863"/>
                <a:gd name="connsiteY1" fmla="*/ 1235564 h 1235563"/>
                <a:gd name="connsiteX2" fmla="*/ 1866863 w 1866863"/>
                <a:gd name="connsiteY2" fmla="*/ 0 h 1235563"/>
                <a:gd name="connsiteX3" fmla="*/ 0 w 1866863"/>
                <a:gd name="connsiteY3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63" h="1235563">
                  <a:moveTo>
                    <a:pt x="0" y="1235564"/>
                  </a:moveTo>
                  <a:lnTo>
                    <a:pt x="1866863" y="1235564"/>
                  </a:lnTo>
                  <a:lnTo>
                    <a:pt x="1866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5AEEA2E-79FB-090E-B47F-875A16746094}"/>
                </a:ext>
              </a:extLst>
            </p:cNvPr>
            <p:cNvSpPr/>
            <p:nvPr/>
          </p:nvSpPr>
          <p:spPr>
            <a:xfrm>
              <a:off x="3502205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3D56E1-8BA1-32B9-5A75-8241482D9BC3}"/>
                </a:ext>
              </a:extLst>
            </p:cNvPr>
            <p:cNvSpPr/>
            <p:nvPr/>
          </p:nvSpPr>
          <p:spPr>
            <a:xfrm>
              <a:off x="3861632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1A0450-ACDA-74A4-2F26-B65246958AC5}"/>
                </a:ext>
              </a:extLst>
            </p:cNvPr>
            <p:cNvSpPr/>
            <p:nvPr/>
          </p:nvSpPr>
          <p:spPr>
            <a:xfrm>
              <a:off x="4221058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4DBF1FC-05E8-1D02-98D1-CB2A9E7B339E}"/>
                </a:ext>
              </a:extLst>
            </p:cNvPr>
            <p:cNvSpPr/>
            <p:nvPr/>
          </p:nvSpPr>
          <p:spPr>
            <a:xfrm>
              <a:off x="4580487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C645FB7-B65E-9ACC-4ABC-7EA9C864B9C8}"/>
                </a:ext>
              </a:extLst>
            </p:cNvPr>
            <p:cNvSpPr/>
            <p:nvPr/>
          </p:nvSpPr>
          <p:spPr>
            <a:xfrm>
              <a:off x="4939907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7E2914D-9F58-884C-3179-6AC1C5D8CBE9}"/>
                </a:ext>
              </a:extLst>
            </p:cNvPr>
            <p:cNvSpPr/>
            <p:nvPr/>
          </p:nvSpPr>
          <p:spPr>
            <a:xfrm>
              <a:off x="5299336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31E79B1-2677-2184-721D-F1ECF30730C9}"/>
                </a:ext>
              </a:extLst>
            </p:cNvPr>
            <p:cNvSpPr/>
            <p:nvPr/>
          </p:nvSpPr>
          <p:spPr>
            <a:xfrm>
              <a:off x="3485312" y="4019104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CBD7D23-2C11-688B-7F54-83F20928FD57}"/>
                </a:ext>
              </a:extLst>
            </p:cNvPr>
            <p:cNvSpPr/>
            <p:nvPr/>
          </p:nvSpPr>
          <p:spPr>
            <a:xfrm>
              <a:off x="3502205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0E1373E-F4F1-643C-9271-AC0128796F2A}"/>
                </a:ext>
              </a:extLst>
            </p:cNvPr>
            <p:cNvSpPr/>
            <p:nvPr/>
          </p:nvSpPr>
          <p:spPr>
            <a:xfrm>
              <a:off x="3861632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4137017-C29D-8911-ABC1-9E0005E7884B}"/>
                </a:ext>
              </a:extLst>
            </p:cNvPr>
            <p:cNvSpPr/>
            <p:nvPr/>
          </p:nvSpPr>
          <p:spPr>
            <a:xfrm>
              <a:off x="4221058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D2131F7-FAC8-2629-7A06-DE55929991B4}"/>
                </a:ext>
              </a:extLst>
            </p:cNvPr>
            <p:cNvSpPr/>
            <p:nvPr/>
          </p:nvSpPr>
          <p:spPr>
            <a:xfrm>
              <a:off x="4580487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1BC166D-3019-6092-8595-75B40320C160}"/>
                </a:ext>
              </a:extLst>
            </p:cNvPr>
            <p:cNvSpPr/>
            <p:nvPr/>
          </p:nvSpPr>
          <p:spPr>
            <a:xfrm>
              <a:off x="4939907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EEDB4A-A15E-FC68-2AB0-0F4991BA2DAD}"/>
                </a:ext>
              </a:extLst>
            </p:cNvPr>
            <p:cNvSpPr/>
            <p:nvPr/>
          </p:nvSpPr>
          <p:spPr>
            <a:xfrm>
              <a:off x="5299336" y="400152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DD71FE0-8F31-D9BF-426A-56B7140BBF12}"/>
                </a:ext>
              </a:extLst>
            </p:cNvPr>
            <p:cNvSpPr/>
            <p:nvPr/>
          </p:nvSpPr>
          <p:spPr>
            <a:xfrm>
              <a:off x="3482764" y="4050012"/>
              <a:ext cx="38883" cy="58354"/>
            </a:xfrm>
            <a:custGeom>
              <a:avLst/>
              <a:gdLst>
                <a:gd name="connsiteX0" fmla="*/ 19442 w 38883"/>
                <a:gd name="connsiteY0" fmla="*/ 6027 h 58354"/>
                <a:gd name="connsiteX1" fmla="*/ 10587 w 38883"/>
                <a:gd name="connsiteY1" fmla="*/ 11831 h 58354"/>
                <a:gd name="connsiteX2" fmla="*/ 7649 w 38883"/>
                <a:gd name="connsiteY2" fmla="*/ 29196 h 58354"/>
                <a:gd name="connsiteX3" fmla="*/ 10587 w 38883"/>
                <a:gd name="connsiteY3" fmla="*/ 46570 h 58354"/>
                <a:gd name="connsiteX4" fmla="*/ 19442 w 38883"/>
                <a:gd name="connsiteY4" fmla="*/ 52328 h 58354"/>
                <a:gd name="connsiteX5" fmla="*/ 28297 w 38883"/>
                <a:gd name="connsiteY5" fmla="*/ 46570 h 58354"/>
                <a:gd name="connsiteX6" fmla="*/ 31273 w 38883"/>
                <a:gd name="connsiteY6" fmla="*/ 29196 h 58354"/>
                <a:gd name="connsiteX7" fmla="*/ 28297 w 38883"/>
                <a:gd name="connsiteY7" fmla="*/ 11831 h 58354"/>
                <a:gd name="connsiteX8" fmla="*/ 19442 w 38883"/>
                <a:gd name="connsiteY8" fmla="*/ 6027 h 58354"/>
                <a:gd name="connsiteX9" fmla="*/ 19442 w 38883"/>
                <a:gd name="connsiteY9" fmla="*/ 0 h 58354"/>
                <a:gd name="connsiteX10" fmla="*/ 33873 w 38883"/>
                <a:gd name="connsiteY10" fmla="*/ 7497 h 58354"/>
                <a:gd name="connsiteX11" fmla="*/ 38884 w 38883"/>
                <a:gd name="connsiteY11" fmla="*/ 29196 h 58354"/>
                <a:gd name="connsiteX12" fmla="*/ 33873 w 38883"/>
                <a:gd name="connsiteY12" fmla="*/ 50895 h 58354"/>
                <a:gd name="connsiteX13" fmla="*/ 19442 w 38883"/>
                <a:gd name="connsiteY13" fmla="*/ 58355 h 58354"/>
                <a:gd name="connsiteX14" fmla="*/ 4973 w 38883"/>
                <a:gd name="connsiteY14" fmla="*/ 50895 h 58354"/>
                <a:gd name="connsiteX15" fmla="*/ 0 w 38883"/>
                <a:gd name="connsiteY15" fmla="*/ 29196 h 58354"/>
                <a:gd name="connsiteX16" fmla="*/ 4973 w 38883"/>
                <a:gd name="connsiteY16" fmla="*/ 7497 h 58354"/>
                <a:gd name="connsiteX17" fmla="*/ 19442 w 38883"/>
                <a:gd name="connsiteY17" fmla="*/ 0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3" h="58354">
                  <a:moveTo>
                    <a:pt x="19442" y="6027"/>
                  </a:moveTo>
                  <a:cubicBezTo>
                    <a:pt x="15523" y="6027"/>
                    <a:pt x="12572" y="7962"/>
                    <a:pt x="10587" y="11831"/>
                  </a:cubicBezTo>
                  <a:cubicBezTo>
                    <a:pt x="8629" y="15672"/>
                    <a:pt x="7649" y="21457"/>
                    <a:pt x="7649" y="29196"/>
                  </a:cubicBezTo>
                  <a:cubicBezTo>
                    <a:pt x="7649" y="36906"/>
                    <a:pt x="8629" y="42701"/>
                    <a:pt x="10587" y="46570"/>
                  </a:cubicBezTo>
                  <a:cubicBezTo>
                    <a:pt x="12572" y="50412"/>
                    <a:pt x="15523" y="52328"/>
                    <a:pt x="19442" y="52328"/>
                  </a:cubicBezTo>
                  <a:cubicBezTo>
                    <a:pt x="23386" y="52328"/>
                    <a:pt x="26337" y="50412"/>
                    <a:pt x="28297" y="46570"/>
                  </a:cubicBezTo>
                  <a:cubicBezTo>
                    <a:pt x="30280" y="42701"/>
                    <a:pt x="31273" y="36906"/>
                    <a:pt x="31273" y="29196"/>
                  </a:cubicBezTo>
                  <a:cubicBezTo>
                    <a:pt x="31273" y="21457"/>
                    <a:pt x="30280" y="15672"/>
                    <a:pt x="28297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4" y="19700"/>
                    <a:pt x="38884" y="29196"/>
                  </a:cubicBezTo>
                  <a:cubicBezTo>
                    <a:pt x="38884" y="38664"/>
                    <a:pt x="37213" y="45901"/>
                    <a:pt x="33873" y="50895"/>
                  </a:cubicBezTo>
                  <a:cubicBezTo>
                    <a:pt x="30557" y="55871"/>
                    <a:pt x="25747" y="58355"/>
                    <a:pt x="19442" y="58355"/>
                  </a:cubicBezTo>
                  <a:cubicBezTo>
                    <a:pt x="13137" y="58355"/>
                    <a:pt x="8314" y="55871"/>
                    <a:pt x="4973" y="50895"/>
                  </a:cubicBezTo>
                  <a:cubicBezTo>
                    <a:pt x="1657" y="45901"/>
                    <a:pt x="0" y="3866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CFB5F26-B640-5B0C-6230-7FD93500380B}"/>
                </a:ext>
              </a:extLst>
            </p:cNvPr>
            <p:cNvSpPr/>
            <p:nvPr/>
          </p:nvSpPr>
          <p:spPr>
            <a:xfrm>
              <a:off x="3844883" y="4051025"/>
              <a:ext cx="33495" cy="56252"/>
            </a:xfrm>
            <a:custGeom>
              <a:avLst/>
              <a:gdLst>
                <a:gd name="connsiteX0" fmla="*/ 1093 w 33495"/>
                <a:gd name="connsiteY0" fmla="*/ 49844 h 56252"/>
                <a:gd name="connsiteX1" fmla="*/ 13527 w 33495"/>
                <a:gd name="connsiteY1" fmla="*/ 49844 h 56252"/>
                <a:gd name="connsiteX2" fmla="*/ 13527 w 33495"/>
                <a:gd name="connsiteY2" fmla="*/ 6929 h 56252"/>
                <a:gd name="connsiteX3" fmla="*/ 0 w 33495"/>
                <a:gd name="connsiteY3" fmla="*/ 9645 h 56252"/>
                <a:gd name="connsiteX4" fmla="*/ 0 w 33495"/>
                <a:gd name="connsiteY4" fmla="*/ 2716 h 56252"/>
                <a:gd name="connsiteX5" fmla="*/ 13451 w 33495"/>
                <a:gd name="connsiteY5" fmla="*/ 0 h 56252"/>
                <a:gd name="connsiteX6" fmla="*/ 21062 w 33495"/>
                <a:gd name="connsiteY6" fmla="*/ 0 h 56252"/>
                <a:gd name="connsiteX7" fmla="*/ 21062 w 33495"/>
                <a:gd name="connsiteY7" fmla="*/ 49844 h 56252"/>
                <a:gd name="connsiteX8" fmla="*/ 33496 w 33495"/>
                <a:gd name="connsiteY8" fmla="*/ 49844 h 56252"/>
                <a:gd name="connsiteX9" fmla="*/ 33496 w 33495"/>
                <a:gd name="connsiteY9" fmla="*/ 56253 h 56252"/>
                <a:gd name="connsiteX10" fmla="*/ 1093 w 33495"/>
                <a:gd name="connsiteY10" fmla="*/ 56253 h 56252"/>
                <a:gd name="connsiteX11" fmla="*/ 1093 w 33495"/>
                <a:gd name="connsiteY11" fmla="*/ 49844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2">
                  <a:moveTo>
                    <a:pt x="1093" y="49844"/>
                  </a:moveTo>
                  <a:lnTo>
                    <a:pt x="13527" y="49844"/>
                  </a:lnTo>
                  <a:lnTo>
                    <a:pt x="13527" y="6929"/>
                  </a:lnTo>
                  <a:lnTo>
                    <a:pt x="0" y="9645"/>
                  </a:lnTo>
                  <a:lnTo>
                    <a:pt x="0" y="2716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44"/>
                  </a:lnTo>
                  <a:lnTo>
                    <a:pt x="33496" y="49844"/>
                  </a:lnTo>
                  <a:lnTo>
                    <a:pt x="33496" y="56253"/>
                  </a:lnTo>
                  <a:lnTo>
                    <a:pt x="1093" y="56253"/>
                  </a:lnTo>
                  <a:lnTo>
                    <a:pt x="1093" y="49844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2014140-2D3B-97AF-4164-7CB7BB2F85F7}"/>
                </a:ext>
              </a:extLst>
            </p:cNvPr>
            <p:cNvSpPr/>
            <p:nvPr/>
          </p:nvSpPr>
          <p:spPr>
            <a:xfrm>
              <a:off x="4203200" y="4050012"/>
              <a:ext cx="35715" cy="57266"/>
            </a:xfrm>
            <a:custGeom>
              <a:avLst/>
              <a:gdLst>
                <a:gd name="connsiteX0" fmla="*/ 9152 w 35715"/>
                <a:gd name="connsiteY0" fmla="*/ 50858 h 57266"/>
                <a:gd name="connsiteX1" fmla="*/ 35716 w 35715"/>
                <a:gd name="connsiteY1" fmla="*/ 50858 h 57266"/>
                <a:gd name="connsiteX2" fmla="*/ 35716 w 35715"/>
                <a:gd name="connsiteY2" fmla="*/ 57266 h 57266"/>
                <a:gd name="connsiteX3" fmla="*/ 0 w 35715"/>
                <a:gd name="connsiteY3" fmla="*/ 57266 h 57266"/>
                <a:gd name="connsiteX4" fmla="*/ 0 w 35715"/>
                <a:gd name="connsiteY4" fmla="*/ 50858 h 57266"/>
                <a:gd name="connsiteX5" fmla="*/ 11794 w 35715"/>
                <a:gd name="connsiteY5" fmla="*/ 38841 h 57266"/>
                <a:gd name="connsiteX6" fmla="*/ 21206 w 35715"/>
                <a:gd name="connsiteY6" fmla="*/ 29084 h 57266"/>
                <a:gd name="connsiteX7" fmla="*/ 26294 w 35715"/>
                <a:gd name="connsiteY7" fmla="*/ 22155 h 57266"/>
                <a:gd name="connsiteX8" fmla="*/ 27764 w 35715"/>
                <a:gd name="connsiteY8" fmla="*/ 16537 h 57266"/>
                <a:gd name="connsiteX9" fmla="*/ 24601 w 35715"/>
                <a:gd name="connsiteY9" fmla="*/ 9227 h 57266"/>
                <a:gd name="connsiteX10" fmla="*/ 16426 w 35715"/>
                <a:gd name="connsiteY10" fmla="*/ 6399 h 57266"/>
                <a:gd name="connsiteX11" fmla="*/ 8855 w 35715"/>
                <a:gd name="connsiteY11" fmla="*/ 7645 h 57266"/>
                <a:gd name="connsiteX12" fmla="*/ 372 w 35715"/>
                <a:gd name="connsiteY12" fmla="*/ 11412 h 57266"/>
                <a:gd name="connsiteX13" fmla="*/ 372 w 35715"/>
                <a:gd name="connsiteY13" fmla="*/ 3730 h 57266"/>
                <a:gd name="connsiteX14" fmla="*/ 8966 w 35715"/>
                <a:gd name="connsiteY14" fmla="*/ 939 h 57266"/>
                <a:gd name="connsiteX15" fmla="*/ 16277 w 35715"/>
                <a:gd name="connsiteY15" fmla="*/ 0 h 57266"/>
                <a:gd name="connsiteX16" fmla="*/ 30219 w 35715"/>
                <a:gd name="connsiteY16" fmla="*/ 4371 h 57266"/>
                <a:gd name="connsiteX17" fmla="*/ 35418 w 35715"/>
                <a:gd name="connsiteY17" fmla="*/ 16044 h 57266"/>
                <a:gd name="connsiteX18" fmla="*/ 34098 w 35715"/>
                <a:gd name="connsiteY18" fmla="*/ 22639 h 57266"/>
                <a:gd name="connsiteX19" fmla="*/ 29391 w 35715"/>
                <a:gd name="connsiteY19" fmla="*/ 29949 h 57266"/>
                <a:gd name="connsiteX20" fmla="*/ 23392 w 35715"/>
                <a:gd name="connsiteY20" fmla="*/ 36283 h 57266"/>
                <a:gd name="connsiteX21" fmla="*/ 9152 w 35715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5" h="57266">
                  <a:moveTo>
                    <a:pt x="9152" y="50858"/>
                  </a:moveTo>
                  <a:lnTo>
                    <a:pt x="35716" y="50858"/>
                  </a:lnTo>
                  <a:lnTo>
                    <a:pt x="35716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93" y="47872"/>
                    <a:pt x="6818" y="43864"/>
                    <a:pt x="11794" y="38841"/>
                  </a:cubicBezTo>
                  <a:cubicBezTo>
                    <a:pt x="16788" y="33791"/>
                    <a:pt x="19932" y="30545"/>
                    <a:pt x="21206" y="29084"/>
                  </a:cubicBezTo>
                  <a:cubicBezTo>
                    <a:pt x="23643" y="26340"/>
                    <a:pt x="25336" y="24034"/>
                    <a:pt x="26294" y="22155"/>
                  </a:cubicBezTo>
                  <a:cubicBezTo>
                    <a:pt x="27271" y="20248"/>
                    <a:pt x="27764" y="18370"/>
                    <a:pt x="27764" y="16537"/>
                  </a:cubicBezTo>
                  <a:cubicBezTo>
                    <a:pt x="27764" y="13552"/>
                    <a:pt x="26713" y="11115"/>
                    <a:pt x="24601" y="9227"/>
                  </a:cubicBezTo>
                  <a:cubicBezTo>
                    <a:pt x="22518" y="7339"/>
                    <a:pt x="19793" y="6399"/>
                    <a:pt x="16426" y="6399"/>
                  </a:cubicBezTo>
                  <a:cubicBezTo>
                    <a:pt x="14035" y="6399"/>
                    <a:pt x="11515" y="6818"/>
                    <a:pt x="8855" y="7645"/>
                  </a:cubicBezTo>
                  <a:cubicBezTo>
                    <a:pt x="6213" y="8473"/>
                    <a:pt x="3386" y="9729"/>
                    <a:pt x="372" y="11412"/>
                  </a:cubicBezTo>
                  <a:lnTo>
                    <a:pt x="372" y="3730"/>
                  </a:lnTo>
                  <a:cubicBezTo>
                    <a:pt x="3441" y="2493"/>
                    <a:pt x="6306" y="1563"/>
                    <a:pt x="8966" y="939"/>
                  </a:cubicBezTo>
                  <a:cubicBezTo>
                    <a:pt x="11626" y="316"/>
                    <a:pt x="14063" y="0"/>
                    <a:pt x="16277" y="0"/>
                  </a:cubicBezTo>
                  <a:cubicBezTo>
                    <a:pt x="22109" y="0"/>
                    <a:pt x="26750" y="1460"/>
                    <a:pt x="30219" y="4371"/>
                  </a:cubicBezTo>
                  <a:cubicBezTo>
                    <a:pt x="33688" y="7283"/>
                    <a:pt x="35418" y="11171"/>
                    <a:pt x="35418" y="16044"/>
                  </a:cubicBezTo>
                  <a:cubicBezTo>
                    <a:pt x="35418" y="18360"/>
                    <a:pt x="34981" y="20555"/>
                    <a:pt x="34098" y="22639"/>
                  </a:cubicBezTo>
                  <a:cubicBezTo>
                    <a:pt x="33242" y="24694"/>
                    <a:pt x="31670" y="27131"/>
                    <a:pt x="29391" y="29949"/>
                  </a:cubicBezTo>
                  <a:cubicBezTo>
                    <a:pt x="28759" y="30684"/>
                    <a:pt x="26759" y="32795"/>
                    <a:pt x="23392" y="36283"/>
                  </a:cubicBezTo>
                  <a:cubicBezTo>
                    <a:pt x="20034" y="39753"/>
                    <a:pt x="15282" y="44608"/>
                    <a:pt x="9152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7D7533B-F0C4-F957-12D3-56714C7CF730}"/>
                </a:ext>
              </a:extLst>
            </p:cNvPr>
            <p:cNvSpPr/>
            <p:nvPr/>
          </p:nvSpPr>
          <p:spPr>
            <a:xfrm>
              <a:off x="4561969" y="4050012"/>
              <a:ext cx="37036" cy="58354"/>
            </a:xfrm>
            <a:custGeom>
              <a:avLst/>
              <a:gdLst>
                <a:gd name="connsiteX0" fmla="*/ 25429 w 37036"/>
                <a:gd name="connsiteY0" fmla="*/ 26936 h 58354"/>
                <a:gd name="connsiteX1" fmla="*/ 33939 w 37036"/>
                <a:gd name="connsiteY1" fmla="*/ 31800 h 58354"/>
                <a:gd name="connsiteX2" fmla="*/ 37037 w 37036"/>
                <a:gd name="connsiteY2" fmla="*/ 40915 h 58354"/>
                <a:gd name="connsiteX3" fmla="*/ 31307 w 37036"/>
                <a:gd name="connsiteY3" fmla="*/ 53797 h 58354"/>
                <a:gd name="connsiteX4" fmla="*/ 15030 w 37036"/>
                <a:gd name="connsiteY4" fmla="*/ 58355 h 58354"/>
                <a:gd name="connsiteX5" fmla="*/ 7720 w 37036"/>
                <a:gd name="connsiteY5" fmla="*/ 57638 h 58354"/>
                <a:gd name="connsiteX6" fmla="*/ 0 w 37036"/>
                <a:gd name="connsiteY6" fmla="*/ 55574 h 58354"/>
                <a:gd name="connsiteX7" fmla="*/ 0 w 37036"/>
                <a:gd name="connsiteY7" fmla="*/ 48226 h 58354"/>
                <a:gd name="connsiteX8" fmla="*/ 6929 w 37036"/>
                <a:gd name="connsiteY8" fmla="*/ 51016 h 58354"/>
                <a:gd name="connsiteX9" fmla="*/ 14807 w 37036"/>
                <a:gd name="connsiteY9" fmla="*/ 51956 h 58354"/>
                <a:gd name="connsiteX10" fmla="*/ 25689 w 37036"/>
                <a:gd name="connsiteY10" fmla="*/ 49128 h 58354"/>
                <a:gd name="connsiteX11" fmla="*/ 29456 w 37036"/>
                <a:gd name="connsiteY11" fmla="*/ 40915 h 58354"/>
                <a:gd name="connsiteX12" fmla="*/ 25959 w 37036"/>
                <a:gd name="connsiteY12" fmla="*/ 33149 h 58354"/>
                <a:gd name="connsiteX13" fmla="*/ 16277 w 37036"/>
                <a:gd name="connsiteY13" fmla="*/ 30331 h 58354"/>
                <a:gd name="connsiteX14" fmla="*/ 9720 w 37036"/>
                <a:gd name="connsiteY14" fmla="*/ 30331 h 58354"/>
                <a:gd name="connsiteX15" fmla="*/ 9720 w 37036"/>
                <a:gd name="connsiteY15" fmla="*/ 24071 h 58354"/>
                <a:gd name="connsiteX16" fmla="*/ 16574 w 37036"/>
                <a:gd name="connsiteY16" fmla="*/ 24071 h 58354"/>
                <a:gd name="connsiteX17" fmla="*/ 25169 w 37036"/>
                <a:gd name="connsiteY17" fmla="*/ 21848 h 58354"/>
                <a:gd name="connsiteX18" fmla="*/ 28145 w 37036"/>
                <a:gd name="connsiteY18" fmla="*/ 15365 h 58354"/>
                <a:gd name="connsiteX19" fmla="*/ 25048 w 37036"/>
                <a:gd name="connsiteY19" fmla="*/ 8734 h 58354"/>
                <a:gd name="connsiteX20" fmla="*/ 16277 w 37036"/>
                <a:gd name="connsiteY20" fmla="*/ 6399 h 58354"/>
                <a:gd name="connsiteX21" fmla="*/ 9571 w 37036"/>
                <a:gd name="connsiteY21" fmla="*/ 7078 h 58354"/>
                <a:gd name="connsiteX22" fmla="*/ 1693 w 37036"/>
                <a:gd name="connsiteY22" fmla="*/ 9189 h 58354"/>
                <a:gd name="connsiteX23" fmla="*/ 1693 w 37036"/>
                <a:gd name="connsiteY23" fmla="*/ 2409 h 58354"/>
                <a:gd name="connsiteX24" fmla="*/ 9794 w 37036"/>
                <a:gd name="connsiteY24" fmla="*/ 595 h 58354"/>
                <a:gd name="connsiteX25" fmla="*/ 16956 w 37036"/>
                <a:gd name="connsiteY25" fmla="*/ 0 h 58354"/>
                <a:gd name="connsiteX26" fmla="*/ 30665 w 37036"/>
                <a:gd name="connsiteY26" fmla="*/ 3953 h 58354"/>
                <a:gd name="connsiteX27" fmla="*/ 35716 w 37036"/>
                <a:gd name="connsiteY27" fmla="*/ 14575 h 58354"/>
                <a:gd name="connsiteX28" fmla="*/ 33037 w 37036"/>
                <a:gd name="connsiteY28" fmla="*/ 22490 h 58354"/>
                <a:gd name="connsiteX29" fmla="*/ 25429 w 37036"/>
                <a:gd name="connsiteY29" fmla="*/ 26936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036" h="58354">
                  <a:moveTo>
                    <a:pt x="25429" y="26936"/>
                  </a:moveTo>
                  <a:cubicBezTo>
                    <a:pt x="29066" y="27717"/>
                    <a:pt x="31902" y="29335"/>
                    <a:pt x="33939" y="31800"/>
                  </a:cubicBezTo>
                  <a:cubicBezTo>
                    <a:pt x="36004" y="34265"/>
                    <a:pt x="37037" y="37297"/>
                    <a:pt x="37037" y="40915"/>
                  </a:cubicBezTo>
                  <a:cubicBezTo>
                    <a:pt x="37037" y="46468"/>
                    <a:pt x="35130" y="50756"/>
                    <a:pt x="31307" y="53797"/>
                  </a:cubicBezTo>
                  <a:cubicBezTo>
                    <a:pt x="27484" y="56839"/>
                    <a:pt x="22062" y="58355"/>
                    <a:pt x="15030" y="58355"/>
                  </a:cubicBezTo>
                  <a:cubicBezTo>
                    <a:pt x="12668" y="58355"/>
                    <a:pt x="10231" y="58113"/>
                    <a:pt x="7720" y="57638"/>
                  </a:cubicBezTo>
                  <a:cubicBezTo>
                    <a:pt x="5236" y="57192"/>
                    <a:pt x="2660" y="56504"/>
                    <a:pt x="0" y="55574"/>
                  </a:cubicBezTo>
                  <a:lnTo>
                    <a:pt x="0" y="48226"/>
                  </a:lnTo>
                  <a:cubicBezTo>
                    <a:pt x="2111" y="49454"/>
                    <a:pt x="4418" y="50384"/>
                    <a:pt x="6929" y="51016"/>
                  </a:cubicBezTo>
                  <a:cubicBezTo>
                    <a:pt x="9440" y="51639"/>
                    <a:pt x="12063" y="51956"/>
                    <a:pt x="14807" y="51956"/>
                  </a:cubicBezTo>
                  <a:cubicBezTo>
                    <a:pt x="19579" y="51956"/>
                    <a:pt x="23206" y="51016"/>
                    <a:pt x="25689" y="49128"/>
                  </a:cubicBezTo>
                  <a:cubicBezTo>
                    <a:pt x="28201" y="47240"/>
                    <a:pt x="29456" y="44505"/>
                    <a:pt x="29456" y="40915"/>
                  </a:cubicBezTo>
                  <a:cubicBezTo>
                    <a:pt x="29456" y="37595"/>
                    <a:pt x="28294" y="35009"/>
                    <a:pt x="25959" y="33149"/>
                  </a:cubicBezTo>
                  <a:cubicBezTo>
                    <a:pt x="23643" y="31270"/>
                    <a:pt x="20416" y="30331"/>
                    <a:pt x="16277" y="30331"/>
                  </a:cubicBezTo>
                  <a:lnTo>
                    <a:pt x="9720" y="30331"/>
                  </a:lnTo>
                  <a:lnTo>
                    <a:pt x="9720" y="24071"/>
                  </a:lnTo>
                  <a:lnTo>
                    <a:pt x="16574" y="24071"/>
                  </a:lnTo>
                  <a:cubicBezTo>
                    <a:pt x="20323" y="24071"/>
                    <a:pt x="23187" y="23327"/>
                    <a:pt x="25169" y="21848"/>
                  </a:cubicBezTo>
                  <a:cubicBezTo>
                    <a:pt x="27150" y="20341"/>
                    <a:pt x="28145" y="18183"/>
                    <a:pt x="28145" y="15365"/>
                  </a:cubicBezTo>
                  <a:cubicBezTo>
                    <a:pt x="28145" y="12482"/>
                    <a:pt x="27112" y="10268"/>
                    <a:pt x="25048" y="8734"/>
                  </a:cubicBezTo>
                  <a:cubicBezTo>
                    <a:pt x="23011" y="7180"/>
                    <a:pt x="20090" y="6399"/>
                    <a:pt x="16277" y="6399"/>
                  </a:cubicBezTo>
                  <a:cubicBezTo>
                    <a:pt x="14184" y="6399"/>
                    <a:pt x="11952" y="6622"/>
                    <a:pt x="9571" y="7078"/>
                  </a:cubicBezTo>
                  <a:cubicBezTo>
                    <a:pt x="7180" y="7534"/>
                    <a:pt x="4557" y="8231"/>
                    <a:pt x="1693" y="9189"/>
                  </a:cubicBezTo>
                  <a:lnTo>
                    <a:pt x="1693" y="2409"/>
                  </a:lnTo>
                  <a:cubicBezTo>
                    <a:pt x="4585" y="1600"/>
                    <a:pt x="7283" y="995"/>
                    <a:pt x="9794" y="595"/>
                  </a:cubicBezTo>
                  <a:cubicBezTo>
                    <a:pt x="12333" y="195"/>
                    <a:pt x="14714" y="0"/>
                    <a:pt x="16956" y="0"/>
                  </a:cubicBezTo>
                  <a:cubicBezTo>
                    <a:pt x="22732" y="0"/>
                    <a:pt x="27299" y="1321"/>
                    <a:pt x="30665" y="3953"/>
                  </a:cubicBezTo>
                  <a:cubicBezTo>
                    <a:pt x="34032" y="6566"/>
                    <a:pt x="35716" y="10101"/>
                    <a:pt x="35716" y="14575"/>
                  </a:cubicBezTo>
                  <a:cubicBezTo>
                    <a:pt x="35716" y="17691"/>
                    <a:pt x="34823" y="20332"/>
                    <a:pt x="33037" y="22490"/>
                  </a:cubicBezTo>
                  <a:cubicBezTo>
                    <a:pt x="31261" y="24620"/>
                    <a:pt x="28722" y="26108"/>
                    <a:pt x="25429" y="2693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08CE1CD-FA77-7357-676E-4F4A5A4E0D9C}"/>
                </a:ext>
              </a:extLst>
            </p:cNvPr>
            <p:cNvSpPr/>
            <p:nvPr/>
          </p:nvSpPr>
          <p:spPr>
            <a:xfrm>
              <a:off x="4919417" y="4051025"/>
              <a:ext cx="40989" cy="56252"/>
            </a:xfrm>
            <a:custGeom>
              <a:avLst/>
              <a:gdLst>
                <a:gd name="connsiteX0" fmla="*/ 25392 w 40989"/>
                <a:gd name="connsiteY0" fmla="*/ 6632 h 56252"/>
                <a:gd name="connsiteX1" fmla="*/ 6176 w 40989"/>
                <a:gd name="connsiteY1" fmla="*/ 36665 h 56252"/>
                <a:gd name="connsiteX2" fmla="*/ 25392 w 40989"/>
                <a:gd name="connsiteY2" fmla="*/ 36665 h 56252"/>
                <a:gd name="connsiteX3" fmla="*/ 25392 w 40989"/>
                <a:gd name="connsiteY3" fmla="*/ 6632 h 56252"/>
                <a:gd name="connsiteX4" fmla="*/ 23392 w 40989"/>
                <a:gd name="connsiteY4" fmla="*/ 0 h 56252"/>
                <a:gd name="connsiteX5" fmla="*/ 32963 w 40989"/>
                <a:gd name="connsiteY5" fmla="*/ 0 h 56252"/>
                <a:gd name="connsiteX6" fmla="*/ 32963 w 40989"/>
                <a:gd name="connsiteY6" fmla="*/ 36665 h 56252"/>
                <a:gd name="connsiteX7" fmla="*/ 40990 w 40989"/>
                <a:gd name="connsiteY7" fmla="*/ 36665 h 56252"/>
                <a:gd name="connsiteX8" fmla="*/ 40990 w 40989"/>
                <a:gd name="connsiteY8" fmla="*/ 42989 h 56252"/>
                <a:gd name="connsiteX9" fmla="*/ 32963 w 40989"/>
                <a:gd name="connsiteY9" fmla="*/ 42989 h 56252"/>
                <a:gd name="connsiteX10" fmla="*/ 32963 w 40989"/>
                <a:gd name="connsiteY10" fmla="*/ 56253 h 56252"/>
                <a:gd name="connsiteX11" fmla="*/ 25392 w 40989"/>
                <a:gd name="connsiteY11" fmla="*/ 56253 h 56252"/>
                <a:gd name="connsiteX12" fmla="*/ 25392 w 40989"/>
                <a:gd name="connsiteY12" fmla="*/ 42989 h 56252"/>
                <a:gd name="connsiteX13" fmla="*/ 0 w 40989"/>
                <a:gd name="connsiteY13" fmla="*/ 42989 h 56252"/>
                <a:gd name="connsiteX14" fmla="*/ 0 w 40989"/>
                <a:gd name="connsiteY14" fmla="*/ 35642 h 56252"/>
                <a:gd name="connsiteX15" fmla="*/ 23392 w 40989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89" h="56252">
                  <a:moveTo>
                    <a:pt x="25392" y="6632"/>
                  </a:moveTo>
                  <a:lnTo>
                    <a:pt x="6176" y="36665"/>
                  </a:lnTo>
                  <a:lnTo>
                    <a:pt x="25392" y="36665"/>
                  </a:lnTo>
                  <a:lnTo>
                    <a:pt x="25392" y="6632"/>
                  </a:lnTo>
                  <a:moveTo>
                    <a:pt x="23392" y="0"/>
                  </a:moveTo>
                  <a:lnTo>
                    <a:pt x="32963" y="0"/>
                  </a:lnTo>
                  <a:lnTo>
                    <a:pt x="32963" y="36665"/>
                  </a:lnTo>
                  <a:lnTo>
                    <a:pt x="40990" y="36665"/>
                  </a:lnTo>
                  <a:lnTo>
                    <a:pt x="40990" y="42989"/>
                  </a:lnTo>
                  <a:lnTo>
                    <a:pt x="32963" y="42989"/>
                  </a:lnTo>
                  <a:lnTo>
                    <a:pt x="32963" y="56253"/>
                  </a:lnTo>
                  <a:lnTo>
                    <a:pt x="25392" y="56253"/>
                  </a:lnTo>
                  <a:lnTo>
                    <a:pt x="25392" y="42989"/>
                  </a:lnTo>
                  <a:lnTo>
                    <a:pt x="0" y="42989"/>
                  </a:lnTo>
                  <a:lnTo>
                    <a:pt x="0" y="35642"/>
                  </a:lnTo>
                  <a:lnTo>
                    <a:pt x="23392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A4BC8D-53A8-BF86-3B5F-CD35524D2D6C}"/>
                </a:ext>
              </a:extLst>
            </p:cNvPr>
            <p:cNvSpPr/>
            <p:nvPr/>
          </p:nvSpPr>
          <p:spPr>
            <a:xfrm>
              <a:off x="5281134" y="4051025"/>
              <a:ext cx="36404" cy="57340"/>
            </a:xfrm>
            <a:custGeom>
              <a:avLst/>
              <a:gdLst>
                <a:gd name="connsiteX0" fmla="*/ 2381 w 36404"/>
                <a:gd name="connsiteY0" fmla="*/ 0 h 57340"/>
                <a:gd name="connsiteX1" fmla="*/ 32256 w 36404"/>
                <a:gd name="connsiteY1" fmla="*/ 0 h 57340"/>
                <a:gd name="connsiteX2" fmla="*/ 32256 w 36404"/>
                <a:gd name="connsiteY2" fmla="*/ 6408 h 57340"/>
                <a:gd name="connsiteX3" fmla="*/ 9348 w 36404"/>
                <a:gd name="connsiteY3" fmla="*/ 6408 h 57340"/>
                <a:gd name="connsiteX4" fmla="*/ 9348 w 36404"/>
                <a:gd name="connsiteY4" fmla="*/ 20193 h 57340"/>
                <a:gd name="connsiteX5" fmla="*/ 12659 w 36404"/>
                <a:gd name="connsiteY5" fmla="*/ 19365 h 57340"/>
                <a:gd name="connsiteX6" fmla="*/ 15979 w 36404"/>
                <a:gd name="connsiteY6" fmla="*/ 19067 h 57340"/>
                <a:gd name="connsiteX7" fmla="*/ 30898 w 36404"/>
                <a:gd name="connsiteY7" fmla="*/ 24229 h 57340"/>
                <a:gd name="connsiteX8" fmla="*/ 36404 w 36404"/>
                <a:gd name="connsiteY8" fmla="*/ 38209 h 57340"/>
                <a:gd name="connsiteX9" fmla="*/ 30749 w 36404"/>
                <a:gd name="connsiteY9" fmla="*/ 52337 h 57340"/>
                <a:gd name="connsiteX10" fmla="*/ 14807 w 36404"/>
                <a:gd name="connsiteY10" fmla="*/ 57341 h 57340"/>
                <a:gd name="connsiteX11" fmla="*/ 7580 w 36404"/>
                <a:gd name="connsiteY11" fmla="*/ 56746 h 57340"/>
                <a:gd name="connsiteX12" fmla="*/ 0 w 36404"/>
                <a:gd name="connsiteY12" fmla="*/ 54932 h 57340"/>
                <a:gd name="connsiteX13" fmla="*/ 0 w 36404"/>
                <a:gd name="connsiteY13" fmla="*/ 47286 h 57340"/>
                <a:gd name="connsiteX14" fmla="*/ 7013 w 36404"/>
                <a:gd name="connsiteY14" fmla="*/ 50040 h 57340"/>
                <a:gd name="connsiteX15" fmla="*/ 14658 w 36404"/>
                <a:gd name="connsiteY15" fmla="*/ 50942 h 57340"/>
                <a:gd name="connsiteX16" fmla="*/ 24983 w 36404"/>
                <a:gd name="connsiteY16" fmla="*/ 47510 h 57340"/>
                <a:gd name="connsiteX17" fmla="*/ 28787 w 36404"/>
                <a:gd name="connsiteY17" fmla="*/ 38209 h 57340"/>
                <a:gd name="connsiteX18" fmla="*/ 24983 w 36404"/>
                <a:gd name="connsiteY18" fmla="*/ 28898 h 57340"/>
                <a:gd name="connsiteX19" fmla="*/ 14658 w 36404"/>
                <a:gd name="connsiteY19" fmla="*/ 25466 h 57340"/>
                <a:gd name="connsiteX20" fmla="*/ 8557 w 36404"/>
                <a:gd name="connsiteY20" fmla="*/ 26145 h 57340"/>
                <a:gd name="connsiteX21" fmla="*/ 2381 w 36404"/>
                <a:gd name="connsiteY21" fmla="*/ 28257 h 57340"/>
                <a:gd name="connsiteX22" fmla="*/ 2381 w 36404"/>
                <a:gd name="connsiteY22" fmla="*/ 0 h 5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404" h="57340">
                  <a:moveTo>
                    <a:pt x="2381" y="0"/>
                  </a:moveTo>
                  <a:lnTo>
                    <a:pt x="32256" y="0"/>
                  </a:lnTo>
                  <a:lnTo>
                    <a:pt x="32256" y="6408"/>
                  </a:lnTo>
                  <a:lnTo>
                    <a:pt x="9348" y="6408"/>
                  </a:lnTo>
                  <a:lnTo>
                    <a:pt x="9348" y="20193"/>
                  </a:lnTo>
                  <a:cubicBezTo>
                    <a:pt x="10455" y="19821"/>
                    <a:pt x="11552" y="19541"/>
                    <a:pt x="12659" y="19365"/>
                  </a:cubicBezTo>
                  <a:cubicBezTo>
                    <a:pt x="13766" y="19169"/>
                    <a:pt x="14873" y="19067"/>
                    <a:pt x="15979" y="19067"/>
                  </a:cubicBezTo>
                  <a:cubicBezTo>
                    <a:pt x="22258" y="19067"/>
                    <a:pt x="27233" y="20788"/>
                    <a:pt x="30898" y="24229"/>
                  </a:cubicBezTo>
                  <a:cubicBezTo>
                    <a:pt x="34572" y="27671"/>
                    <a:pt x="36404" y="32330"/>
                    <a:pt x="36404" y="38209"/>
                  </a:cubicBezTo>
                  <a:cubicBezTo>
                    <a:pt x="36404" y="44264"/>
                    <a:pt x="34516" y="48970"/>
                    <a:pt x="30749" y="52337"/>
                  </a:cubicBezTo>
                  <a:cubicBezTo>
                    <a:pt x="26982" y="55676"/>
                    <a:pt x="21662" y="57341"/>
                    <a:pt x="14807" y="57341"/>
                  </a:cubicBezTo>
                  <a:cubicBezTo>
                    <a:pt x="12454" y="57341"/>
                    <a:pt x="10045" y="57146"/>
                    <a:pt x="7580" y="56746"/>
                  </a:cubicBezTo>
                  <a:cubicBezTo>
                    <a:pt x="5143" y="56346"/>
                    <a:pt x="2614" y="55741"/>
                    <a:pt x="0" y="54932"/>
                  </a:cubicBezTo>
                  <a:lnTo>
                    <a:pt x="0" y="47286"/>
                  </a:lnTo>
                  <a:cubicBezTo>
                    <a:pt x="2260" y="48514"/>
                    <a:pt x="4604" y="49435"/>
                    <a:pt x="7013" y="50040"/>
                  </a:cubicBezTo>
                  <a:cubicBezTo>
                    <a:pt x="9422" y="50644"/>
                    <a:pt x="11971" y="50942"/>
                    <a:pt x="14658" y="50942"/>
                  </a:cubicBezTo>
                  <a:cubicBezTo>
                    <a:pt x="19002" y="50942"/>
                    <a:pt x="22444" y="49798"/>
                    <a:pt x="24983" y="47510"/>
                  </a:cubicBezTo>
                  <a:cubicBezTo>
                    <a:pt x="27522" y="45231"/>
                    <a:pt x="28787" y="42124"/>
                    <a:pt x="28787" y="38209"/>
                  </a:cubicBezTo>
                  <a:cubicBezTo>
                    <a:pt x="28787" y="34293"/>
                    <a:pt x="27522" y="31186"/>
                    <a:pt x="24983" y="28898"/>
                  </a:cubicBezTo>
                  <a:cubicBezTo>
                    <a:pt x="22444" y="26610"/>
                    <a:pt x="19002" y="25466"/>
                    <a:pt x="14658" y="25466"/>
                  </a:cubicBezTo>
                  <a:cubicBezTo>
                    <a:pt x="12622" y="25466"/>
                    <a:pt x="10594" y="25689"/>
                    <a:pt x="8557" y="26145"/>
                  </a:cubicBezTo>
                  <a:cubicBezTo>
                    <a:pt x="6548" y="26601"/>
                    <a:pt x="4492" y="27299"/>
                    <a:pt x="2381" y="28257"/>
                  </a:cubicBezTo>
                  <a:lnTo>
                    <a:pt x="2381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BF544A1-B043-A374-9D1D-0956342D8D23}"/>
                </a:ext>
              </a:extLst>
            </p:cNvPr>
            <p:cNvSpPr/>
            <p:nvPr/>
          </p:nvSpPr>
          <p:spPr>
            <a:xfrm>
              <a:off x="4398029" y="4143292"/>
              <a:ext cx="36859" cy="63916"/>
            </a:xfrm>
            <a:custGeom>
              <a:avLst/>
              <a:gdLst>
                <a:gd name="connsiteX0" fmla="*/ 36860 w 36859"/>
                <a:gd name="connsiteY0" fmla="*/ 18295 h 63916"/>
                <a:gd name="connsiteX1" fmla="*/ 34507 w 36859"/>
                <a:gd name="connsiteY1" fmla="*/ 33856 h 63916"/>
                <a:gd name="connsiteX2" fmla="*/ 28536 w 36859"/>
                <a:gd name="connsiteY2" fmla="*/ 48663 h 63916"/>
                <a:gd name="connsiteX3" fmla="*/ 20090 w 36859"/>
                <a:gd name="connsiteY3" fmla="*/ 59601 h 63916"/>
                <a:gd name="connsiteX4" fmla="*/ 10715 w 36859"/>
                <a:gd name="connsiteY4" fmla="*/ 63917 h 63916"/>
                <a:gd name="connsiteX5" fmla="*/ 5618 w 36859"/>
                <a:gd name="connsiteY5" fmla="*/ 62298 h 63916"/>
                <a:gd name="connsiteX6" fmla="*/ 2307 w 36859"/>
                <a:gd name="connsiteY6" fmla="*/ 57899 h 63916"/>
                <a:gd name="connsiteX7" fmla="*/ 567 w 36859"/>
                <a:gd name="connsiteY7" fmla="*/ 52067 h 63916"/>
                <a:gd name="connsiteX8" fmla="*/ 0 w 36859"/>
                <a:gd name="connsiteY8" fmla="*/ 45612 h 63916"/>
                <a:gd name="connsiteX9" fmla="*/ 1088 w 36859"/>
                <a:gd name="connsiteY9" fmla="*/ 35158 h 63916"/>
                <a:gd name="connsiteX10" fmla="*/ 4009 w 36859"/>
                <a:gd name="connsiteY10" fmla="*/ 24703 h 63916"/>
                <a:gd name="connsiteX11" fmla="*/ 8408 w 36859"/>
                <a:gd name="connsiteY11" fmla="*/ 15161 h 63916"/>
                <a:gd name="connsiteX12" fmla="*/ 13812 w 36859"/>
                <a:gd name="connsiteY12" fmla="*/ 7273 h 63916"/>
                <a:gd name="connsiteX13" fmla="*/ 19913 w 36859"/>
                <a:gd name="connsiteY13" fmla="*/ 1953 h 63916"/>
                <a:gd name="connsiteX14" fmla="*/ 26145 w 36859"/>
                <a:gd name="connsiteY14" fmla="*/ 0 h 63916"/>
                <a:gd name="connsiteX15" fmla="*/ 30061 w 36859"/>
                <a:gd name="connsiteY15" fmla="*/ 958 h 63916"/>
                <a:gd name="connsiteX16" fmla="*/ 32981 w 36859"/>
                <a:gd name="connsiteY16" fmla="*/ 3479 h 63916"/>
                <a:gd name="connsiteX17" fmla="*/ 34897 w 36859"/>
                <a:gd name="connsiteY17" fmla="*/ 6920 h 63916"/>
                <a:gd name="connsiteX18" fmla="*/ 36116 w 36859"/>
                <a:gd name="connsiteY18" fmla="*/ 10975 h 63916"/>
                <a:gd name="connsiteX19" fmla="*/ 36683 w 36859"/>
                <a:gd name="connsiteY19" fmla="*/ 14900 h 63916"/>
                <a:gd name="connsiteX20" fmla="*/ 36860 w 36859"/>
                <a:gd name="connsiteY20" fmla="*/ 18295 h 63916"/>
                <a:gd name="connsiteX21" fmla="*/ 30982 w 36859"/>
                <a:gd name="connsiteY21" fmla="*/ 12761 h 63916"/>
                <a:gd name="connsiteX22" fmla="*/ 30805 w 36859"/>
                <a:gd name="connsiteY22" fmla="*/ 8882 h 63916"/>
                <a:gd name="connsiteX23" fmla="*/ 30154 w 36859"/>
                <a:gd name="connsiteY23" fmla="*/ 5488 h 63916"/>
                <a:gd name="connsiteX24" fmla="*/ 28628 w 36859"/>
                <a:gd name="connsiteY24" fmla="*/ 2874 h 63916"/>
                <a:gd name="connsiteX25" fmla="*/ 26052 w 36859"/>
                <a:gd name="connsiteY25" fmla="*/ 1953 h 63916"/>
                <a:gd name="connsiteX26" fmla="*/ 16342 w 36859"/>
                <a:gd name="connsiteY26" fmla="*/ 11329 h 63916"/>
                <a:gd name="connsiteX27" fmla="*/ 13198 w 36859"/>
                <a:gd name="connsiteY27" fmla="*/ 18211 h 63916"/>
                <a:gd name="connsiteX28" fmla="*/ 11198 w 36859"/>
                <a:gd name="connsiteY28" fmla="*/ 24043 h 63916"/>
                <a:gd name="connsiteX29" fmla="*/ 9459 w 36859"/>
                <a:gd name="connsiteY29" fmla="*/ 30535 h 63916"/>
                <a:gd name="connsiteX30" fmla="*/ 28108 w 36859"/>
                <a:gd name="connsiteY30" fmla="*/ 30535 h 63916"/>
                <a:gd name="connsiteX31" fmla="*/ 30982 w 36859"/>
                <a:gd name="connsiteY31" fmla="*/ 12761 h 63916"/>
                <a:gd name="connsiteX32" fmla="*/ 27317 w 36859"/>
                <a:gd name="connsiteY32" fmla="*/ 33372 h 63916"/>
                <a:gd name="connsiteX33" fmla="*/ 8762 w 36859"/>
                <a:gd name="connsiteY33" fmla="*/ 33372 h 63916"/>
                <a:gd name="connsiteX34" fmla="*/ 5878 w 36859"/>
                <a:gd name="connsiteY34" fmla="*/ 51063 h 63916"/>
                <a:gd name="connsiteX35" fmla="*/ 7106 w 36859"/>
                <a:gd name="connsiteY35" fmla="*/ 59471 h 63916"/>
                <a:gd name="connsiteX36" fmla="*/ 10715 w 36859"/>
                <a:gd name="connsiteY36" fmla="*/ 61908 h 63916"/>
                <a:gd name="connsiteX37" fmla="*/ 15951 w 36859"/>
                <a:gd name="connsiteY37" fmla="*/ 59210 h 63916"/>
                <a:gd name="connsiteX38" fmla="*/ 21048 w 36859"/>
                <a:gd name="connsiteY38" fmla="*/ 51500 h 63916"/>
                <a:gd name="connsiteX39" fmla="*/ 27317 w 36859"/>
                <a:gd name="connsiteY39" fmla="*/ 33372 h 6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859" h="63916">
                  <a:moveTo>
                    <a:pt x="36860" y="18295"/>
                  </a:moveTo>
                  <a:cubicBezTo>
                    <a:pt x="36860" y="23178"/>
                    <a:pt x="36079" y="28359"/>
                    <a:pt x="34507" y="33856"/>
                  </a:cubicBezTo>
                  <a:cubicBezTo>
                    <a:pt x="32972" y="39315"/>
                    <a:pt x="30982" y="44245"/>
                    <a:pt x="28536" y="48663"/>
                  </a:cubicBezTo>
                  <a:cubicBezTo>
                    <a:pt x="26099" y="53053"/>
                    <a:pt x="23280" y="56699"/>
                    <a:pt x="20090" y="59601"/>
                  </a:cubicBezTo>
                  <a:cubicBezTo>
                    <a:pt x="16891" y="62475"/>
                    <a:pt x="13765" y="63917"/>
                    <a:pt x="10715" y="63917"/>
                  </a:cubicBezTo>
                  <a:cubicBezTo>
                    <a:pt x="8771" y="63917"/>
                    <a:pt x="7078" y="63377"/>
                    <a:pt x="5618" y="62298"/>
                  </a:cubicBezTo>
                  <a:cubicBezTo>
                    <a:pt x="4195" y="61191"/>
                    <a:pt x="3097" y="59731"/>
                    <a:pt x="2307" y="57899"/>
                  </a:cubicBezTo>
                  <a:cubicBezTo>
                    <a:pt x="1525" y="56048"/>
                    <a:pt x="949" y="54104"/>
                    <a:pt x="567" y="52067"/>
                  </a:cubicBezTo>
                  <a:cubicBezTo>
                    <a:pt x="186" y="50002"/>
                    <a:pt x="0" y="47854"/>
                    <a:pt x="0" y="45612"/>
                  </a:cubicBezTo>
                  <a:cubicBezTo>
                    <a:pt x="0" y="42273"/>
                    <a:pt x="363" y="38795"/>
                    <a:pt x="1088" y="35158"/>
                  </a:cubicBezTo>
                  <a:cubicBezTo>
                    <a:pt x="1814" y="31503"/>
                    <a:pt x="2790" y="28015"/>
                    <a:pt x="4009" y="24703"/>
                  </a:cubicBezTo>
                  <a:cubicBezTo>
                    <a:pt x="5227" y="21364"/>
                    <a:pt x="6697" y="18183"/>
                    <a:pt x="8408" y="15161"/>
                  </a:cubicBezTo>
                  <a:cubicBezTo>
                    <a:pt x="10129" y="12110"/>
                    <a:pt x="11924" y="9478"/>
                    <a:pt x="13812" y="7273"/>
                  </a:cubicBezTo>
                  <a:cubicBezTo>
                    <a:pt x="15728" y="5032"/>
                    <a:pt x="17765" y="3265"/>
                    <a:pt x="19913" y="1953"/>
                  </a:cubicBezTo>
                  <a:cubicBezTo>
                    <a:pt x="22062" y="651"/>
                    <a:pt x="24145" y="0"/>
                    <a:pt x="26145" y="0"/>
                  </a:cubicBezTo>
                  <a:cubicBezTo>
                    <a:pt x="27596" y="0"/>
                    <a:pt x="28898" y="316"/>
                    <a:pt x="30061" y="958"/>
                  </a:cubicBezTo>
                  <a:cubicBezTo>
                    <a:pt x="31251" y="1563"/>
                    <a:pt x="32228" y="2409"/>
                    <a:pt x="32981" y="3479"/>
                  </a:cubicBezTo>
                  <a:cubicBezTo>
                    <a:pt x="33735" y="4530"/>
                    <a:pt x="34377" y="5674"/>
                    <a:pt x="34897" y="6920"/>
                  </a:cubicBezTo>
                  <a:cubicBezTo>
                    <a:pt x="35446" y="8176"/>
                    <a:pt x="35855" y="9524"/>
                    <a:pt x="36116" y="10975"/>
                  </a:cubicBezTo>
                  <a:cubicBezTo>
                    <a:pt x="36386" y="12398"/>
                    <a:pt x="36572" y="13710"/>
                    <a:pt x="36683" y="14900"/>
                  </a:cubicBezTo>
                  <a:cubicBezTo>
                    <a:pt x="36804" y="16063"/>
                    <a:pt x="36860" y="17188"/>
                    <a:pt x="36860" y="18295"/>
                  </a:cubicBezTo>
                  <a:moveTo>
                    <a:pt x="30982" y="12761"/>
                  </a:moveTo>
                  <a:cubicBezTo>
                    <a:pt x="30982" y="11282"/>
                    <a:pt x="30926" y="9989"/>
                    <a:pt x="30805" y="8882"/>
                  </a:cubicBezTo>
                  <a:cubicBezTo>
                    <a:pt x="30684" y="7757"/>
                    <a:pt x="30470" y="6622"/>
                    <a:pt x="30154" y="5488"/>
                  </a:cubicBezTo>
                  <a:cubicBezTo>
                    <a:pt x="29828" y="4353"/>
                    <a:pt x="29326" y="3479"/>
                    <a:pt x="28628" y="2874"/>
                  </a:cubicBezTo>
                  <a:cubicBezTo>
                    <a:pt x="27959" y="2260"/>
                    <a:pt x="27103" y="1953"/>
                    <a:pt x="26052" y="1953"/>
                  </a:cubicBezTo>
                  <a:cubicBezTo>
                    <a:pt x="23001" y="1953"/>
                    <a:pt x="19765" y="5078"/>
                    <a:pt x="16342" y="11329"/>
                  </a:cubicBezTo>
                  <a:cubicBezTo>
                    <a:pt x="15235" y="13272"/>
                    <a:pt x="14193" y="15561"/>
                    <a:pt x="13198" y="18211"/>
                  </a:cubicBezTo>
                  <a:cubicBezTo>
                    <a:pt x="12212" y="20853"/>
                    <a:pt x="11543" y="22797"/>
                    <a:pt x="11198" y="24043"/>
                  </a:cubicBezTo>
                  <a:cubicBezTo>
                    <a:pt x="10854" y="25299"/>
                    <a:pt x="10268" y="27457"/>
                    <a:pt x="9459" y="30535"/>
                  </a:cubicBezTo>
                  <a:lnTo>
                    <a:pt x="28108" y="30535"/>
                  </a:lnTo>
                  <a:cubicBezTo>
                    <a:pt x="30024" y="22611"/>
                    <a:pt x="30982" y="16686"/>
                    <a:pt x="30982" y="12761"/>
                  </a:cubicBezTo>
                  <a:moveTo>
                    <a:pt x="27317" y="33372"/>
                  </a:moveTo>
                  <a:lnTo>
                    <a:pt x="8762" y="33372"/>
                  </a:lnTo>
                  <a:cubicBezTo>
                    <a:pt x="6836" y="40636"/>
                    <a:pt x="5878" y="46533"/>
                    <a:pt x="5878" y="51063"/>
                  </a:cubicBezTo>
                  <a:cubicBezTo>
                    <a:pt x="5878" y="55016"/>
                    <a:pt x="6288" y="57815"/>
                    <a:pt x="7106" y="59471"/>
                  </a:cubicBezTo>
                  <a:cubicBezTo>
                    <a:pt x="7943" y="61098"/>
                    <a:pt x="9143" y="61908"/>
                    <a:pt x="10715" y="61908"/>
                  </a:cubicBezTo>
                  <a:cubicBezTo>
                    <a:pt x="12519" y="61908"/>
                    <a:pt x="14268" y="61005"/>
                    <a:pt x="15951" y="59210"/>
                  </a:cubicBezTo>
                  <a:cubicBezTo>
                    <a:pt x="17635" y="57378"/>
                    <a:pt x="19327" y="54811"/>
                    <a:pt x="21048" y="51500"/>
                  </a:cubicBezTo>
                  <a:cubicBezTo>
                    <a:pt x="23308" y="47193"/>
                    <a:pt x="25401" y="41157"/>
                    <a:pt x="27317" y="3337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A6C7383-8FB8-EC56-435B-981E21F0514F}"/>
                </a:ext>
              </a:extLst>
            </p:cNvPr>
            <p:cNvSpPr/>
            <p:nvPr/>
          </p:nvSpPr>
          <p:spPr>
            <a:xfrm>
              <a:off x="3485312" y="398413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4BCAFB0-AE18-6B12-3319-4C0B55C45BAB}"/>
                </a:ext>
              </a:extLst>
            </p:cNvPr>
            <p:cNvSpPr/>
            <p:nvPr/>
          </p:nvSpPr>
          <p:spPr>
            <a:xfrm>
              <a:off x="3485312" y="3691996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C3E4452-AD1F-57B0-D877-C1AA59E2B250}"/>
                </a:ext>
              </a:extLst>
            </p:cNvPr>
            <p:cNvSpPr/>
            <p:nvPr/>
          </p:nvSpPr>
          <p:spPr>
            <a:xfrm>
              <a:off x="3485312" y="3399864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E9B56A8-A329-B52C-5DD0-EA1C79EBC5AA}"/>
                </a:ext>
              </a:extLst>
            </p:cNvPr>
            <p:cNvSpPr/>
            <p:nvPr/>
          </p:nvSpPr>
          <p:spPr>
            <a:xfrm>
              <a:off x="3485312" y="3107728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C8FE4DD-4E88-A196-23F2-3807338FE371}"/>
                </a:ext>
              </a:extLst>
            </p:cNvPr>
            <p:cNvSpPr/>
            <p:nvPr/>
          </p:nvSpPr>
          <p:spPr>
            <a:xfrm>
              <a:off x="3485312" y="281559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1D98B9A-17AB-36F2-1ABC-79F85DAE910C}"/>
                </a:ext>
              </a:extLst>
            </p:cNvPr>
            <p:cNvSpPr/>
            <p:nvPr/>
          </p:nvSpPr>
          <p:spPr>
            <a:xfrm>
              <a:off x="3485312" y="278354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8419C85-E56A-32E6-1D9C-DAE776CE9B02}"/>
                </a:ext>
              </a:extLst>
            </p:cNvPr>
            <p:cNvSpPr/>
            <p:nvPr/>
          </p:nvSpPr>
          <p:spPr>
            <a:xfrm>
              <a:off x="3485312" y="398413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D574C5-F444-22AB-24A1-90C491566D39}"/>
                </a:ext>
              </a:extLst>
            </p:cNvPr>
            <p:cNvSpPr/>
            <p:nvPr/>
          </p:nvSpPr>
          <p:spPr>
            <a:xfrm>
              <a:off x="3485312" y="3691996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905B9AF9-E38A-B5CC-7279-86778FC36E87}"/>
                </a:ext>
              </a:extLst>
            </p:cNvPr>
            <p:cNvSpPr/>
            <p:nvPr/>
          </p:nvSpPr>
          <p:spPr>
            <a:xfrm>
              <a:off x="3485312" y="3399864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48EE0A7-C19B-7D20-F073-9B9B9AFB1070}"/>
                </a:ext>
              </a:extLst>
            </p:cNvPr>
            <p:cNvSpPr/>
            <p:nvPr/>
          </p:nvSpPr>
          <p:spPr>
            <a:xfrm>
              <a:off x="3485312" y="3107728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05D7516-F9F3-699D-A721-441B94C4C8A0}"/>
                </a:ext>
              </a:extLst>
            </p:cNvPr>
            <p:cNvSpPr/>
            <p:nvPr/>
          </p:nvSpPr>
          <p:spPr>
            <a:xfrm>
              <a:off x="3485312" y="281559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68CBD85-D711-D5E0-1223-85FC0F6BF6F1}"/>
                </a:ext>
              </a:extLst>
            </p:cNvPr>
            <p:cNvSpPr/>
            <p:nvPr/>
          </p:nvSpPr>
          <p:spPr>
            <a:xfrm>
              <a:off x="3290229" y="395499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6C8A9F5-1B96-F0C2-D2A4-DC4BB0426BBA}"/>
                </a:ext>
              </a:extLst>
            </p:cNvPr>
            <p:cNvSpPr/>
            <p:nvPr/>
          </p:nvSpPr>
          <p:spPr>
            <a:xfrm>
              <a:off x="3342488" y="4002688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CE3603-4288-545B-132A-D7D22D1678EF}"/>
                </a:ext>
              </a:extLst>
            </p:cNvPr>
            <p:cNvSpPr/>
            <p:nvPr/>
          </p:nvSpPr>
          <p:spPr>
            <a:xfrm>
              <a:off x="3363852" y="3954992"/>
              <a:ext cx="38882" cy="58363"/>
            </a:xfrm>
            <a:custGeom>
              <a:avLst/>
              <a:gdLst>
                <a:gd name="connsiteX0" fmla="*/ 19441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1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1 w 38882"/>
                <a:gd name="connsiteY8" fmla="*/ 6027 h 58363"/>
                <a:gd name="connsiteX9" fmla="*/ 19441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1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2" y="52337"/>
                    <a:pt x="19441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7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1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AD0B3B4-4D32-659D-5382-F4CDF1CE12FD}"/>
                </a:ext>
              </a:extLst>
            </p:cNvPr>
            <p:cNvSpPr/>
            <p:nvPr/>
          </p:nvSpPr>
          <p:spPr>
            <a:xfrm>
              <a:off x="3412945" y="395499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EE31E46-D3A1-E3CA-8FE0-EAC8A3EAB9EA}"/>
                </a:ext>
              </a:extLst>
            </p:cNvPr>
            <p:cNvSpPr/>
            <p:nvPr/>
          </p:nvSpPr>
          <p:spPr>
            <a:xfrm>
              <a:off x="3291850" y="3662856"/>
              <a:ext cx="38882" cy="58363"/>
            </a:xfrm>
            <a:custGeom>
              <a:avLst/>
              <a:gdLst>
                <a:gd name="connsiteX0" fmla="*/ 19442 w 38882"/>
                <a:gd name="connsiteY0" fmla="*/ 6028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8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8"/>
                  </a:moveTo>
                  <a:cubicBezTo>
                    <a:pt x="15523" y="6028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6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6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7"/>
                  </a:cubicBezTo>
                  <a:cubicBezTo>
                    <a:pt x="37212" y="12473"/>
                    <a:pt x="38883" y="19700"/>
                    <a:pt x="38883" y="29196"/>
                  </a:cubicBezTo>
                  <a:cubicBezTo>
                    <a:pt x="38883" y="38674"/>
                    <a:pt x="37212" y="45910"/>
                    <a:pt x="33873" y="50905"/>
                  </a:cubicBezTo>
                  <a:cubicBezTo>
                    <a:pt x="30557" y="55881"/>
                    <a:pt x="25746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11FA21B-811B-7552-0288-F2A35BE15EED}"/>
                </a:ext>
              </a:extLst>
            </p:cNvPr>
            <p:cNvSpPr/>
            <p:nvPr/>
          </p:nvSpPr>
          <p:spPr>
            <a:xfrm>
              <a:off x="3344108" y="3710552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EC9EE10-CB22-65B8-8391-FEF4CAD17693}"/>
                </a:ext>
              </a:extLst>
            </p:cNvPr>
            <p:cNvSpPr/>
            <p:nvPr/>
          </p:nvSpPr>
          <p:spPr>
            <a:xfrm>
              <a:off x="3366036" y="3662856"/>
              <a:ext cx="35718" cy="57266"/>
            </a:xfrm>
            <a:custGeom>
              <a:avLst/>
              <a:gdLst>
                <a:gd name="connsiteX0" fmla="*/ 9156 w 35718"/>
                <a:gd name="connsiteY0" fmla="*/ 50867 h 57266"/>
                <a:gd name="connsiteX1" fmla="*/ 35719 w 35718"/>
                <a:gd name="connsiteY1" fmla="*/ 50867 h 57266"/>
                <a:gd name="connsiteX2" fmla="*/ 35719 w 35718"/>
                <a:gd name="connsiteY2" fmla="*/ 57266 h 57266"/>
                <a:gd name="connsiteX3" fmla="*/ 0 w 35718"/>
                <a:gd name="connsiteY3" fmla="*/ 57266 h 57266"/>
                <a:gd name="connsiteX4" fmla="*/ 0 w 35718"/>
                <a:gd name="connsiteY4" fmla="*/ 50867 h 57266"/>
                <a:gd name="connsiteX5" fmla="*/ 11794 w 35718"/>
                <a:gd name="connsiteY5" fmla="*/ 38841 h 57266"/>
                <a:gd name="connsiteX6" fmla="*/ 21213 w 35718"/>
                <a:gd name="connsiteY6" fmla="*/ 29084 h 57266"/>
                <a:gd name="connsiteX7" fmla="*/ 26300 w 35718"/>
                <a:gd name="connsiteY7" fmla="*/ 22155 h 57266"/>
                <a:gd name="connsiteX8" fmla="*/ 27769 w 35718"/>
                <a:gd name="connsiteY8" fmla="*/ 16537 h 57266"/>
                <a:gd name="connsiteX9" fmla="*/ 24604 w 35718"/>
                <a:gd name="connsiteY9" fmla="*/ 9227 h 57266"/>
                <a:gd name="connsiteX10" fmla="*/ 16427 w 35718"/>
                <a:gd name="connsiteY10" fmla="*/ 6405 h 57266"/>
                <a:gd name="connsiteX11" fmla="*/ 8855 w 35718"/>
                <a:gd name="connsiteY11" fmla="*/ 7645 h 57266"/>
                <a:gd name="connsiteX12" fmla="*/ 377 w 35718"/>
                <a:gd name="connsiteY12" fmla="*/ 11412 h 57266"/>
                <a:gd name="connsiteX13" fmla="*/ 377 w 35718"/>
                <a:gd name="connsiteY13" fmla="*/ 3730 h 57266"/>
                <a:gd name="connsiteX14" fmla="*/ 8968 w 35718"/>
                <a:gd name="connsiteY14" fmla="*/ 942 h 57266"/>
                <a:gd name="connsiteX15" fmla="*/ 16277 w 35718"/>
                <a:gd name="connsiteY15" fmla="*/ 0 h 57266"/>
                <a:gd name="connsiteX16" fmla="*/ 30218 w 35718"/>
                <a:gd name="connsiteY16" fmla="*/ 4371 h 57266"/>
                <a:gd name="connsiteX17" fmla="*/ 35417 w 35718"/>
                <a:gd name="connsiteY17" fmla="*/ 16054 h 57266"/>
                <a:gd name="connsiteX18" fmla="*/ 34099 w 35718"/>
                <a:gd name="connsiteY18" fmla="*/ 22648 h 57266"/>
                <a:gd name="connsiteX19" fmla="*/ 29388 w 35718"/>
                <a:gd name="connsiteY19" fmla="*/ 29949 h 57266"/>
                <a:gd name="connsiteX20" fmla="*/ 23398 w 35718"/>
                <a:gd name="connsiteY20" fmla="*/ 36283 h 57266"/>
                <a:gd name="connsiteX21" fmla="*/ 9156 w 35718"/>
                <a:gd name="connsiteY21" fmla="*/ 50867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66">
                  <a:moveTo>
                    <a:pt x="9156" y="50867"/>
                  </a:moveTo>
                  <a:lnTo>
                    <a:pt x="35719" y="50867"/>
                  </a:lnTo>
                  <a:lnTo>
                    <a:pt x="35719" y="57266"/>
                  </a:lnTo>
                  <a:lnTo>
                    <a:pt x="0" y="57266"/>
                  </a:lnTo>
                  <a:lnTo>
                    <a:pt x="0" y="50867"/>
                  </a:lnTo>
                  <a:cubicBezTo>
                    <a:pt x="2889" y="47882"/>
                    <a:pt x="6820" y="43873"/>
                    <a:pt x="11794" y="38841"/>
                  </a:cubicBezTo>
                  <a:cubicBezTo>
                    <a:pt x="16792" y="33791"/>
                    <a:pt x="19932" y="30545"/>
                    <a:pt x="21213" y="29084"/>
                  </a:cubicBezTo>
                  <a:cubicBezTo>
                    <a:pt x="23649" y="26350"/>
                    <a:pt x="25344" y="24043"/>
                    <a:pt x="26300" y="22155"/>
                  </a:cubicBezTo>
                  <a:cubicBezTo>
                    <a:pt x="27279" y="20248"/>
                    <a:pt x="27769" y="18370"/>
                    <a:pt x="27769" y="16537"/>
                  </a:cubicBezTo>
                  <a:cubicBezTo>
                    <a:pt x="27769" y="13552"/>
                    <a:pt x="26714" y="11115"/>
                    <a:pt x="24604" y="9227"/>
                  </a:cubicBezTo>
                  <a:cubicBezTo>
                    <a:pt x="22520" y="7348"/>
                    <a:pt x="19794" y="6405"/>
                    <a:pt x="16427" y="6405"/>
                  </a:cubicBezTo>
                  <a:cubicBezTo>
                    <a:pt x="14042" y="6405"/>
                    <a:pt x="11517" y="6819"/>
                    <a:pt x="8855" y="7645"/>
                  </a:cubicBezTo>
                  <a:cubicBezTo>
                    <a:pt x="6218" y="8473"/>
                    <a:pt x="3391" y="9729"/>
                    <a:pt x="377" y="11412"/>
                  </a:cubicBezTo>
                  <a:lnTo>
                    <a:pt x="377" y="3730"/>
                  </a:lnTo>
                  <a:cubicBezTo>
                    <a:pt x="3441" y="2499"/>
                    <a:pt x="6305" y="1570"/>
                    <a:pt x="8968" y="942"/>
                  </a:cubicBezTo>
                  <a:cubicBezTo>
                    <a:pt x="11630" y="314"/>
                    <a:pt x="14066" y="0"/>
                    <a:pt x="16277" y="0"/>
                  </a:cubicBezTo>
                  <a:cubicBezTo>
                    <a:pt x="22104" y="0"/>
                    <a:pt x="26752" y="1457"/>
                    <a:pt x="30218" y="4371"/>
                  </a:cubicBezTo>
                  <a:cubicBezTo>
                    <a:pt x="33685" y="7283"/>
                    <a:pt x="35417" y="11180"/>
                    <a:pt x="35417" y="16054"/>
                  </a:cubicBezTo>
                  <a:cubicBezTo>
                    <a:pt x="35417" y="18360"/>
                    <a:pt x="34977" y="20555"/>
                    <a:pt x="34099" y="22648"/>
                  </a:cubicBezTo>
                  <a:cubicBezTo>
                    <a:pt x="33245" y="24704"/>
                    <a:pt x="31675" y="27140"/>
                    <a:pt x="29388" y="29949"/>
                  </a:cubicBezTo>
                  <a:cubicBezTo>
                    <a:pt x="28761" y="30684"/>
                    <a:pt x="26764" y="32795"/>
                    <a:pt x="23398" y="36283"/>
                  </a:cubicBezTo>
                  <a:cubicBezTo>
                    <a:pt x="20032" y="39753"/>
                    <a:pt x="15284" y="44608"/>
                    <a:pt x="9156" y="5086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ECEEA40-A03D-CC35-E1E2-9B98CD6BFC64}"/>
                </a:ext>
              </a:extLst>
            </p:cNvPr>
            <p:cNvSpPr/>
            <p:nvPr/>
          </p:nvSpPr>
          <p:spPr>
            <a:xfrm>
              <a:off x="3415432" y="3663874"/>
              <a:ext cx="36395" cy="57346"/>
            </a:xfrm>
            <a:custGeom>
              <a:avLst/>
              <a:gdLst>
                <a:gd name="connsiteX0" fmla="*/ 2374 w 36395"/>
                <a:gd name="connsiteY0" fmla="*/ 0 h 57346"/>
                <a:gd name="connsiteX1" fmla="*/ 32251 w 36395"/>
                <a:gd name="connsiteY1" fmla="*/ 0 h 57346"/>
                <a:gd name="connsiteX2" fmla="*/ 32251 w 36395"/>
                <a:gd name="connsiteY2" fmla="*/ 6405 h 57346"/>
                <a:gd name="connsiteX3" fmla="*/ 9344 w 36395"/>
                <a:gd name="connsiteY3" fmla="*/ 6405 h 57346"/>
                <a:gd name="connsiteX4" fmla="*/ 9344 w 36395"/>
                <a:gd name="connsiteY4" fmla="*/ 20198 h 57346"/>
                <a:gd name="connsiteX5" fmla="*/ 12660 w 36395"/>
                <a:gd name="connsiteY5" fmla="*/ 19370 h 57346"/>
                <a:gd name="connsiteX6" fmla="*/ 15975 w 36395"/>
                <a:gd name="connsiteY6" fmla="*/ 19063 h 57346"/>
                <a:gd name="connsiteX7" fmla="*/ 30895 w 36395"/>
                <a:gd name="connsiteY7" fmla="*/ 24225 h 57346"/>
                <a:gd name="connsiteX8" fmla="*/ 36396 w 36395"/>
                <a:gd name="connsiteY8" fmla="*/ 38205 h 57346"/>
                <a:gd name="connsiteX9" fmla="*/ 30745 w 36395"/>
                <a:gd name="connsiteY9" fmla="*/ 52333 h 57346"/>
                <a:gd name="connsiteX10" fmla="*/ 14807 w 36395"/>
                <a:gd name="connsiteY10" fmla="*/ 57346 h 57346"/>
                <a:gd name="connsiteX11" fmla="*/ 7573 w 36395"/>
                <a:gd name="connsiteY11" fmla="*/ 56742 h 57346"/>
                <a:gd name="connsiteX12" fmla="*/ 0 w 36395"/>
                <a:gd name="connsiteY12" fmla="*/ 54938 h 57346"/>
                <a:gd name="connsiteX13" fmla="*/ 0 w 36395"/>
                <a:gd name="connsiteY13" fmla="*/ 47283 h 57346"/>
                <a:gd name="connsiteX14" fmla="*/ 7007 w 36395"/>
                <a:gd name="connsiteY14" fmla="*/ 50036 h 57346"/>
                <a:gd name="connsiteX15" fmla="*/ 14657 w 36395"/>
                <a:gd name="connsiteY15" fmla="*/ 50938 h 57346"/>
                <a:gd name="connsiteX16" fmla="*/ 24980 w 36395"/>
                <a:gd name="connsiteY16" fmla="*/ 47515 h 57346"/>
                <a:gd name="connsiteX17" fmla="*/ 28786 w 36395"/>
                <a:gd name="connsiteY17" fmla="*/ 38205 h 57346"/>
                <a:gd name="connsiteX18" fmla="*/ 24980 w 36395"/>
                <a:gd name="connsiteY18" fmla="*/ 28895 h 57346"/>
                <a:gd name="connsiteX19" fmla="*/ 14657 w 36395"/>
                <a:gd name="connsiteY19" fmla="*/ 25472 h 57346"/>
                <a:gd name="connsiteX20" fmla="*/ 8552 w 36395"/>
                <a:gd name="connsiteY20" fmla="*/ 26151 h 57346"/>
                <a:gd name="connsiteX21" fmla="*/ 2374 w 36395"/>
                <a:gd name="connsiteY21" fmla="*/ 28262 h 57346"/>
                <a:gd name="connsiteX22" fmla="*/ 2374 w 36395"/>
                <a:gd name="connsiteY22" fmla="*/ 0 h 5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6">
                  <a:moveTo>
                    <a:pt x="2374" y="0"/>
                  </a:moveTo>
                  <a:lnTo>
                    <a:pt x="32251" y="0"/>
                  </a:lnTo>
                  <a:lnTo>
                    <a:pt x="32251" y="6405"/>
                  </a:lnTo>
                  <a:lnTo>
                    <a:pt x="9344" y="6405"/>
                  </a:lnTo>
                  <a:lnTo>
                    <a:pt x="9344" y="20198"/>
                  </a:lnTo>
                  <a:cubicBezTo>
                    <a:pt x="10449" y="19817"/>
                    <a:pt x="11554" y="19547"/>
                    <a:pt x="12660" y="19370"/>
                  </a:cubicBezTo>
                  <a:cubicBezTo>
                    <a:pt x="13765" y="19166"/>
                    <a:pt x="14870" y="19063"/>
                    <a:pt x="15975" y="19063"/>
                  </a:cubicBezTo>
                  <a:cubicBezTo>
                    <a:pt x="22255" y="19063"/>
                    <a:pt x="27228" y="20784"/>
                    <a:pt x="30895" y="24225"/>
                  </a:cubicBezTo>
                  <a:cubicBezTo>
                    <a:pt x="34563" y="27667"/>
                    <a:pt x="36396" y="32327"/>
                    <a:pt x="36396" y="38205"/>
                  </a:cubicBezTo>
                  <a:cubicBezTo>
                    <a:pt x="36396" y="44260"/>
                    <a:pt x="34512" y="48966"/>
                    <a:pt x="30745" y="52333"/>
                  </a:cubicBezTo>
                  <a:cubicBezTo>
                    <a:pt x="26977" y="55672"/>
                    <a:pt x="21665" y="57346"/>
                    <a:pt x="14807" y="57346"/>
                  </a:cubicBezTo>
                  <a:cubicBezTo>
                    <a:pt x="12446" y="57346"/>
                    <a:pt x="10035" y="57142"/>
                    <a:pt x="7573" y="56742"/>
                  </a:cubicBezTo>
                  <a:cubicBezTo>
                    <a:pt x="5137" y="56342"/>
                    <a:pt x="2613" y="55737"/>
                    <a:pt x="0" y="54938"/>
                  </a:cubicBezTo>
                  <a:lnTo>
                    <a:pt x="0" y="47283"/>
                  </a:lnTo>
                  <a:cubicBezTo>
                    <a:pt x="2261" y="48520"/>
                    <a:pt x="4597" y="49431"/>
                    <a:pt x="7007" y="50036"/>
                  </a:cubicBezTo>
                  <a:cubicBezTo>
                    <a:pt x="9419" y="50640"/>
                    <a:pt x="11969" y="50938"/>
                    <a:pt x="14657" y="50938"/>
                  </a:cubicBezTo>
                  <a:cubicBezTo>
                    <a:pt x="19002" y="50938"/>
                    <a:pt x="22443" y="49794"/>
                    <a:pt x="24980" y="47515"/>
                  </a:cubicBezTo>
                  <a:cubicBezTo>
                    <a:pt x="27517" y="45227"/>
                    <a:pt x="28786" y="42121"/>
                    <a:pt x="28786" y="38205"/>
                  </a:cubicBezTo>
                  <a:cubicBezTo>
                    <a:pt x="28786" y="34289"/>
                    <a:pt x="27517" y="31183"/>
                    <a:pt x="24980" y="28895"/>
                  </a:cubicBezTo>
                  <a:cubicBezTo>
                    <a:pt x="22443" y="26616"/>
                    <a:pt x="19002" y="25472"/>
                    <a:pt x="14657" y="25472"/>
                  </a:cubicBezTo>
                  <a:cubicBezTo>
                    <a:pt x="12622" y="25472"/>
                    <a:pt x="10586" y="25695"/>
                    <a:pt x="8552" y="26151"/>
                  </a:cubicBezTo>
                  <a:cubicBezTo>
                    <a:pt x="6543" y="26607"/>
                    <a:pt x="4484" y="27304"/>
                    <a:pt x="2374" y="28262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6D66939-8B25-54DB-2986-5413DFD46631}"/>
                </a:ext>
              </a:extLst>
            </p:cNvPr>
            <p:cNvSpPr/>
            <p:nvPr/>
          </p:nvSpPr>
          <p:spPr>
            <a:xfrm>
              <a:off x="3290229" y="3370720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835D71B-06E6-8E6D-EB19-2B11210FD4E3}"/>
                </a:ext>
              </a:extLst>
            </p:cNvPr>
            <p:cNvSpPr/>
            <p:nvPr/>
          </p:nvSpPr>
          <p:spPr>
            <a:xfrm>
              <a:off x="3342488" y="3418420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EC9AF5C-4E1D-333F-0F93-AFBE66FFF929}"/>
                </a:ext>
              </a:extLst>
            </p:cNvPr>
            <p:cNvSpPr/>
            <p:nvPr/>
          </p:nvSpPr>
          <p:spPr>
            <a:xfrm>
              <a:off x="3364719" y="3371737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5 h 57345"/>
                <a:gd name="connsiteX3" fmla="*/ 9344 w 36395"/>
                <a:gd name="connsiteY3" fmla="*/ 6405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4 h 57345"/>
                <a:gd name="connsiteX7" fmla="*/ 30895 w 36395"/>
                <a:gd name="connsiteY7" fmla="*/ 24226 h 57345"/>
                <a:gd name="connsiteX8" fmla="*/ 36396 w 36395"/>
                <a:gd name="connsiteY8" fmla="*/ 38205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2 h 57345"/>
                <a:gd name="connsiteX12" fmla="*/ 0 w 36395"/>
                <a:gd name="connsiteY12" fmla="*/ 54934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0 h 57345"/>
                <a:gd name="connsiteX16" fmla="*/ 24980 w 36395"/>
                <a:gd name="connsiteY16" fmla="*/ 47512 h 57345"/>
                <a:gd name="connsiteX17" fmla="*/ 28785 w 36395"/>
                <a:gd name="connsiteY17" fmla="*/ 38205 h 57345"/>
                <a:gd name="connsiteX18" fmla="*/ 24980 w 36395"/>
                <a:gd name="connsiteY18" fmla="*/ 28898 h 57345"/>
                <a:gd name="connsiteX19" fmla="*/ 14657 w 36395"/>
                <a:gd name="connsiteY19" fmla="*/ 25470 h 57345"/>
                <a:gd name="connsiteX20" fmla="*/ 8552 w 36395"/>
                <a:gd name="connsiteY20" fmla="*/ 26148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5"/>
                  </a:lnTo>
                  <a:lnTo>
                    <a:pt x="9344" y="6405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5"/>
                    <a:pt x="14870" y="19064"/>
                    <a:pt x="15975" y="19064"/>
                  </a:cubicBezTo>
                  <a:cubicBezTo>
                    <a:pt x="22255" y="19064"/>
                    <a:pt x="27228" y="20785"/>
                    <a:pt x="30895" y="24226"/>
                  </a:cubicBezTo>
                  <a:cubicBezTo>
                    <a:pt x="34563" y="27668"/>
                    <a:pt x="36396" y="32328"/>
                    <a:pt x="36396" y="38205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2"/>
                  </a:cubicBezTo>
                  <a:cubicBezTo>
                    <a:pt x="5136" y="56340"/>
                    <a:pt x="2612" y="55737"/>
                    <a:pt x="0" y="54934"/>
                  </a:cubicBezTo>
                  <a:lnTo>
                    <a:pt x="0" y="47286"/>
                  </a:lnTo>
                  <a:cubicBezTo>
                    <a:pt x="2260" y="48516"/>
                    <a:pt x="4596" y="49433"/>
                    <a:pt x="7007" y="50036"/>
                  </a:cubicBezTo>
                  <a:cubicBezTo>
                    <a:pt x="9419" y="50639"/>
                    <a:pt x="11969" y="50940"/>
                    <a:pt x="14657" y="50940"/>
                  </a:cubicBezTo>
                  <a:cubicBezTo>
                    <a:pt x="19002" y="50940"/>
                    <a:pt x="22443" y="49797"/>
                    <a:pt x="24980" y="47512"/>
                  </a:cubicBezTo>
                  <a:cubicBezTo>
                    <a:pt x="27516" y="45225"/>
                    <a:pt x="28785" y="42123"/>
                    <a:pt x="28785" y="38205"/>
                  </a:cubicBezTo>
                  <a:cubicBezTo>
                    <a:pt x="28785" y="34286"/>
                    <a:pt x="27516" y="31185"/>
                    <a:pt x="24980" y="28898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1" y="25470"/>
                    <a:pt x="10586" y="25696"/>
                    <a:pt x="8552" y="26148"/>
                  </a:cubicBezTo>
                  <a:cubicBezTo>
                    <a:pt x="6542" y="26600"/>
                    <a:pt x="4483" y="27303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FDB1B68-EA83-7887-DFA2-0DB4200DBD96}"/>
                </a:ext>
              </a:extLst>
            </p:cNvPr>
            <p:cNvSpPr/>
            <p:nvPr/>
          </p:nvSpPr>
          <p:spPr>
            <a:xfrm>
              <a:off x="3412945" y="3370720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8183A4-7DCC-4158-BDF2-D3A23FD8BD8F}"/>
                </a:ext>
              </a:extLst>
            </p:cNvPr>
            <p:cNvSpPr/>
            <p:nvPr/>
          </p:nvSpPr>
          <p:spPr>
            <a:xfrm>
              <a:off x="3291850" y="3078584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70 h 58363"/>
                <a:gd name="connsiteX4" fmla="*/ 19442 w 38882"/>
                <a:gd name="connsiteY4" fmla="*/ 52335 h 58363"/>
                <a:gd name="connsiteX5" fmla="*/ 28296 w 38882"/>
                <a:gd name="connsiteY5" fmla="*/ 46570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2"/>
                    <a:pt x="10587" y="46570"/>
                  </a:cubicBezTo>
                  <a:cubicBezTo>
                    <a:pt x="12571" y="50413"/>
                    <a:pt x="15523" y="52335"/>
                    <a:pt x="19442" y="52335"/>
                  </a:cubicBezTo>
                  <a:cubicBezTo>
                    <a:pt x="23386" y="52335"/>
                    <a:pt x="26337" y="50413"/>
                    <a:pt x="28296" y="46570"/>
                  </a:cubicBezTo>
                  <a:cubicBezTo>
                    <a:pt x="30280" y="42702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9"/>
                  </a:cubicBezTo>
                  <a:cubicBezTo>
                    <a:pt x="37212" y="12472"/>
                    <a:pt x="38883" y="19706"/>
                    <a:pt x="38883" y="29201"/>
                  </a:cubicBezTo>
                  <a:cubicBezTo>
                    <a:pt x="38883" y="38670"/>
                    <a:pt x="37212" y="45904"/>
                    <a:pt x="33873" y="50903"/>
                  </a:cubicBezTo>
                  <a:cubicBezTo>
                    <a:pt x="30557" y="55876"/>
                    <a:pt x="25746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6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8766DEEC-9B01-A487-59A9-1D0FC393C8F8}"/>
                </a:ext>
              </a:extLst>
            </p:cNvPr>
            <p:cNvSpPr/>
            <p:nvPr/>
          </p:nvSpPr>
          <p:spPr>
            <a:xfrm>
              <a:off x="3344108" y="3126284"/>
              <a:ext cx="7949" cy="9569"/>
            </a:xfrm>
            <a:custGeom>
              <a:avLst/>
              <a:gdLst>
                <a:gd name="connsiteX0" fmla="*/ 0 w 7949"/>
                <a:gd name="connsiteY0" fmla="*/ 0 h 9569"/>
                <a:gd name="connsiteX1" fmla="*/ 7950 w 7949"/>
                <a:gd name="connsiteY1" fmla="*/ 0 h 9569"/>
                <a:gd name="connsiteX2" fmla="*/ 7950 w 7949"/>
                <a:gd name="connsiteY2" fmla="*/ 9570 h 9569"/>
                <a:gd name="connsiteX3" fmla="*/ 0 w 7949"/>
                <a:gd name="connsiteY3" fmla="*/ 9570 h 9569"/>
                <a:gd name="connsiteX4" fmla="*/ 0 w 7949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69">
                  <a:moveTo>
                    <a:pt x="0" y="0"/>
                  </a:moveTo>
                  <a:lnTo>
                    <a:pt x="7950" y="0"/>
                  </a:lnTo>
                  <a:lnTo>
                    <a:pt x="7950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027B8D-F5FC-5418-FCBF-B9B36451DFB4}"/>
                </a:ext>
              </a:extLst>
            </p:cNvPr>
            <p:cNvSpPr/>
            <p:nvPr/>
          </p:nvSpPr>
          <p:spPr>
            <a:xfrm>
              <a:off x="3366715" y="3079601"/>
              <a:ext cx="36169" cy="56252"/>
            </a:xfrm>
            <a:custGeom>
              <a:avLst/>
              <a:gdLst>
                <a:gd name="connsiteX0" fmla="*/ 0 w 36169"/>
                <a:gd name="connsiteY0" fmla="*/ 0 h 56252"/>
                <a:gd name="connsiteX1" fmla="*/ 36170 w 36169"/>
                <a:gd name="connsiteY1" fmla="*/ 0 h 56252"/>
                <a:gd name="connsiteX2" fmla="*/ 36170 w 36169"/>
                <a:gd name="connsiteY2" fmla="*/ 3240 h 56252"/>
                <a:gd name="connsiteX3" fmla="*/ 15749 w 36169"/>
                <a:gd name="connsiteY3" fmla="*/ 56253 h 56252"/>
                <a:gd name="connsiteX4" fmla="*/ 7799 w 36169"/>
                <a:gd name="connsiteY4" fmla="*/ 56253 h 56252"/>
                <a:gd name="connsiteX5" fmla="*/ 27014 w 36169"/>
                <a:gd name="connsiteY5" fmla="*/ 6406 h 56252"/>
                <a:gd name="connsiteX6" fmla="*/ 0 w 36169"/>
                <a:gd name="connsiteY6" fmla="*/ 6406 h 56252"/>
                <a:gd name="connsiteX7" fmla="*/ 0 w 36169"/>
                <a:gd name="connsiteY7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69" h="56252">
                  <a:moveTo>
                    <a:pt x="0" y="0"/>
                  </a:moveTo>
                  <a:lnTo>
                    <a:pt x="36170" y="0"/>
                  </a:lnTo>
                  <a:lnTo>
                    <a:pt x="36170" y="3240"/>
                  </a:lnTo>
                  <a:lnTo>
                    <a:pt x="15749" y="56253"/>
                  </a:lnTo>
                  <a:lnTo>
                    <a:pt x="7799" y="56253"/>
                  </a:lnTo>
                  <a:lnTo>
                    <a:pt x="27014" y="6406"/>
                  </a:lnTo>
                  <a:lnTo>
                    <a:pt x="0" y="6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A40AEE0-E1AB-49BE-1ED8-0B33D4092759}"/>
                </a:ext>
              </a:extLst>
            </p:cNvPr>
            <p:cNvSpPr/>
            <p:nvPr/>
          </p:nvSpPr>
          <p:spPr>
            <a:xfrm>
              <a:off x="3415432" y="3079601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6 h 57345"/>
                <a:gd name="connsiteX3" fmla="*/ 9344 w 36395"/>
                <a:gd name="connsiteY3" fmla="*/ 6406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5 h 57345"/>
                <a:gd name="connsiteX7" fmla="*/ 30895 w 36395"/>
                <a:gd name="connsiteY7" fmla="*/ 24227 h 57345"/>
                <a:gd name="connsiteX8" fmla="*/ 36396 w 36395"/>
                <a:gd name="connsiteY8" fmla="*/ 38205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3 h 57345"/>
                <a:gd name="connsiteX12" fmla="*/ 0 w 36395"/>
                <a:gd name="connsiteY12" fmla="*/ 54934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0 h 57345"/>
                <a:gd name="connsiteX16" fmla="*/ 24980 w 36395"/>
                <a:gd name="connsiteY16" fmla="*/ 47512 h 57345"/>
                <a:gd name="connsiteX17" fmla="*/ 28786 w 36395"/>
                <a:gd name="connsiteY17" fmla="*/ 38205 h 57345"/>
                <a:gd name="connsiteX18" fmla="*/ 24980 w 36395"/>
                <a:gd name="connsiteY18" fmla="*/ 28899 h 57345"/>
                <a:gd name="connsiteX19" fmla="*/ 14657 w 36395"/>
                <a:gd name="connsiteY19" fmla="*/ 25470 h 57345"/>
                <a:gd name="connsiteX20" fmla="*/ 8552 w 36395"/>
                <a:gd name="connsiteY20" fmla="*/ 26148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6"/>
                  </a:lnTo>
                  <a:lnTo>
                    <a:pt x="9344" y="6406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6"/>
                    <a:pt x="14870" y="19065"/>
                    <a:pt x="15975" y="19065"/>
                  </a:cubicBezTo>
                  <a:cubicBezTo>
                    <a:pt x="22255" y="19065"/>
                    <a:pt x="27228" y="20786"/>
                    <a:pt x="30895" y="24227"/>
                  </a:cubicBezTo>
                  <a:cubicBezTo>
                    <a:pt x="34563" y="27668"/>
                    <a:pt x="36396" y="32328"/>
                    <a:pt x="36396" y="38205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3"/>
                  </a:cubicBezTo>
                  <a:cubicBezTo>
                    <a:pt x="5137" y="56341"/>
                    <a:pt x="2613" y="55738"/>
                    <a:pt x="0" y="54934"/>
                  </a:cubicBezTo>
                  <a:lnTo>
                    <a:pt x="0" y="47286"/>
                  </a:lnTo>
                  <a:cubicBezTo>
                    <a:pt x="2261" y="48516"/>
                    <a:pt x="4597" y="49433"/>
                    <a:pt x="7007" y="50036"/>
                  </a:cubicBezTo>
                  <a:cubicBezTo>
                    <a:pt x="9419" y="50639"/>
                    <a:pt x="11969" y="50940"/>
                    <a:pt x="14657" y="50940"/>
                  </a:cubicBezTo>
                  <a:cubicBezTo>
                    <a:pt x="19002" y="50940"/>
                    <a:pt x="22443" y="49797"/>
                    <a:pt x="24980" y="47512"/>
                  </a:cubicBezTo>
                  <a:cubicBezTo>
                    <a:pt x="27517" y="45226"/>
                    <a:pt x="28786" y="42123"/>
                    <a:pt x="28786" y="38205"/>
                  </a:cubicBezTo>
                  <a:cubicBezTo>
                    <a:pt x="28786" y="34286"/>
                    <a:pt x="27517" y="31185"/>
                    <a:pt x="24980" y="28899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2" y="25470"/>
                    <a:pt x="10586" y="25696"/>
                    <a:pt x="8552" y="26148"/>
                  </a:cubicBezTo>
                  <a:cubicBezTo>
                    <a:pt x="6543" y="26601"/>
                    <a:pt x="4484" y="27304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E39FDD8-7AA3-E97D-AEAF-7B0DC2086DE1}"/>
                </a:ext>
              </a:extLst>
            </p:cNvPr>
            <p:cNvSpPr/>
            <p:nvPr/>
          </p:nvSpPr>
          <p:spPr>
            <a:xfrm>
              <a:off x="3293620" y="2787466"/>
              <a:ext cx="33495" cy="56253"/>
            </a:xfrm>
            <a:custGeom>
              <a:avLst/>
              <a:gdLst>
                <a:gd name="connsiteX0" fmla="*/ 1093 w 33495"/>
                <a:gd name="connsiteY0" fmla="*/ 49847 h 56253"/>
                <a:gd name="connsiteX1" fmla="*/ 13526 w 33495"/>
                <a:gd name="connsiteY1" fmla="*/ 49847 h 56253"/>
                <a:gd name="connsiteX2" fmla="*/ 13526 w 33495"/>
                <a:gd name="connsiteY2" fmla="*/ 6933 h 56253"/>
                <a:gd name="connsiteX3" fmla="*/ 0 w 33495"/>
                <a:gd name="connsiteY3" fmla="*/ 9645 h 56253"/>
                <a:gd name="connsiteX4" fmla="*/ 0 w 33495"/>
                <a:gd name="connsiteY4" fmla="*/ 2713 h 56253"/>
                <a:gd name="connsiteX5" fmla="*/ 13451 w 33495"/>
                <a:gd name="connsiteY5" fmla="*/ 0 h 56253"/>
                <a:gd name="connsiteX6" fmla="*/ 21062 w 33495"/>
                <a:gd name="connsiteY6" fmla="*/ 0 h 56253"/>
                <a:gd name="connsiteX7" fmla="*/ 21062 w 33495"/>
                <a:gd name="connsiteY7" fmla="*/ 49847 h 56253"/>
                <a:gd name="connsiteX8" fmla="*/ 33496 w 33495"/>
                <a:gd name="connsiteY8" fmla="*/ 49847 h 56253"/>
                <a:gd name="connsiteX9" fmla="*/ 33496 w 33495"/>
                <a:gd name="connsiteY9" fmla="*/ 56253 h 56253"/>
                <a:gd name="connsiteX10" fmla="*/ 1093 w 33495"/>
                <a:gd name="connsiteY10" fmla="*/ 56253 h 56253"/>
                <a:gd name="connsiteX11" fmla="*/ 1093 w 33495"/>
                <a:gd name="connsiteY11" fmla="*/ 49847 h 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3">
                  <a:moveTo>
                    <a:pt x="1093" y="49847"/>
                  </a:moveTo>
                  <a:lnTo>
                    <a:pt x="13526" y="49847"/>
                  </a:lnTo>
                  <a:lnTo>
                    <a:pt x="13526" y="6933"/>
                  </a:lnTo>
                  <a:lnTo>
                    <a:pt x="0" y="9645"/>
                  </a:lnTo>
                  <a:lnTo>
                    <a:pt x="0" y="2713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47"/>
                  </a:lnTo>
                  <a:lnTo>
                    <a:pt x="33496" y="49847"/>
                  </a:lnTo>
                  <a:lnTo>
                    <a:pt x="33496" y="56253"/>
                  </a:lnTo>
                  <a:lnTo>
                    <a:pt x="1093" y="56253"/>
                  </a:lnTo>
                  <a:lnTo>
                    <a:pt x="1093" y="49847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9049DBC-CFDE-BB34-A3E9-CE7586B1F598}"/>
                </a:ext>
              </a:extLst>
            </p:cNvPr>
            <p:cNvSpPr/>
            <p:nvPr/>
          </p:nvSpPr>
          <p:spPr>
            <a:xfrm>
              <a:off x="3342488" y="2834148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E200AEF-54FB-7C0E-3BAF-6D7E2589A1CA}"/>
                </a:ext>
              </a:extLst>
            </p:cNvPr>
            <p:cNvSpPr/>
            <p:nvPr/>
          </p:nvSpPr>
          <p:spPr>
            <a:xfrm>
              <a:off x="3363852" y="2786449"/>
              <a:ext cx="38882" cy="58362"/>
            </a:xfrm>
            <a:custGeom>
              <a:avLst/>
              <a:gdLst>
                <a:gd name="connsiteX0" fmla="*/ 19441 w 38882"/>
                <a:gd name="connsiteY0" fmla="*/ 6028 h 58362"/>
                <a:gd name="connsiteX1" fmla="*/ 10587 w 38882"/>
                <a:gd name="connsiteY1" fmla="*/ 11831 h 58362"/>
                <a:gd name="connsiteX2" fmla="*/ 7648 w 38882"/>
                <a:gd name="connsiteY2" fmla="*/ 29200 h 58362"/>
                <a:gd name="connsiteX3" fmla="*/ 10587 w 38882"/>
                <a:gd name="connsiteY3" fmla="*/ 46570 h 58362"/>
                <a:gd name="connsiteX4" fmla="*/ 19441 w 38882"/>
                <a:gd name="connsiteY4" fmla="*/ 52334 h 58362"/>
                <a:gd name="connsiteX5" fmla="*/ 28296 w 38882"/>
                <a:gd name="connsiteY5" fmla="*/ 46570 h 58362"/>
                <a:gd name="connsiteX6" fmla="*/ 31272 w 38882"/>
                <a:gd name="connsiteY6" fmla="*/ 29200 h 58362"/>
                <a:gd name="connsiteX7" fmla="*/ 28296 w 38882"/>
                <a:gd name="connsiteY7" fmla="*/ 11831 h 58362"/>
                <a:gd name="connsiteX8" fmla="*/ 19441 w 38882"/>
                <a:gd name="connsiteY8" fmla="*/ 6028 h 58362"/>
                <a:gd name="connsiteX9" fmla="*/ 19441 w 38882"/>
                <a:gd name="connsiteY9" fmla="*/ 0 h 58362"/>
                <a:gd name="connsiteX10" fmla="*/ 33872 w 38882"/>
                <a:gd name="connsiteY10" fmla="*/ 7498 h 58362"/>
                <a:gd name="connsiteX11" fmla="*/ 38883 w 38882"/>
                <a:gd name="connsiteY11" fmla="*/ 29200 h 58362"/>
                <a:gd name="connsiteX12" fmla="*/ 33872 w 38882"/>
                <a:gd name="connsiteY12" fmla="*/ 50903 h 58362"/>
                <a:gd name="connsiteX13" fmla="*/ 19441 w 38882"/>
                <a:gd name="connsiteY13" fmla="*/ 58362 h 58362"/>
                <a:gd name="connsiteX14" fmla="*/ 4973 w 38882"/>
                <a:gd name="connsiteY14" fmla="*/ 50903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1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1" y="6028"/>
                  </a:moveTo>
                  <a:cubicBezTo>
                    <a:pt x="15522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70"/>
                  </a:cubicBezTo>
                  <a:cubicBezTo>
                    <a:pt x="12571" y="50413"/>
                    <a:pt x="15522" y="52334"/>
                    <a:pt x="19441" y="52334"/>
                  </a:cubicBezTo>
                  <a:cubicBezTo>
                    <a:pt x="23385" y="52334"/>
                    <a:pt x="26336" y="50413"/>
                    <a:pt x="28296" y="46570"/>
                  </a:cubicBezTo>
                  <a:cubicBezTo>
                    <a:pt x="30280" y="42701"/>
                    <a:pt x="31272" y="36912"/>
                    <a:pt x="31272" y="29200"/>
                  </a:cubicBezTo>
                  <a:cubicBezTo>
                    <a:pt x="31272" y="21464"/>
                    <a:pt x="30280" y="15674"/>
                    <a:pt x="28296" y="11831"/>
                  </a:cubicBezTo>
                  <a:cubicBezTo>
                    <a:pt x="26336" y="7963"/>
                    <a:pt x="23385" y="6028"/>
                    <a:pt x="19441" y="6028"/>
                  </a:cubicBezTo>
                  <a:moveTo>
                    <a:pt x="19441" y="0"/>
                  </a:moveTo>
                  <a:cubicBezTo>
                    <a:pt x="25746" y="0"/>
                    <a:pt x="30556" y="2499"/>
                    <a:pt x="33872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4"/>
                    <a:pt x="33872" y="50903"/>
                  </a:cubicBezTo>
                  <a:cubicBezTo>
                    <a:pt x="30556" y="55876"/>
                    <a:pt x="25746" y="58362"/>
                    <a:pt x="19441" y="58362"/>
                  </a:cubicBezTo>
                  <a:cubicBezTo>
                    <a:pt x="13137" y="58362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5EBF453-36FE-FCF7-7836-24E0909777CC}"/>
                </a:ext>
              </a:extLst>
            </p:cNvPr>
            <p:cNvSpPr/>
            <p:nvPr/>
          </p:nvSpPr>
          <p:spPr>
            <a:xfrm>
              <a:off x="3412945" y="2786449"/>
              <a:ext cx="38882" cy="58362"/>
            </a:xfrm>
            <a:custGeom>
              <a:avLst/>
              <a:gdLst>
                <a:gd name="connsiteX0" fmla="*/ 19442 w 38882"/>
                <a:gd name="connsiteY0" fmla="*/ 6028 h 58362"/>
                <a:gd name="connsiteX1" fmla="*/ 10587 w 38882"/>
                <a:gd name="connsiteY1" fmla="*/ 11831 h 58362"/>
                <a:gd name="connsiteX2" fmla="*/ 7648 w 38882"/>
                <a:gd name="connsiteY2" fmla="*/ 29200 h 58362"/>
                <a:gd name="connsiteX3" fmla="*/ 10587 w 38882"/>
                <a:gd name="connsiteY3" fmla="*/ 46570 h 58362"/>
                <a:gd name="connsiteX4" fmla="*/ 19442 w 38882"/>
                <a:gd name="connsiteY4" fmla="*/ 52334 h 58362"/>
                <a:gd name="connsiteX5" fmla="*/ 28296 w 38882"/>
                <a:gd name="connsiteY5" fmla="*/ 46570 h 58362"/>
                <a:gd name="connsiteX6" fmla="*/ 31273 w 38882"/>
                <a:gd name="connsiteY6" fmla="*/ 29200 h 58362"/>
                <a:gd name="connsiteX7" fmla="*/ 28296 w 38882"/>
                <a:gd name="connsiteY7" fmla="*/ 11831 h 58362"/>
                <a:gd name="connsiteX8" fmla="*/ 19442 w 38882"/>
                <a:gd name="connsiteY8" fmla="*/ 6028 h 58362"/>
                <a:gd name="connsiteX9" fmla="*/ 19442 w 38882"/>
                <a:gd name="connsiteY9" fmla="*/ 0 h 58362"/>
                <a:gd name="connsiteX10" fmla="*/ 33873 w 38882"/>
                <a:gd name="connsiteY10" fmla="*/ 7498 h 58362"/>
                <a:gd name="connsiteX11" fmla="*/ 38883 w 38882"/>
                <a:gd name="connsiteY11" fmla="*/ 29200 h 58362"/>
                <a:gd name="connsiteX12" fmla="*/ 33873 w 38882"/>
                <a:gd name="connsiteY12" fmla="*/ 50903 h 58362"/>
                <a:gd name="connsiteX13" fmla="*/ 19442 w 38882"/>
                <a:gd name="connsiteY13" fmla="*/ 58362 h 58362"/>
                <a:gd name="connsiteX14" fmla="*/ 4973 w 38882"/>
                <a:gd name="connsiteY14" fmla="*/ 50903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2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2" y="6028"/>
                  </a:moveTo>
                  <a:cubicBezTo>
                    <a:pt x="15523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70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70"/>
                  </a:cubicBezTo>
                  <a:cubicBezTo>
                    <a:pt x="30280" y="42701"/>
                    <a:pt x="31273" y="36912"/>
                    <a:pt x="31273" y="29200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2"/>
                    <a:pt x="19442" y="58362"/>
                  </a:cubicBezTo>
                  <a:cubicBezTo>
                    <a:pt x="13137" y="58362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A1A79A8-4051-531E-8AB9-A81696ABE721}"/>
                </a:ext>
              </a:extLst>
            </p:cNvPr>
            <p:cNvSpPr/>
            <p:nvPr/>
          </p:nvSpPr>
          <p:spPr>
            <a:xfrm>
              <a:off x="3179140" y="3428508"/>
              <a:ext cx="61739" cy="61613"/>
            </a:xfrm>
            <a:custGeom>
              <a:avLst/>
              <a:gdLst>
                <a:gd name="connsiteX0" fmla="*/ 6971 w 61739"/>
                <a:gd name="connsiteY0" fmla="*/ 223 h 61613"/>
                <a:gd name="connsiteX1" fmla="*/ 9586 w 61739"/>
                <a:gd name="connsiteY1" fmla="*/ 1312 h 61613"/>
                <a:gd name="connsiteX2" fmla="*/ 11241 w 61739"/>
                <a:gd name="connsiteY2" fmla="*/ 2750 h 61613"/>
                <a:gd name="connsiteX3" fmla="*/ 12025 w 61739"/>
                <a:gd name="connsiteY3" fmla="*/ 4145 h 61613"/>
                <a:gd name="connsiteX4" fmla="*/ 12374 w 61739"/>
                <a:gd name="connsiteY4" fmla="*/ 5234 h 61613"/>
                <a:gd name="connsiteX5" fmla="*/ 12418 w 61739"/>
                <a:gd name="connsiteY5" fmla="*/ 5669 h 61613"/>
                <a:gd name="connsiteX6" fmla="*/ 11328 w 61739"/>
                <a:gd name="connsiteY6" fmla="*/ 8152 h 61613"/>
                <a:gd name="connsiteX7" fmla="*/ 8496 w 61739"/>
                <a:gd name="connsiteY7" fmla="*/ 7891 h 61613"/>
                <a:gd name="connsiteX8" fmla="*/ 4488 w 61739"/>
                <a:gd name="connsiteY8" fmla="*/ 8719 h 61613"/>
                <a:gd name="connsiteX9" fmla="*/ 3050 w 61739"/>
                <a:gd name="connsiteY9" fmla="*/ 12161 h 61613"/>
                <a:gd name="connsiteX10" fmla="*/ 5359 w 61739"/>
                <a:gd name="connsiteY10" fmla="*/ 17913 h 61613"/>
                <a:gd name="connsiteX11" fmla="*/ 7538 w 61739"/>
                <a:gd name="connsiteY11" fmla="*/ 20396 h 61613"/>
                <a:gd name="connsiteX12" fmla="*/ 9891 w 61739"/>
                <a:gd name="connsiteY12" fmla="*/ 22008 h 61613"/>
                <a:gd name="connsiteX13" fmla="*/ 22918 w 61739"/>
                <a:gd name="connsiteY13" fmla="*/ 27890 h 61613"/>
                <a:gd name="connsiteX14" fmla="*/ 34072 w 61739"/>
                <a:gd name="connsiteY14" fmla="*/ 33423 h 61613"/>
                <a:gd name="connsiteX15" fmla="*/ 41044 w 61739"/>
                <a:gd name="connsiteY15" fmla="*/ 38957 h 61613"/>
                <a:gd name="connsiteX16" fmla="*/ 45444 w 61739"/>
                <a:gd name="connsiteY16" fmla="*/ 44927 h 61613"/>
                <a:gd name="connsiteX17" fmla="*/ 45967 w 61739"/>
                <a:gd name="connsiteY17" fmla="*/ 44752 h 61613"/>
                <a:gd name="connsiteX18" fmla="*/ 46795 w 61739"/>
                <a:gd name="connsiteY18" fmla="*/ 38870 h 61613"/>
                <a:gd name="connsiteX19" fmla="*/ 48407 w 61739"/>
                <a:gd name="connsiteY19" fmla="*/ 35036 h 61613"/>
                <a:gd name="connsiteX20" fmla="*/ 49191 w 61739"/>
                <a:gd name="connsiteY20" fmla="*/ 33947 h 61613"/>
                <a:gd name="connsiteX21" fmla="*/ 51718 w 61739"/>
                <a:gd name="connsiteY21" fmla="*/ 29633 h 61613"/>
                <a:gd name="connsiteX22" fmla="*/ 53722 w 61739"/>
                <a:gd name="connsiteY22" fmla="*/ 24492 h 61613"/>
                <a:gd name="connsiteX23" fmla="*/ 54725 w 61739"/>
                <a:gd name="connsiteY23" fmla="*/ 18958 h 61613"/>
                <a:gd name="connsiteX24" fmla="*/ 51239 w 61739"/>
                <a:gd name="connsiteY24" fmla="*/ 11551 h 61613"/>
                <a:gd name="connsiteX25" fmla="*/ 47623 w 61739"/>
                <a:gd name="connsiteY25" fmla="*/ 8850 h 61613"/>
                <a:gd name="connsiteX26" fmla="*/ 43266 w 61739"/>
                <a:gd name="connsiteY26" fmla="*/ 7282 h 61613"/>
                <a:gd name="connsiteX27" fmla="*/ 38386 w 61739"/>
                <a:gd name="connsiteY27" fmla="*/ 6367 h 61613"/>
                <a:gd name="connsiteX28" fmla="*/ 37950 w 61739"/>
                <a:gd name="connsiteY28" fmla="*/ 4145 h 61613"/>
                <a:gd name="connsiteX29" fmla="*/ 39649 w 61739"/>
                <a:gd name="connsiteY29" fmla="*/ 4318 h 61613"/>
                <a:gd name="connsiteX30" fmla="*/ 41784 w 61739"/>
                <a:gd name="connsiteY30" fmla="*/ 4711 h 61613"/>
                <a:gd name="connsiteX31" fmla="*/ 43091 w 61739"/>
                <a:gd name="connsiteY31" fmla="*/ 4972 h 61613"/>
                <a:gd name="connsiteX32" fmla="*/ 50978 w 61739"/>
                <a:gd name="connsiteY32" fmla="*/ 7761 h 61613"/>
                <a:gd name="connsiteX33" fmla="*/ 56860 w 61739"/>
                <a:gd name="connsiteY33" fmla="*/ 12379 h 61613"/>
                <a:gd name="connsiteX34" fmla="*/ 59387 w 61739"/>
                <a:gd name="connsiteY34" fmla="*/ 15603 h 61613"/>
                <a:gd name="connsiteX35" fmla="*/ 60999 w 61739"/>
                <a:gd name="connsiteY35" fmla="*/ 18653 h 61613"/>
                <a:gd name="connsiteX36" fmla="*/ 61740 w 61739"/>
                <a:gd name="connsiteY36" fmla="*/ 22270 h 61613"/>
                <a:gd name="connsiteX37" fmla="*/ 61435 w 61739"/>
                <a:gd name="connsiteY37" fmla="*/ 26583 h 61613"/>
                <a:gd name="connsiteX38" fmla="*/ 60607 w 61739"/>
                <a:gd name="connsiteY38" fmla="*/ 30112 h 61613"/>
                <a:gd name="connsiteX39" fmla="*/ 58777 w 61739"/>
                <a:gd name="connsiteY39" fmla="*/ 33947 h 61613"/>
                <a:gd name="connsiteX40" fmla="*/ 56598 w 61739"/>
                <a:gd name="connsiteY40" fmla="*/ 36648 h 61613"/>
                <a:gd name="connsiteX41" fmla="*/ 52328 w 61739"/>
                <a:gd name="connsiteY41" fmla="*/ 43270 h 61613"/>
                <a:gd name="connsiteX42" fmla="*/ 50847 w 61739"/>
                <a:gd name="connsiteY42" fmla="*/ 48063 h 61613"/>
                <a:gd name="connsiteX43" fmla="*/ 51805 w 61739"/>
                <a:gd name="connsiteY43" fmla="*/ 51723 h 61613"/>
                <a:gd name="connsiteX44" fmla="*/ 53984 w 61739"/>
                <a:gd name="connsiteY44" fmla="*/ 54817 h 61613"/>
                <a:gd name="connsiteX45" fmla="*/ 61652 w 61739"/>
                <a:gd name="connsiteY45" fmla="*/ 60176 h 61613"/>
                <a:gd name="connsiteX46" fmla="*/ 60127 w 61739"/>
                <a:gd name="connsiteY46" fmla="*/ 61614 h 61613"/>
                <a:gd name="connsiteX47" fmla="*/ 50760 w 61739"/>
                <a:gd name="connsiteY47" fmla="*/ 55906 h 61613"/>
                <a:gd name="connsiteX48" fmla="*/ 46925 w 61739"/>
                <a:gd name="connsiteY48" fmla="*/ 50809 h 61613"/>
                <a:gd name="connsiteX49" fmla="*/ 43353 w 61739"/>
                <a:gd name="connsiteY49" fmla="*/ 45623 h 61613"/>
                <a:gd name="connsiteX50" fmla="*/ 36207 w 61739"/>
                <a:gd name="connsiteY50" fmla="*/ 40395 h 61613"/>
                <a:gd name="connsiteX51" fmla="*/ 25184 w 61739"/>
                <a:gd name="connsiteY51" fmla="*/ 35384 h 61613"/>
                <a:gd name="connsiteX52" fmla="*/ 20870 w 61739"/>
                <a:gd name="connsiteY52" fmla="*/ 33686 h 61613"/>
                <a:gd name="connsiteX53" fmla="*/ 17080 w 61739"/>
                <a:gd name="connsiteY53" fmla="*/ 31943 h 61613"/>
                <a:gd name="connsiteX54" fmla="*/ 12940 w 61739"/>
                <a:gd name="connsiteY54" fmla="*/ 29502 h 61613"/>
                <a:gd name="connsiteX55" fmla="*/ 4575 w 61739"/>
                <a:gd name="connsiteY55" fmla="*/ 21442 h 61613"/>
                <a:gd name="connsiteX56" fmla="*/ 0 w 61739"/>
                <a:gd name="connsiteY56" fmla="*/ 7543 h 61613"/>
                <a:gd name="connsiteX57" fmla="*/ 2309 w 61739"/>
                <a:gd name="connsiteY57" fmla="*/ 1007 h 61613"/>
                <a:gd name="connsiteX58" fmla="*/ 6971 w 61739"/>
                <a:gd name="connsiteY58" fmla="*/ 223 h 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39" h="61613">
                  <a:moveTo>
                    <a:pt x="6971" y="223"/>
                  </a:moveTo>
                  <a:cubicBezTo>
                    <a:pt x="7959" y="485"/>
                    <a:pt x="8830" y="847"/>
                    <a:pt x="9586" y="1312"/>
                  </a:cubicBezTo>
                  <a:cubicBezTo>
                    <a:pt x="10341" y="1777"/>
                    <a:pt x="10893" y="2256"/>
                    <a:pt x="11241" y="2750"/>
                  </a:cubicBezTo>
                  <a:cubicBezTo>
                    <a:pt x="11561" y="3215"/>
                    <a:pt x="11822" y="3680"/>
                    <a:pt x="12025" y="4145"/>
                  </a:cubicBezTo>
                  <a:cubicBezTo>
                    <a:pt x="12229" y="4580"/>
                    <a:pt x="12345" y="4943"/>
                    <a:pt x="12374" y="5234"/>
                  </a:cubicBezTo>
                  <a:lnTo>
                    <a:pt x="12418" y="5669"/>
                  </a:lnTo>
                  <a:cubicBezTo>
                    <a:pt x="12418" y="6773"/>
                    <a:pt x="12055" y="7601"/>
                    <a:pt x="11328" y="8152"/>
                  </a:cubicBezTo>
                  <a:cubicBezTo>
                    <a:pt x="11038" y="8385"/>
                    <a:pt x="10094" y="8297"/>
                    <a:pt x="8496" y="7891"/>
                  </a:cubicBezTo>
                  <a:cubicBezTo>
                    <a:pt x="7189" y="7630"/>
                    <a:pt x="5853" y="7906"/>
                    <a:pt x="4488" y="8719"/>
                  </a:cubicBezTo>
                  <a:cubicBezTo>
                    <a:pt x="3529" y="9416"/>
                    <a:pt x="3050" y="10564"/>
                    <a:pt x="3050" y="12161"/>
                  </a:cubicBezTo>
                  <a:cubicBezTo>
                    <a:pt x="3050" y="14108"/>
                    <a:pt x="3820" y="16025"/>
                    <a:pt x="5359" y="17913"/>
                  </a:cubicBezTo>
                  <a:cubicBezTo>
                    <a:pt x="6202" y="18987"/>
                    <a:pt x="6928" y="19815"/>
                    <a:pt x="7538" y="20396"/>
                  </a:cubicBezTo>
                  <a:cubicBezTo>
                    <a:pt x="8148" y="20948"/>
                    <a:pt x="8932" y="21485"/>
                    <a:pt x="9891" y="22008"/>
                  </a:cubicBezTo>
                  <a:cubicBezTo>
                    <a:pt x="12969" y="23664"/>
                    <a:pt x="17312" y="25624"/>
                    <a:pt x="22918" y="27890"/>
                  </a:cubicBezTo>
                  <a:cubicBezTo>
                    <a:pt x="26723" y="29342"/>
                    <a:pt x="30441" y="31186"/>
                    <a:pt x="34072" y="33423"/>
                  </a:cubicBezTo>
                  <a:cubicBezTo>
                    <a:pt x="36541" y="34730"/>
                    <a:pt x="38865" y="36575"/>
                    <a:pt x="41044" y="38957"/>
                  </a:cubicBezTo>
                  <a:cubicBezTo>
                    <a:pt x="43251" y="41368"/>
                    <a:pt x="44718" y="43358"/>
                    <a:pt x="45444" y="44927"/>
                  </a:cubicBezTo>
                  <a:lnTo>
                    <a:pt x="45967" y="44752"/>
                  </a:lnTo>
                  <a:cubicBezTo>
                    <a:pt x="45967" y="42631"/>
                    <a:pt x="46243" y="40671"/>
                    <a:pt x="46795" y="38870"/>
                  </a:cubicBezTo>
                  <a:cubicBezTo>
                    <a:pt x="47318" y="37069"/>
                    <a:pt x="47855" y="35791"/>
                    <a:pt x="48407" y="35036"/>
                  </a:cubicBezTo>
                  <a:lnTo>
                    <a:pt x="49191" y="33947"/>
                  </a:lnTo>
                  <a:cubicBezTo>
                    <a:pt x="49917" y="33104"/>
                    <a:pt x="50760" y="31666"/>
                    <a:pt x="51718" y="29633"/>
                  </a:cubicBezTo>
                  <a:cubicBezTo>
                    <a:pt x="52677" y="27571"/>
                    <a:pt x="53345" y="25857"/>
                    <a:pt x="53722" y="24492"/>
                  </a:cubicBezTo>
                  <a:cubicBezTo>
                    <a:pt x="54391" y="22313"/>
                    <a:pt x="54725" y="20469"/>
                    <a:pt x="54725" y="18958"/>
                  </a:cubicBezTo>
                  <a:cubicBezTo>
                    <a:pt x="54725" y="16256"/>
                    <a:pt x="53563" y="13788"/>
                    <a:pt x="51239" y="11551"/>
                  </a:cubicBezTo>
                  <a:cubicBezTo>
                    <a:pt x="50019" y="10360"/>
                    <a:pt x="48814" y="9460"/>
                    <a:pt x="47623" y="8850"/>
                  </a:cubicBezTo>
                  <a:cubicBezTo>
                    <a:pt x="46432" y="8211"/>
                    <a:pt x="44979" y="7688"/>
                    <a:pt x="43266" y="7282"/>
                  </a:cubicBezTo>
                  <a:cubicBezTo>
                    <a:pt x="41494" y="6875"/>
                    <a:pt x="39867" y="6570"/>
                    <a:pt x="38386" y="6367"/>
                  </a:cubicBezTo>
                  <a:lnTo>
                    <a:pt x="37950" y="4145"/>
                  </a:lnTo>
                  <a:cubicBezTo>
                    <a:pt x="38415" y="4145"/>
                    <a:pt x="38981" y="4202"/>
                    <a:pt x="39649" y="4318"/>
                  </a:cubicBezTo>
                  <a:cubicBezTo>
                    <a:pt x="40288" y="4406"/>
                    <a:pt x="41000" y="4537"/>
                    <a:pt x="41784" y="4711"/>
                  </a:cubicBezTo>
                  <a:cubicBezTo>
                    <a:pt x="42539" y="4856"/>
                    <a:pt x="42975" y="4944"/>
                    <a:pt x="43091" y="4972"/>
                  </a:cubicBezTo>
                  <a:cubicBezTo>
                    <a:pt x="46083" y="5728"/>
                    <a:pt x="48712" y="6657"/>
                    <a:pt x="50978" y="7761"/>
                  </a:cubicBezTo>
                  <a:cubicBezTo>
                    <a:pt x="53243" y="8865"/>
                    <a:pt x="55204" y="10404"/>
                    <a:pt x="56860" y="12379"/>
                  </a:cubicBezTo>
                  <a:cubicBezTo>
                    <a:pt x="57963" y="13715"/>
                    <a:pt x="58806" y="14790"/>
                    <a:pt x="59387" y="15603"/>
                  </a:cubicBezTo>
                  <a:cubicBezTo>
                    <a:pt x="59968" y="16417"/>
                    <a:pt x="60505" y="17434"/>
                    <a:pt x="60999" y="18653"/>
                  </a:cubicBezTo>
                  <a:cubicBezTo>
                    <a:pt x="61493" y="19874"/>
                    <a:pt x="61740" y="21079"/>
                    <a:pt x="61740" y="22270"/>
                  </a:cubicBezTo>
                  <a:cubicBezTo>
                    <a:pt x="61740" y="23547"/>
                    <a:pt x="61638" y="24985"/>
                    <a:pt x="61435" y="26583"/>
                  </a:cubicBezTo>
                  <a:cubicBezTo>
                    <a:pt x="61231" y="28151"/>
                    <a:pt x="60955" y="29328"/>
                    <a:pt x="60607" y="30112"/>
                  </a:cubicBezTo>
                  <a:cubicBezTo>
                    <a:pt x="59910" y="31797"/>
                    <a:pt x="59300" y="33075"/>
                    <a:pt x="58777" y="33947"/>
                  </a:cubicBezTo>
                  <a:cubicBezTo>
                    <a:pt x="58254" y="34818"/>
                    <a:pt x="57528" y="35719"/>
                    <a:pt x="56598" y="36648"/>
                  </a:cubicBezTo>
                  <a:cubicBezTo>
                    <a:pt x="54739" y="39030"/>
                    <a:pt x="53316" y="41237"/>
                    <a:pt x="52328" y="43270"/>
                  </a:cubicBezTo>
                  <a:cubicBezTo>
                    <a:pt x="51341" y="45275"/>
                    <a:pt x="50847" y="46873"/>
                    <a:pt x="50847" y="48063"/>
                  </a:cubicBezTo>
                  <a:cubicBezTo>
                    <a:pt x="50847" y="49110"/>
                    <a:pt x="51166" y="50329"/>
                    <a:pt x="51805" y="51723"/>
                  </a:cubicBezTo>
                  <a:cubicBezTo>
                    <a:pt x="52415" y="53088"/>
                    <a:pt x="53142" y="54120"/>
                    <a:pt x="53984" y="54817"/>
                  </a:cubicBezTo>
                  <a:cubicBezTo>
                    <a:pt x="56308" y="56821"/>
                    <a:pt x="58864" y="58608"/>
                    <a:pt x="61652" y="60176"/>
                  </a:cubicBezTo>
                  <a:lnTo>
                    <a:pt x="60127" y="61614"/>
                  </a:lnTo>
                  <a:cubicBezTo>
                    <a:pt x="57194" y="60626"/>
                    <a:pt x="54071" y="58723"/>
                    <a:pt x="50760" y="55906"/>
                  </a:cubicBezTo>
                  <a:cubicBezTo>
                    <a:pt x="49830" y="55151"/>
                    <a:pt x="48552" y="53451"/>
                    <a:pt x="46925" y="50809"/>
                  </a:cubicBezTo>
                  <a:cubicBezTo>
                    <a:pt x="46054" y="49269"/>
                    <a:pt x="44863" y="47540"/>
                    <a:pt x="43353" y="45623"/>
                  </a:cubicBezTo>
                  <a:cubicBezTo>
                    <a:pt x="42104" y="43997"/>
                    <a:pt x="39722" y="42255"/>
                    <a:pt x="36207" y="40395"/>
                  </a:cubicBezTo>
                  <a:cubicBezTo>
                    <a:pt x="32663" y="38507"/>
                    <a:pt x="28989" y="36837"/>
                    <a:pt x="25184" y="35384"/>
                  </a:cubicBezTo>
                  <a:cubicBezTo>
                    <a:pt x="23296" y="34658"/>
                    <a:pt x="21858" y="34092"/>
                    <a:pt x="20870" y="33686"/>
                  </a:cubicBezTo>
                  <a:cubicBezTo>
                    <a:pt x="19854" y="33279"/>
                    <a:pt x="18590" y="32698"/>
                    <a:pt x="17080" y="31943"/>
                  </a:cubicBezTo>
                  <a:cubicBezTo>
                    <a:pt x="15540" y="31159"/>
                    <a:pt x="14160" y="30345"/>
                    <a:pt x="12940" y="29502"/>
                  </a:cubicBezTo>
                  <a:cubicBezTo>
                    <a:pt x="9745" y="27265"/>
                    <a:pt x="6957" y="24579"/>
                    <a:pt x="4575" y="21442"/>
                  </a:cubicBezTo>
                  <a:cubicBezTo>
                    <a:pt x="1525" y="17492"/>
                    <a:pt x="0" y="12859"/>
                    <a:pt x="0" y="7543"/>
                  </a:cubicBezTo>
                  <a:cubicBezTo>
                    <a:pt x="0" y="4348"/>
                    <a:pt x="770" y="2169"/>
                    <a:pt x="2309" y="1007"/>
                  </a:cubicBezTo>
                  <a:cubicBezTo>
                    <a:pt x="3471" y="20"/>
                    <a:pt x="5025" y="-242"/>
                    <a:pt x="6971" y="223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C2AC46C-4A74-DC22-B063-4E498E7EF0AC}"/>
                </a:ext>
              </a:extLst>
            </p:cNvPr>
            <p:cNvSpPr/>
            <p:nvPr/>
          </p:nvSpPr>
          <p:spPr>
            <a:xfrm>
              <a:off x="3173345" y="3401419"/>
              <a:ext cx="89232" cy="20696"/>
            </a:xfrm>
            <a:custGeom>
              <a:avLst/>
              <a:gdLst>
                <a:gd name="connsiteX0" fmla="*/ 44616 w 89232"/>
                <a:gd name="connsiteY0" fmla="*/ 20697 h 20696"/>
                <a:gd name="connsiteX1" fmla="*/ 17385 w 89232"/>
                <a:gd name="connsiteY1" fmla="*/ 15076 h 20696"/>
                <a:gd name="connsiteX2" fmla="*/ 8017 w 89232"/>
                <a:gd name="connsiteY2" fmla="*/ 9324 h 20696"/>
                <a:gd name="connsiteX3" fmla="*/ 1874 w 89232"/>
                <a:gd name="connsiteY3" fmla="*/ 3747 h 20696"/>
                <a:gd name="connsiteX4" fmla="*/ 0 w 89232"/>
                <a:gd name="connsiteY4" fmla="*/ 915 h 20696"/>
                <a:gd name="connsiteX5" fmla="*/ 871 w 89232"/>
                <a:gd name="connsiteY5" fmla="*/ 0 h 20696"/>
                <a:gd name="connsiteX6" fmla="*/ 2396 w 89232"/>
                <a:gd name="connsiteY6" fmla="*/ 1177 h 20696"/>
                <a:gd name="connsiteX7" fmla="*/ 44616 w 89232"/>
                <a:gd name="connsiteY7" fmla="*/ 15511 h 20696"/>
                <a:gd name="connsiteX8" fmla="*/ 86357 w 89232"/>
                <a:gd name="connsiteY8" fmla="*/ 1525 h 20696"/>
                <a:gd name="connsiteX9" fmla="*/ 88361 w 89232"/>
                <a:gd name="connsiteY9" fmla="*/ 0 h 20696"/>
                <a:gd name="connsiteX10" fmla="*/ 89233 w 89232"/>
                <a:gd name="connsiteY10" fmla="*/ 915 h 20696"/>
                <a:gd name="connsiteX11" fmla="*/ 87446 w 89232"/>
                <a:gd name="connsiteY11" fmla="*/ 3660 h 20696"/>
                <a:gd name="connsiteX12" fmla="*/ 81564 w 89232"/>
                <a:gd name="connsiteY12" fmla="*/ 9107 h 20696"/>
                <a:gd name="connsiteX13" fmla="*/ 72458 w 89232"/>
                <a:gd name="connsiteY13" fmla="*/ 14815 h 20696"/>
                <a:gd name="connsiteX14" fmla="*/ 44616 w 89232"/>
                <a:gd name="connsiteY14" fmla="*/ 20697 h 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6">
                  <a:moveTo>
                    <a:pt x="44616" y="20697"/>
                  </a:moveTo>
                  <a:cubicBezTo>
                    <a:pt x="34566" y="20697"/>
                    <a:pt x="25489" y="18823"/>
                    <a:pt x="17385" y="15076"/>
                  </a:cubicBezTo>
                  <a:cubicBezTo>
                    <a:pt x="13986" y="13478"/>
                    <a:pt x="10864" y="11561"/>
                    <a:pt x="8017" y="9324"/>
                  </a:cubicBezTo>
                  <a:cubicBezTo>
                    <a:pt x="5170" y="7087"/>
                    <a:pt x="3123" y="5229"/>
                    <a:pt x="1874" y="3747"/>
                  </a:cubicBezTo>
                  <a:cubicBezTo>
                    <a:pt x="625" y="2266"/>
                    <a:pt x="0" y="1322"/>
                    <a:pt x="0" y="915"/>
                  </a:cubicBezTo>
                  <a:cubicBezTo>
                    <a:pt x="0" y="334"/>
                    <a:pt x="290" y="29"/>
                    <a:pt x="871" y="0"/>
                  </a:cubicBezTo>
                  <a:cubicBezTo>
                    <a:pt x="1162" y="0"/>
                    <a:pt x="1670" y="393"/>
                    <a:pt x="2396" y="1177"/>
                  </a:cubicBezTo>
                  <a:cubicBezTo>
                    <a:pt x="12156" y="10762"/>
                    <a:pt x="26230" y="15540"/>
                    <a:pt x="44616" y="15511"/>
                  </a:cubicBezTo>
                  <a:cubicBezTo>
                    <a:pt x="63061" y="15511"/>
                    <a:pt x="76975" y="10850"/>
                    <a:pt x="86357" y="1525"/>
                  </a:cubicBezTo>
                  <a:cubicBezTo>
                    <a:pt x="87374" y="509"/>
                    <a:pt x="88042" y="0"/>
                    <a:pt x="88361" y="0"/>
                  </a:cubicBezTo>
                  <a:cubicBezTo>
                    <a:pt x="88943" y="0"/>
                    <a:pt x="89233" y="305"/>
                    <a:pt x="89233" y="915"/>
                  </a:cubicBezTo>
                  <a:cubicBezTo>
                    <a:pt x="89233" y="1322"/>
                    <a:pt x="88638" y="2237"/>
                    <a:pt x="87446" y="3660"/>
                  </a:cubicBezTo>
                  <a:cubicBezTo>
                    <a:pt x="86255" y="5084"/>
                    <a:pt x="84294" y="6899"/>
                    <a:pt x="81564" y="9107"/>
                  </a:cubicBezTo>
                  <a:cubicBezTo>
                    <a:pt x="78834" y="11314"/>
                    <a:pt x="75798" y="13217"/>
                    <a:pt x="72458" y="14815"/>
                  </a:cubicBezTo>
                  <a:cubicBezTo>
                    <a:pt x="64354" y="18736"/>
                    <a:pt x="55073" y="20697"/>
                    <a:pt x="44616" y="2069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7E504D3-C40E-9733-4FBA-EAB0B804FF05}"/>
                </a:ext>
              </a:extLst>
            </p:cNvPr>
            <p:cNvSpPr/>
            <p:nvPr/>
          </p:nvSpPr>
          <p:spPr>
            <a:xfrm>
              <a:off x="3177354" y="3355993"/>
              <a:ext cx="63918" cy="36860"/>
            </a:xfrm>
            <a:custGeom>
              <a:avLst/>
              <a:gdLst>
                <a:gd name="connsiteX0" fmla="*/ 18300 w 63918"/>
                <a:gd name="connsiteY0" fmla="*/ 0 h 36860"/>
                <a:gd name="connsiteX1" fmla="*/ 33854 w 63918"/>
                <a:gd name="connsiteY1" fmla="*/ 2352 h 36860"/>
                <a:gd name="connsiteX2" fmla="*/ 48668 w 63918"/>
                <a:gd name="connsiteY2" fmla="*/ 8322 h 36860"/>
                <a:gd name="connsiteX3" fmla="*/ 59605 w 63918"/>
                <a:gd name="connsiteY3" fmla="*/ 16774 h 36860"/>
                <a:gd name="connsiteX4" fmla="*/ 63918 w 63918"/>
                <a:gd name="connsiteY4" fmla="*/ 26142 h 36860"/>
                <a:gd name="connsiteX5" fmla="*/ 62306 w 63918"/>
                <a:gd name="connsiteY5" fmla="*/ 31240 h 36860"/>
                <a:gd name="connsiteX6" fmla="*/ 57905 w 63918"/>
                <a:gd name="connsiteY6" fmla="*/ 34551 h 36860"/>
                <a:gd name="connsiteX7" fmla="*/ 52067 w 63918"/>
                <a:gd name="connsiteY7" fmla="*/ 36294 h 36860"/>
                <a:gd name="connsiteX8" fmla="*/ 45618 w 63918"/>
                <a:gd name="connsiteY8" fmla="*/ 36861 h 36860"/>
                <a:gd name="connsiteX9" fmla="*/ 35162 w 63918"/>
                <a:gd name="connsiteY9" fmla="*/ 35771 h 36860"/>
                <a:gd name="connsiteX10" fmla="*/ 24705 w 63918"/>
                <a:gd name="connsiteY10" fmla="*/ 32852 h 36860"/>
                <a:gd name="connsiteX11" fmla="*/ 15163 w 63918"/>
                <a:gd name="connsiteY11" fmla="*/ 28451 h 36860"/>
                <a:gd name="connsiteX12" fmla="*/ 7276 w 63918"/>
                <a:gd name="connsiteY12" fmla="*/ 23049 h 36860"/>
                <a:gd name="connsiteX13" fmla="*/ 1961 w 63918"/>
                <a:gd name="connsiteY13" fmla="*/ 16948 h 36860"/>
                <a:gd name="connsiteX14" fmla="*/ 0 w 63918"/>
                <a:gd name="connsiteY14" fmla="*/ 10718 h 36860"/>
                <a:gd name="connsiteX15" fmla="*/ 959 w 63918"/>
                <a:gd name="connsiteY15" fmla="*/ 6797 h 36860"/>
                <a:gd name="connsiteX16" fmla="*/ 3486 w 63918"/>
                <a:gd name="connsiteY16" fmla="*/ 3878 h 36860"/>
                <a:gd name="connsiteX17" fmla="*/ 6928 w 63918"/>
                <a:gd name="connsiteY17" fmla="*/ 1961 h 36860"/>
                <a:gd name="connsiteX18" fmla="*/ 10980 w 63918"/>
                <a:gd name="connsiteY18" fmla="*/ 740 h 36860"/>
                <a:gd name="connsiteX19" fmla="*/ 14901 w 63918"/>
                <a:gd name="connsiteY19" fmla="*/ 174 h 36860"/>
                <a:gd name="connsiteX20" fmla="*/ 18300 w 63918"/>
                <a:gd name="connsiteY20" fmla="*/ 0 h 36860"/>
                <a:gd name="connsiteX21" fmla="*/ 12766 w 63918"/>
                <a:gd name="connsiteY21" fmla="*/ 5882 h 36860"/>
                <a:gd name="connsiteX22" fmla="*/ 8888 w 63918"/>
                <a:gd name="connsiteY22" fmla="*/ 6056 h 36860"/>
                <a:gd name="connsiteX23" fmla="*/ 5490 w 63918"/>
                <a:gd name="connsiteY23" fmla="*/ 6710 h 36860"/>
                <a:gd name="connsiteX24" fmla="*/ 2876 w 63918"/>
                <a:gd name="connsiteY24" fmla="*/ 8234 h 36860"/>
                <a:gd name="connsiteX25" fmla="*/ 1961 w 63918"/>
                <a:gd name="connsiteY25" fmla="*/ 10805 h 36860"/>
                <a:gd name="connsiteX26" fmla="*/ 11328 w 63918"/>
                <a:gd name="connsiteY26" fmla="*/ 20522 h 36860"/>
                <a:gd name="connsiteX27" fmla="*/ 18213 w 63918"/>
                <a:gd name="connsiteY27" fmla="*/ 23659 h 36860"/>
                <a:gd name="connsiteX28" fmla="*/ 24051 w 63918"/>
                <a:gd name="connsiteY28" fmla="*/ 25662 h 36860"/>
                <a:gd name="connsiteX29" fmla="*/ 30543 w 63918"/>
                <a:gd name="connsiteY29" fmla="*/ 27406 h 36860"/>
                <a:gd name="connsiteX30" fmla="*/ 30543 w 63918"/>
                <a:gd name="connsiteY30" fmla="*/ 8758 h 36860"/>
                <a:gd name="connsiteX31" fmla="*/ 12766 w 63918"/>
                <a:gd name="connsiteY31" fmla="*/ 5882 h 36860"/>
                <a:gd name="connsiteX32" fmla="*/ 33375 w 63918"/>
                <a:gd name="connsiteY32" fmla="*/ 9542 h 36860"/>
                <a:gd name="connsiteX33" fmla="*/ 33375 w 63918"/>
                <a:gd name="connsiteY33" fmla="*/ 28103 h 36860"/>
                <a:gd name="connsiteX34" fmla="*/ 51065 w 63918"/>
                <a:gd name="connsiteY34" fmla="*/ 30978 h 36860"/>
                <a:gd name="connsiteX35" fmla="*/ 59474 w 63918"/>
                <a:gd name="connsiteY35" fmla="*/ 29759 h 36860"/>
                <a:gd name="connsiteX36" fmla="*/ 61914 w 63918"/>
                <a:gd name="connsiteY36" fmla="*/ 26142 h 36860"/>
                <a:gd name="connsiteX37" fmla="*/ 59213 w 63918"/>
                <a:gd name="connsiteY37" fmla="*/ 20913 h 36860"/>
                <a:gd name="connsiteX38" fmla="*/ 51500 w 63918"/>
                <a:gd name="connsiteY38" fmla="*/ 15815 h 36860"/>
                <a:gd name="connsiteX39" fmla="*/ 33375 w 63918"/>
                <a:gd name="connsiteY39" fmla="*/ 9542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3918" h="36860">
                  <a:moveTo>
                    <a:pt x="18300" y="0"/>
                  </a:moveTo>
                  <a:cubicBezTo>
                    <a:pt x="23180" y="0"/>
                    <a:pt x="28364" y="784"/>
                    <a:pt x="33854" y="2352"/>
                  </a:cubicBezTo>
                  <a:cubicBezTo>
                    <a:pt x="39315" y="3892"/>
                    <a:pt x="44253" y="5882"/>
                    <a:pt x="48668" y="8322"/>
                  </a:cubicBezTo>
                  <a:cubicBezTo>
                    <a:pt x="53054" y="10761"/>
                    <a:pt x="56700" y="13579"/>
                    <a:pt x="59605" y="16774"/>
                  </a:cubicBezTo>
                  <a:cubicBezTo>
                    <a:pt x="62480" y="19969"/>
                    <a:pt x="63918" y="23093"/>
                    <a:pt x="63918" y="26142"/>
                  </a:cubicBezTo>
                  <a:cubicBezTo>
                    <a:pt x="63918" y="28088"/>
                    <a:pt x="63381" y="29787"/>
                    <a:pt x="62306" y="31240"/>
                  </a:cubicBezTo>
                  <a:cubicBezTo>
                    <a:pt x="61202" y="32663"/>
                    <a:pt x="59735" y="33767"/>
                    <a:pt x="57905" y="34551"/>
                  </a:cubicBezTo>
                  <a:cubicBezTo>
                    <a:pt x="56046" y="35336"/>
                    <a:pt x="54100" y="35917"/>
                    <a:pt x="52067" y="36294"/>
                  </a:cubicBezTo>
                  <a:cubicBezTo>
                    <a:pt x="50005" y="36672"/>
                    <a:pt x="47855" y="36861"/>
                    <a:pt x="45618" y="36861"/>
                  </a:cubicBezTo>
                  <a:cubicBezTo>
                    <a:pt x="42278" y="36861"/>
                    <a:pt x="38792" y="36497"/>
                    <a:pt x="35162" y="35771"/>
                  </a:cubicBezTo>
                  <a:cubicBezTo>
                    <a:pt x="31502" y="35044"/>
                    <a:pt x="28016" y="34072"/>
                    <a:pt x="24705" y="32852"/>
                  </a:cubicBezTo>
                  <a:cubicBezTo>
                    <a:pt x="21364" y="31632"/>
                    <a:pt x="18184" y="30165"/>
                    <a:pt x="15163" y="28451"/>
                  </a:cubicBezTo>
                  <a:cubicBezTo>
                    <a:pt x="12113" y="26738"/>
                    <a:pt x="9484" y="24937"/>
                    <a:pt x="7276" y="23049"/>
                  </a:cubicBezTo>
                  <a:cubicBezTo>
                    <a:pt x="5040" y="21132"/>
                    <a:pt x="3268" y="19098"/>
                    <a:pt x="1961" y="16948"/>
                  </a:cubicBezTo>
                  <a:cubicBezTo>
                    <a:pt x="654" y="14799"/>
                    <a:pt x="0" y="12723"/>
                    <a:pt x="0" y="10718"/>
                  </a:cubicBezTo>
                  <a:cubicBezTo>
                    <a:pt x="0" y="9266"/>
                    <a:pt x="319" y="7959"/>
                    <a:pt x="959" y="6797"/>
                  </a:cubicBezTo>
                  <a:cubicBezTo>
                    <a:pt x="1569" y="5606"/>
                    <a:pt x="2411" y="4633"/>
                    <a:pt x="3486" y="3878"/>
                  </a:cubicBezTo>
                  <a:cubicBezTo>
                    <a:pt x="4531" y="3122"/>
                    <a:pt x="5679" y="2483"/>
                    <a:pt x="6928" y="1961"/>
                  </a:cubicBezTo>
                  <a:cubicBezTo>
                    <a:pt x="8177" y="1409"/>
                    <a:pt x="9528" y="1002"/>
                    <a:pt x="10980" y="740"/>
                  </a:cubicBezTo>
                  <a:cubicBezTo>
                    <a:pt x="12403" y="479"/>
                    <a:pt x="13710" y="290"/>
                    <a:pt x="14901" y="174"/>
                  </a:cubicBezTo>
                  <a:cubicBezTo>
                    <a:pt x="16063" y="58"/>
                    <a:pt x="17196" y="0"/>
                    <a:pt x="18300" y="0"/>
                  </a:cubicBezTo>
                  <a:moveTo>
                    <a:pt x="12766" y="5882"/>
                  </a:moveTo>
                  <a:cubicBezTo>
                    <a:pt x="11285" y="5882"/>
                    <a:pt x="9992" y="5940"/>
                    <a:pt x="8888" y="6056"/>
                  </a:cubicBezTo>
                  <a:cubicBezTo>
                    <a:pt x="7756" y="6172"/>
                    <a:pt x="6623" y="6391"/>
                    <a:pt x="5490" y="6710"/>
                  </a:cubicBezTo>
                  <a:cubicBezTo>
                    <a:pt x="4357" y="7029"/>
                    <a:pt x="3486" y="7538"/>
                    <a:pt x="2876" y="8234"/>
                  </a:cubicBezTo>
                  <a:cubicBezTo>
                    <a:pt x="2266" y="8903"/>
                    <a:pt x="1961" y="9760"/>
                    <a:pt x="1961" y="10805"/>
                  </a:cubicBezTo>
                  <a:cubicBezTo>
                    <a:pt x="1961" y="13855"/>
                    <a:pt x="5083" y="17094"/>
                    <a:pt x="11328" y="20522"/>
                  </a:cubicBezTo>
                  <a:cubicBezTo>
                    <a:pt x="13275" y="21626"/>
                    <a:pt x="15569" y="22671"/>
                    <a:pt x="18213" y="23659"/>
                  </a:cubicBezTo>
                  <a:cubicBezTo>
                    <a:pt x="20856" y="24646"/>
                    <a:pt x="22802" y="25314"/>
                    <a:pt x="24051" y="25662"/>
                  </a:cubicBezTo>
                  <a:cubicBezTo>
                    <a:pt x="25300" y="26011"/>
                    <a:pt x="27464" y="26593"/>
                    <a:pt x="30543" y="27406"/>
                  </a:cubicBezTo>
                  <a:lnTo>
                    <a:pt x="30543" y="8758"/>
                  </a:lnTo>
                  <a:cubicBezTo>
                    <a:pt x="22613" y="6841"/>
                    <a:pt x="16688" y="5882"/>
                    <a:pt x="12766" y="5882"/>
                  </a:cubicBezTo>
                  <a:moveTo>
                    <a:pt x="33375" y="9542"/>
                  </a:moveTo>
                  <a:lnTo>
                    <a:pt x="33375" y="28103"/>
                  </a:lnTo>
                  <a:cubicBezTo>
                    <a:pt x="40637" y="30020"/>
                    <a:pt x="46533" y="30978"/>
                    <a:pt x="51065" y="30978"/>
                  </a:cubicBezTo>
                  <a:cubicBezTo>
                    <a:pt x="55015" y="30978"/>
                    <a:pt x="57818" y="30572"/>
                    <a:pt x="59474" y="29759"/>
                  </a:cubicBezTo>
                  <a:cubicBezTo>
                    <a:pt x="61101" y="28916"/>
                    <a:pt x="61914" y="27711"/>
                    <a:pt x="61914" y="26142"/>
                  </a:cubicBezTo>
                  <a:cubicBezTo>
                    <a:pt x="61914" y="24341"/>
                    <a:pt x="61013" y="22598"/>
                    <a:pt x="59213" y="20913"/>
                  </a:cubicBezTo>
                  <a:cubicBezTo>
                    <a:pt x="57383" y="19229"/>
                    <a:pt x="54812" y="17530"/>
                    <a:pt x="51500" y="15815"/>
                  </a:cubicBezTo>
                  <a:cubicBezTo>
                    <a:pt x="47202" y="13551"/>
                    <a:pt x="41160" y="11459"/>
                    <a:pt x="33375" y="954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F491899-3F98-FB2B-D27C-D2C4401CDDBD}"/>
                </a:ext>
              </a:extLst>
            </p:cNvPr>
            <p:cNvSpPr/>
            <p:nvPr/>
          </p:nvSpPr>
          <p:spPr>
            <a:xfrm>
              <a:off x="3173345" y="3326089"/>
              <a:ext cx="89232" cy="20695"/>
            </a:xfrm>
            <a:custGeom>
              <a:avLst/>
              <a:gdLst>
                <a:gd name="connsiteX0" fmla="*/ 88361 w 89232"/>
                <a:gd name="connsiteY0" fmla="*/ 20696 h 20695"/>
                <a:gd name="connsiteX1" fmla="*/ 86836 w 89232"/>
                <a:gd name="connsiteY1" fmla="*/ 19563 h 20695"/>
                <a:gd name="connsiteX2" fmla="*/ 44616 w 89232"/>
                <a:gd name="connsiteY2" fmla="*/ 5184 h 20695"/>
                <a:gd name="connsiteX3" fmla="*/ 2963 w 89232"/>
                <a:gd name="connsiteY3" fmla="*/ 18996 h 20695"/>
                <a:gd name="connsiteX4" fmla="*/ 871 w 89232"/>
                <a:gd name="connsiteY4" fmla="*/ 20696 h 20695"/>
                <a:gd name="connsiteX5" fmla="*/ 0 w 89232"/>
                <a:gd name="connsiteY5" fmla="*/ 19824 h 20695"/>
                <a:gd name="connsiteX6" fmla="*/ 1786 w 89232"/>
                <a:gd name="connsiteY6" fmla="*/ 17079 h 20695"/>
                <a:gd name="connsiteX7" fmla="*/ 7668 w 89232"/>
                <a:gd name="connsiteY7" fmla="*/ 11633 h 20695"/>
                <a:gd name="connsiteX8" fmla="*/ 16775 w 89232"/>
                <a:gd name="connsiteY8" fmla="*/ 5882 h 20695"/>
                <a:gd name="connsiteX9" fmla="*/ 44616 w 89232"/>
                <a:gd name="connsiteY9" fmla="*/ 0 h 20695"/>
                <a:gd name="connsiteX10" fmla="*/ 71848 w 89232"/>
                <a:gd name="connsiteY10" fmla="*/ 5621 h 20695"/>
                <a:gd name="connsiteX11" fmla="*/ 81216 w 89232"/>
                <a:gd name="connsiteY11" fmla="*/ 11371 h 20695"/>
                <a:gd name="connsiteX12" fmla="*/ 87359 w 89232"/>
                <a:gd name="connsiteY12" fmla="*/ 16948 h 20695"/>
                <a:gd name="connsiteX13" fmla="*/ 89233 w 89232"/>
                <a:gd name="connsiteY13" fmla="*/ 19824 h 20695"/>
                <a:gd name="connsiteX14" fmla="*/ 88361 w 89232"/>
                <a:gd name="connsiteY14" fmla="*/ 20696 h 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5">
                  <a:moveTo>
                    <a:pt x="88361" y="20696"/>
                  </a:moveTo>
                  <a:cubicBezTo>
                    <a:pt x="88070" y="20696"/>
                    <a:pt x="87563" y="20318"/>
                    <a:pt x="86836" y="19563"/>
                  </a:cubicBezTo>
                  <a:cubicBezTo>
                    <a:pt x="77076" y="9977"/>
                    <a:pt x="63003" y="5184"/>
                    <a:pt x="44616" y="5184"/>
                  </a:cubicBezTo>
                  <a:cubicBezTo>
                    <a:pt x="26171" y="5184"/>
                    <a:pt x="12287" y="9788"/>
                    <a:pt x="2963" y="18996"/>
                  </a:cubicBezTo>
                  <a:cubicBezTo>
                    <a:pt x="1888" y="20129"/>
                    <a:pt x="1191" y="20696"/>
                    <a:pt x="871" y="20696"/>
                  </a:cubicBezTo>
                  <a:cubicBezTo>
                    <a:pt x="290" y="20696"/>
                    <a:pt x="0" y="20406"/>
                    <a:pt x="0" y="19824"/>
                  </a:cubicBezTo>
                  <a:cubicBezTo>
                    <a:pt x="0" y="19418"/>
                    <a:pt x="595" y="18503"/>
                    <a:pt x="1786" y="17079"/>
                  </a:cubicBezTo>
                  <a:cubicBezTo>
                    <a:pt x="2977" y="15628"/>
                    <a:pt x="4938" y="13812"/>
                    <a:pt x="7668" y="11633"/>
                  </a:cubicBezTo>
                  <a:cubicBezTo>
                    <a:pt x="10399" y="9426"/>
                    <a:pt x="13434" y="7509"/>
                    <a:pt x="16775" y="5882"/>
                  </a:cubicBezTo>
                  <a:cubicBezTo>
                    <a:pt x="24879" y="1961"/>
                    <a:pt x="34159" y="0"/>
                    <a:pt x="44616" y="0"/>
                  </a:cubicBezTo>
                  <a:cubicBezTo>
                    <a:pt x="54667" y="0"/>
                    <a:pt x="63744" y="1873"/>
                    <a:pt x="71848" y="5621"/>
                  </a:cubicBezTo>
                  <a:cubicBezTo>
                    <a:pt x="75246" y="7218"/>
                    <a:pt x="78369" y="9135"/>
                    <a:pt x="81216" y="11371"/>
                  </a:cubicBezTo>
                  <a:cubicBezTo>
                    <a:pt x="84063" y="13608"/>
                    <a:pt x="86110" y="15467"/>
                    <a:pt x="87359" y="16948"/>
                  </a:cubicBezTo>
                  <a:cubicBezTo>
                    <a:pt x="88608" y="18430"/>
                    <a:pt x="89233" y="19388"/>
                    <a:pt x="89233" y="19824"/>
                  </a:cubicBezTo>
                  <a:cubicBezTo>
                    <a:pt x="89233" y="20406"/>
                    <a:pt x="88943" y="20696"/>
                    <a:pt x="88361" y="2069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25" name="Freeform 124">
            <a:extLst>
              <a:ext uri="{FF2B5EF4-FFF2-40B4-BE49-F238E27FC236}">
                <a16:creationId xmlns:a16="http://schemas.microsoft.com/office/drawing/2014/main" id="{B207ACA2-5248-4FBF-20A9-F779294FF6F8}"/>
              </a:ext>
            </a:extLst>
          </p:cNvPr>
          <p:cNvSpPr/>
          <p:nvPr/>
        </p:nvSpPr>
        <p:spPr>
          <a:xfrm>
            <a:off x="3538148" y="2818509"/>
            <a:ext cx="1761187" cy="1165623"/>
          </a:xfrm>
          <a:custGeom>
            <a:avLst/>
            <a:gdLst>
              <a:gd name="connsiteX0" fmla="*/ 0 w 1761187"/>
              <a:gd name="connsiteY0" fmla="*/ 1165623 h 1165623"/>
              <a:gd name="connsiteX1" fmla="*/ 1763 w 1761187"/>
              <a:gd name="connsiteY1" fmla="*/ 1165623 h 1165623"/>
              <a:gd name="connsiteX2" fmla="*/ 3526 w 1761187"/>
              <a:gd name="connsiteY2" fmla="*/ 1165623 h 1165623"/>
              <a:gd name="connsiteX3" fmla="*/ 5289 w 1761187"/>
              <a:gd name="connsiteY3" fmla="*/ 1165623 h 1165623"/>
              <a:gd name="connsiteX4" fmla="*/ 7051 w 1761187"/>
              <a:gd name="connsiteY4" fmla="*/ 1165623 h 1165623"/>
              <a:gd name="connsiteX5" fmla="*/ 8815 w 1761187"/>
              <a:gd name="connsiteY5" fmla="*/ 1165623 h 1165623"/>
              <a:gd name="connsiteX6" fmla="*/ 10577 w 1761187"/>
              <a:gd name="connsiteY6" fmla="*/ 1165623 h 1165623"/>
              <a:gd name="connsiteX7" fmla="*/ 12341 w 1761187"/>
              <a:gd name="connsiteY7" fmla="*/ 1165623 h 1165623"/>
              <a:gd name="connsiteX8" fmla="*/ 14103 w 1761187"/>
              <a:gd name="connsiteY8" fmla="*/ 1165623 h 1165623"/>
              <a:gd name="connsiteX9" fmla="*/ 15867 w 1761187"/>
              <a:gd name="connsiteY9" fmla="*/ 1165623 h 1165623"/>
              <a:gd name="connsiteX10" fmla="*/ 17629 w 1761187"/>
              <a:gd name="connsiteY10" fmla="*/ 1165623 h 1165623"/>
              <a:gd name="connsiteX11" fmla="*/ 19392 w 1761187"/>
              <a:gd name="connsiteY11" fmla="*/ 1165623 h 1165623"/>
              <a:gd name="connsiteX12" fmla="*/ 21155 w 1761187"/>
              <a:gd name="connsiteY12" fmla="*/ 1165623 h 1165623"/>
              <a:gd name="connsiteX13" fmla="*/ 22918 w 1761187"/>
              <a:gd name="connsiteY13" fmla="*/ 1165623 h 1165623"/>
              <a:gd name="connsiteX14" fmla="*/ 24681 w 1761187"/>
              <a:gd name="connsiteY14" fmla="*/ 1165623 h 1165623"/>
              <a:gd name="connsiteX15" fmla="*/ 26444 w 1761187"/>
              <a:gd name="connsiteY15" fmla="*/ 1165623 h 1165623"/>
              <a:gd name="connsiteX16" fmla="*/ 28207 w 1761187"/>
              <a:gd name="connsiteY16" fmla="*/ 1165623 h 1165623"/>
              <a:gd name="connsiteX17" fmla="*/ 29970 w 1761187"/>
              <a:gd name="connsiteY17" fmla="*/ 1165623 h 1165623"/>
              <a:gd name="connsiteX18" fmla="*/ 31732 w 1761187"/>
              <a:gd name="connsiteY18" fmla="*/ 1165623 h 1165623"/>
              <a:gd name="connsiteX19" fmla="*/ 33496 w 1761187"/>
              <a:gd name="connsiteY19" fmla="*/ 1165623 h 1165623"/>
              <a:gd name="connsiteX20" fmla="*/ 35258 w 1761187"/>
              <a:gd name="connsiteY20" fmla="*/ 1165623 h 1165623"/>
              <a:gd name="connsiteX21" fmla="*/ 37022 w 1761187"/>
              <a:gd name="connsiteY21" fmla="*/ 1165623 h 1165623"/>
              <a:gd name="connsiteX22" fmla="*/ 38784 w 1761187"/>
              <a:gd name="connsiteY22" fmla="*/ 1165623 h 1165623"/>
              <a:gd name="connsiteX23" fmla="*/ 40548 w 1761187"/>
              <a:gd name="connsiteY23" fmla="*/ 1165623 h 1165623"/>
              <a:gd name="connsiteX24" fmla="*/ 42310 w 1761187"/>
              <a:gd name="connsiteY24" fmla="*/ 1165623 h 1165623"/>
              <a:gd name="connsiteX25" fmla="*/ 44074 w 1761187"/>
              <a:gd name="connsiteY25" fmla="*/ 1165623 h 1165623"/>
              <a:gd name="connsiteX26" fmla="*/ 45836 w 1761187"/>
              <a:gd name="connsiteY26" fmla="*/ 1165623 h 1165623"/>
              <a:gd name="connsiteX27" fmla="*/ 47599 w 1761187"/>
              <a:gd name="connsiteY27" fmla="*/ 1165623 h 1165623"/>
              <a:gd name="connsiteX28" fmla="*/ 49362 w 1761187"/>
              <a:gd name="connsiteY28" fmla="*/ 1165623 h 1165623"/>
              <a:gd name="connsiteX29" fmla="*/ 51125 w 1761187"/>
              <a:gd name="connsiteY29" fmla="*/ 1165623 h 1165623"/>
              <a:gd name="connsiteX30" fmla="*/ 52888 w 1761187"/>
              <a:gd name="connsiteY30" fmla="*/ 1165623 h 1165623"/>
              <a:gd name="connsiteX31" fmla="*/ 54651 w 1761187"/>
              <a:gd name="connsiteY31" fmla="*/ 1165623 h 1165623"/>
              <a:gd name="connsiteX32" fmla="*/ 56414 w 1761187"/>
              <a:gd name="connsiteY32" fmla="*/ 1165623 h 1165623"/>
              <a:gd name="connsiteX33" fmla="*/ 58177 w 1761187"/>
              <a:gd name="connsiteY33" fmla="*/ 1165623 h 1165623"/>
              <a:gd name="connsiteX34" fmla="*/ 59940 w 1761187"/>
              <a:gd name="connsiteY34" fmla="*/ 1165623 h 1165623"/>
              <a:gd name="connsiteX35" fmla="*/ 61703 w 1761187"/>
              <a:gd name="connsiteY35" fmla="*/ 1165623 h 1165623"/>
              <a:gd name="connsiteX36" fmla="*/ 63466 w 1761187"/>
              <a:gd name="connsiteY36" fmla="*/ 1165623 h 1165623"/>
              <a:gd name="connsiteX37" fmla="*/ 65229 w 1761187"/>
              <a:gd name="connsiteY37" fmla="*/ 1165623 h 1165623"/>
              <a:gd name="connsiteX38" fmla="*/ 66992 w 1761187"/>
              <a:gd name="connsiteY38" fmla="*/ 1165623 h 1165623"/>
              <a:gd name="connsiteX39" fmla="*/ 68755 w 1761187"/>
              <a:gd name="connsiteY39" fmla="*/ 1165623 h 1165623"/>
              <a:gd name="connsiteX40" fmla="*/ 70518 w 1761187"/>
              <a:gd name="connsiteY40" fmla="*/ 1165623 h 1165623"/>
              <a:gd name="connsiteX41" fmla="*/ 72280 w 1761187"/>
              <a:gd name="connsiteY41" fmla="*/ 1165623 h 1165623"/>
              <a:gd name="connsiteX42" fmla="*/ 74044 w 1761187"/>
              <a:gd name="connsiteY42" fmla="*/ 1165623 h 1165623"/>
              <a:gd name="connsiteX43" fmla="*/ 75806 w 1761187"/>
              <a:gd name="connsiteY43" fmla="*/ 1165623 h 1165623"/>
              <a:gd name="connsiteX44" fmla="*/ 77570 w 1761187"/>
              <a:gd name="connsiteY44" fmla="*/ 1165623 h 1165623"/>
              <a:gd name="connsiteX45" fmla="*/ 79332 w 1761187"/>
              <a:gd name="connsiteY45" fmla="*/ 1165623 h 1165623"/>
              <a:gd name="connsiteX46" fmla="*/ 81096 w 1761187"/>
              <a:gd name="connsiteY46" fmla="*/ 1165623 h 1165623"/>
              <a:gd name="connsiteX47" fmla="*/ 82858 w 1761187"/>
              <a:gd name="connsiteY47" fmla="*/ 1165623 h 1165623"/>
              <a:gd name="connsiteX48" fmla="*/ 84622 w 1761187"/>
              <a:gd name="connsiteY48" fmla="*/ 1165623 h 1165623"/>
              <a:gd name="connsiteX49" fmla="*/ 86384 w 1761187"/>
              <a:gd name="connsiteY49" fmla="*/ 1165623 h 1165623"/>
              <a:gd name="connsiteX50" fmla="*/ 88147 w 1761187"/>
              <a:gd name="connsiteY50" fmla="*/ 1165623 h 1165623"/>
              <a:gd name="connsiteX51" fmla="*/ 89910 w 1761187"/>
              <a:gd name="connsiteY51" fmla="*/ 1165623 h 1165623"/>
              <a:gd name="connsiteX52" fmla="*/ 91673 w 1761187"/>
              <a:gd name="connsiteY52" fmla="*/ 1165623 h 1165623"/>
              <a:gd name="connsiteX53" fmla="*/ 93436 w 1761187"/>
              <a:gd name="connsiteY53" fmla="*/ 1165623 h 1165623"/>
              <a:gd name="connsiteX54" fmla="*/ 95199 w 1761187"/>
              <a:gd name="connsiteY54" fmla="*/ 1165623 h 1165623"/>
              <a:gd name="connsiteX55" fmla="*/ 96962 w 1761187"/>
              <a:gd name="connsiteY55" fmla="*/ 1165623 h 1165623"/>
              <a:gd name="connsiteX56" fmla="*/ 98725 w 1761187"/>
              <a:gd name="connsiteY56" fmla="*/ 1165623 h 1165623"/>
              <a:gd name="connsiteX57" fmla="*/ 100487 w 1761187"/>
              <a:gd name="connsiteY57" fmla="*/ 1165623 h 1165623"/>
              <a:gd name="connsiteX58" fmla="*/ 102251 w 1761187"/>
              <a:gd name="connsiteY58" fmla="*/ 1165623 h 1165623"/>
              <a:gd name="connsiteX59" fmla="*/ 104013 w 1761187"/>
              <a:gd name="connsiteY59" fmla="*/ 1165623 h 1165623"/>
              <a:gd name="connsiteX60" fmla="*/ 105777 w 1761187"/>
              <a:gd name="connsiteY60" fmla="*/ 1165623 h 1165623"/>
              <a:gd name="connsiteX61" fmla="*/ 107539 w 1761187"/>
              <a:gd name="connsiteY61" fmla="*/ 1165623 h 1165623"/>
              <a:gd name="connsiteX62" fmla="*/ 109303 w 1761187"/>
              <a:gd name="connsiteY62" fmla="*/ 1165623 h 1165623"/>
              <a:gd name="connsiteX63" fmla="*/ 111066 w 1761187"/>
              <a:gd name="connsiteY63" fmla="*/ 1165623 h 1165623"/>
              <a:gd name="connsiteX64" fmla="*/ 112829 w 1761187"/>
              <a:gd name="connsiteY64" fmla="*/ 1165623 h 1165623"/>
              <a:gd name="connsiteX65" fmla="*/ 114591 w 1761187"/>
              <a:gd name="connsiteY65" fmla="*/ 1165623 h 1165623"/>
              <a:gd name="connsiteX66" fmla="*/ 116354 w 1761187"/>
              <a:gd name="connsiteY66" fmla="*/ 1165623 h 1165623"/>
              <a:gd name="connsiteX67" fmla="*/ 118118 w 1761187"/>
              <a:gd name="connsiteY67" fmla="*/ 1165623 h 1165623"/>
              <a:gd name="connsiteX68" fmla="*/ 119880 w 1761187"/>
              <a:gd name="connsiteY68" fmla="*/ 1165623 h 1165623"/>
              <a:gd name="connsiteX69" fmla="*/ 121644 w 1761187"/>
              <a:gd name="connsiteY69" fmla="*/ 1165623 h 1165623"/>
              <a:gd name="connsiteX70" fmla="*/ 123406 w 1761187"/>
              <a:gd name="connsiteY70" fmla="*/ 1165623 h 1165623"/>
              <a:gd name="connsiteX71" fmla="*/ 125170 w 1761187"/>
              <a:gd name="connsiteY71" fmla="*/ 1165623 h 1165623"/>
              <a:gd name="connsiteX72" fmla="*/ 126932 w 1761187"/>
              <a:gd name="connsiteY72" fmla="*/ 1165623 h 1165623"/>
              <a:gd name="connsiteX73" fmla="*/ 128695 w 1761187"/>
              <a:gd name="connsiteY73" fmla="*/ 1165623 h 1165623"/>
              <a:gd name="connsiteX74" fmla="*/ 130458 w 1761187"/>
              <a:gd name="connsiteY74" fmla="*/ 1165623 h 1165623"/>
              <a:gd name="connsiteX75" fmla="*/ 132221 w 1761187"/>
              <a:gd name="connsiteY75" fmla="*/ 1165623 h 1165623"/>
              <a:gd name="connsiteX76" fmla="*/ 133984 w 1761187"/>
              <a:gd name="connsiteY76" fmla="*/ 1165623 h 1165623"/>
              <a:gd name="connsiteX77" fmla="*/ 135747 w 1761187"/>
              <a:gd name="connsiteY77" fmla="*/ 1165623 h 1165623"/>
              <a:gd name="connsiteX78" fmla="*/ 137510 w 1761187"/>
              <a:gd name="connsiteY78" fmla="*/ 1165623 h 1165623"/>
              <a:gd name="connsiteX79" fmla="*/ 139273 w 1761187"/>
              <a:gd name="connsiteY79" fmla="*/ 1165623 h 1165623"/>
              <a:gd name="connsiteX80" fmla="*/ 141035 w 1761187"/>
              <a:gd name="connsiteY80" fmla="*/ 1165623 h 1165623"/>
              <a:gd name="connsiteX81" fmla="*/ 142799 w 1761187"/>
              <a:gd name="connsiteY81" fmla="*/ 1165623 h 1165623"/>
              <a:gd name="connsiteX82" fmla="*/ 144561 w 1761187"/>
              <a:gd name="connsiteY82" fmla="*/ 1165623 h 1165623"/>
              <a:gd name="connsiteX83" fmla="*/ 146325 w 1761187"/>
              <a:gd name="connsiteY83" fmla="*/ 1165623 h 1165623"/>
              <a:gd name="connsiteX84" fmla="*/ 148087 w 1761187"/>
              <a:gd name="connsiteY84" fmla="*/ 1165623 h 1165623"/>
              <a:gd name="connsiteX85" fmla="*/ 149851 w 1761187"/>
              <a:gd name="connsiteY85" fmla="*/ 1165623 h 1165623"/>
              <a:gd name="connsiteX86" fmla="*/ 151613 w 1761187"/>
              <a:gd name="connsiteY86" fmla="*/ 1165623 h 1165623"/>
              <a:gd name="connsiteX87" fmla="*/ 153377 w 1761187"/>
              <a:gd name="connsiteY87" fmla="*/ 1165623 h 1165623"/>
              <a:gd name="connsiteX88" fmla="*/ 155139 w 1761187"/>
              <a:gd name="connsiteY88" fmla="*/ 1165623 h 1165623"/>
              <a:gd name="connsiteX89" fmla="*/ 156902 w 1761187"/>
              <a:gd name="connsiteY89" fmla="*/ 1165623 h 1165623"/>
              <a:gd name="connsiteX90" fmla="*/ 158665 w 1761187"/>
              <a:gd name="connsiteY90" fmla="*/ 1165623 h 1165623"/>
              <a:gd name="connsiteX91" fmla="*/ 160428 w 1761187"/>
              <a:gd name="connsiteY91" fmla="*/ 1165623 h 1165623"/>
              <a:gd name="connsiteX92" fmla="*/ 162191 w 1761187"/>
              <a:gd name="connsiteY92" fmla="*/ 1165623 h 1165623"/>
              <a:gd name="connsiteX93" fmla="*/ 163954 w 1761187"/>
              <a:gd name="connsiteY93" fmla="*/ 1165623 h 1165623"/>
              <a:gd name="connsiteX94" fmla="*/ 165717 w 1761187"/>
              <a:gd name="connsiteY94" fmla="*/ 1165623 h 1165623"/>
              <a:gd name="connsiteX95" fmla="*/ 167480 w 1761187"/>
              <a:gd name="connsiteY95" fmla="*/ 1165623 h 1165623"/>
              <a:gd name="connsiteX96" fmla="*/ 169243 w 1761187"/>
              <a:gd name="connsiteY96" fmla="*/ 1165623 h 1165623"/>
              <a:gd name="connsiteX97" fmla="*/ 171006 w 1761187"/>
              <a:gd name="connsiteY97" fmla="*/ 1165623 h 1165623"/>
              <a:gd name="connsiteX98" fmla="*/ 172769 w 1761187"/>
              <a:gd name="connsiteY98" fmla="*/ 1165623 h 1165623"/>
              <a:gd name="connsiteX99" fmla="*/ 174532 w 1761187"/>
              <a:gd name="connsiteY99" fmla="*/ 1165623 h 1165623"/>
              <a:gd name="connsiteX100" fmla="*/ 176295 w 1761187"/>
              <a:gd name="connsiteY100" fmla="*/ 1165623 h 1165623"/>
              <a:gd name="connsiteX101" fmla="*/ 178058 w 1761187"/>
              <a:gd name="connsiteY101" fmla="*/ 1165623 h 1165623"/>
              <a:gd name="connsiteX102" fmla="*/ 179821 w 1761187"/>
              <a:gd name="connsiteY102" fmla="*/ 1165623 h 1165623"/>
              <a:gd name="connsiteX103" fmla="*/ 181583 w 1761187"/>
              <a:gd name="connsiteY103" fmla="*/ 1165623 h 1165623"/>
              <a:gd name="connsiteX104" fmla="*/ 183347 w 1761187"/>
              <a:gd name="connsiteY104" fmla="*/ 1165623 h 1165623"/>
              <a:gd name="connsiteX105" fmla="*/ 185109 w 1761187"/>
              <a:gd name="connsiteY105" fmla="*/ 1165623 h 1165623"/>
              <a:gd name="connsiteX106" fmla="*/ 186873 w 1761187"/>
              <a:gd name="connsiteY106" fmla="*/ 1165623 h 1165623"/>
              <a:gd name="connsiteX107" fmla="*/ 188635 w 1761187"/>
              <a:gd name="connsiteY107" fmla="*/ 1165623 h 1165623"/>
              <a:gd name="connsiteX108" fmla="*/ 190399 w 1761187"/>
              <a:gd name="connsiteY108" fmla="*/ 1165623 h 1165623"/>
              <a:gd name="connsiteX109" fmla="*/ 192161 w 1761187"/>
              <a:gd name="connsiteY109" fmla="*/ 1165623 h 1165623"/>
              <a:gd name="connsiteX110" fmla="*/ 193925 w 1761187"/>
              <a:gd name="connsiteY110" fmla="*/ 1165623 h 1165623"/>
              <a:gd name="connsiteX111" fmla="*/ 195687 w 1761187"/>
              <a:gd name="connsiteY111" fmla="*/ 1165623 h 1165623"/>
              <a:gd name="connsiteX112" fmla="*/ 197450 w 1761187"/>
              <a:gd name="connsiteY112" fmla="*/ 1165623 h 1165623"/>
              <a:gd name="connsiteX113" fmla="*/ 199213 w 1761187"/>
              <a:gd name="connsiteY113" fmla="*/ 1165623 h 1165623"/>
              <a:gd name="connsiteX114" fmla="*/ 200976 w 1761187"/>
              <a:gd name="connsiteY114" fmla="*/ 1165623 h 1165623"/>
              <a:gd name="connsiteX115" fmla="*/ 202739 w 1761187"/>
              <a:gd name="connsiteY115" fmla="*/ 1165623 h 1165623"/>
              <a:gd name="connsiteX116" fmla="*/ 204502 w 1761187"/>
              <a:gd name="connsiteY116" fmla="*/ 1165623 h 1165623"/>
              <a:gd name="connsiteX117" fmla="*/ 206265 w 1761187"/>
              <a:gd name="connsiteY117" fmla="*/ 1165623 h 1165623"/>
              <a:gd name="connsiteX118" fmla="*/ 208028 w 1761187"/>
              <a:gd name="connsiteY118" fmla="*/ 1165623 h 1165623"/>
              <a:gd name="connsiteX119" fmla="*/ 209790 w 1761187"/>
              <a:gd name="connsiteY119" fmla="*/ 1165623 h 1165623"/>
              <a:gd name="connsiteX120" fmla="*/ 211554 w 1761187"/>
              <a:gd name="connsiteY120" fmla="*/ 1165623 h 1165623"/>
              <a:gd name="connsiteX121" fmla="*/ 213316 w 1761187"/>
              <a:gd name="connsiteY121" fmla="*/ 1165623 h 1165623"/>
              <a:gd name="connsiteX122" fmla="*/ 215080 w 1761187"/>
              <a:gd name="connsiteY122" fmla="*/ 1165623 h 1165623"/>
              <a:gd name="connsiteX123" fmla="*/ 216842 w 1761187"/>
              <a:gd name="connsiteY123" fmla="*/ 1165623 h 1165623"/>
              <a:gd name="connsiteX124" fmla="*/ 218606 w 1761187"/>
              <a:gd name="connsiteY124" fmla="*/ 1165623 h 1165623"/>
              <a:gd name="connsiteX125" fmla="*/ 220368 w 1761187"/>
              <a:gd name="connsiteY125" fmla="*/ 1165623 h 1165623"/>
              <a:gd name="connsiteX126" fmla="*/ 222132 w 1761187"/>
              <a:gd name="connsiteY126" fmla="*/ 1165623 h 1165623"/>
              <a:gd name="connsiteX127" fmla="*/ 223894 w 1761187"/>
              <a:gd name="connsiteY127" fmla="*/ 1165623 h 1165623"/>
              <a:gd name="connsiteX128" fmla="*/ 225657 w 1761187"/>
              <a:gd name="connsiteY128" fmla="*/ 1165623 h 1165623"/>
              <a:gd name="connsiteX129" fmla="*/ 227421 w 1761187"/>
              <a:gd name="connsiteY129" fmla="*/ 1165623 h 1165623"/>
              <a:gd name="connsiteX130" fmla="*/ 229183 w 1761187"/>
              <a:gd name="connsiteY130" fmla="*/ 1165623 h 1165623"/>
              <a:gd name="connsiteX131" fmla="*/ 230946 w 1761187"/>
              <a:gd name="connsiteY131" fmla="*/ 1165623 h 1165623"/>
              <a:gd name="connsiteX132" fmla="*/ 232709 w 1761187"/>
              <a:gd name="connsiteY132" fmla="*/ 1165623 h 1165623"/>
              <a:gd name="connsiteX133" fmla="*/ 234473 w 1761187"/>
              <a:gd name="connsiteY133" fmla="*/ 1165623 h 1165623"/>
              <a:gd name="connsiteX134" fmla="*/ 236235 w 1761187"/>
              <a:gd name="connsiteY134" fmla="*/ 1165623 h 1165623"/>
              <a:gd name="connsiteX135" fmla="*/ 237998 w 1761187"/>
              <a:gd name="connsiteY135" fmla="*/ 1165623 h 1165623"/>
              <a:gd name="connsiteX136" fmla="*/ 239761 w 1761187"/>
              <a:gd name="connsiteY136" fmla="*/ 1165623 h 1165623"/>
              <a:gd name="connsiteX137" fmla="*/ 241524 w 1761187"/>
              <a:gd name="connsiteY137" fmla="*/ 1165623 h 1165623"/>
              <a:gd name="connsiteX138" fmla="*/ 243287 w 1761187"/>
              <a:gd name="connsiteY138" fmla="*/ 1165623 h 1165623"/>
              <a:gd name="connsiteX139" fmla="*/ 245050 w 1761187"/>
              <a:gd name="connsiteY139" fmla="*/ 1165623 h 1165623"/>
              <a:gd name="connsiteX140" fmla="*/ 246813 w 1761187"/>
              <a:gd name="connsiteY140" fmla="*/ 1165623 h 1165623"/>
              <a:gd name="connsiteX141" fmla="*/ 248576 w 1761187"/>
              <a:gd name="connsiteY141" fmla="*/ 1165623 h 1165623"/>
              <a:gd name="connsiteX142" fmla="*/ 250338 w 1761187"/>
              <a:gd name="connsiteY142" fmla="*/ 1165623 h 1165623"/>
              <a:gd name="connsiteX143" fmla="*/ 252102 w 1761187"/>
              <a:gd name="connsiteY143" fmla="*/ 1165623 h 1165623"/>
              <a:gd name="connsiteX144" fmla="*/ 253864 w 1761187"/>
              <a:gd name="connsiteY144" fmla="*/ 1165623 h 1165623"/>
              <a:gd name="connsiteX145" fmla="*/ 255628 w 1761187"/>
              <a:gd name="connsiteY145" fmla="*/ 1165623 h 1165623"/>
              <a:gd name="connsiteX146" fmla="*/ 257390 w 1761187"/>
              <a:gd name="connsiteY146" fmla="*/ 1165623 h 1165623"/>
              <a:gd name="connsiteX147" fmla="*/ 259154 w 1761187"/>
              <a:gd name="connsiteY147" fmla="*/ 1165623 h 1165623"/>
              <a:gd name="connsiteX148" fmla="*/ 260916 w 1761187"/>
              <a:gd name="connsiteY148" fmla="*/ 1165623 h 1165623"/>
              <a:gd name="connsiteX149" fmla="*/ 262680 w 1761187"/>
              <a:gd name="connsiteY149" fmla="*/ 1165623 h 1165623"/>
              <a:gd name="connsiteX150" fmla="*/ 264442 w 1761187"/>
              <a:gd name="connsiteY150" fmla="*/ 1165623 h 1165623"/>
              <a:gd name="connsiteX151" fmla="*/ 266205 w 1761187"/>
              <a:gd name="connsiteY151" fmla="*/ 1165623 h 1165623"/>
              <a:gd name="connsiteX152" fmla="*/ 267968 w 1761187"/>
              <a:gd name="connsiteY152" fmla="*/ 1165623 h 1165623"/>
              <a:gd name="connsiteX153" fmla="*/ 269731 w 1761187"/>
              <a:gd name="connsiteY153" fmla="*/ 1165623 h 1165623"/>
              <a:gd name="connsiteX154" fmla="*/ 271494 w 1761187"/>
              <a:gd name="connsiteY154" fmla="*/ 1165623 h 1165623"/>
              <a:gd name="connsiteX155" fmla="*/ 273257 w 1761187"/>
              <a:gd name="connsiteY155" fmla="*/ 1165623 h 1165623"/>
              <a:gd name="connsiteX156" fmla="*/ 275020 w 1761187"/>
              <a:gd name="connsiteY156" fmla="*/ 1165623 h 1165623"/>
              <a:gd name="connsiteX157" fmla="*/ 276783 w 1761187"/>
              <a:gd name="connsiteY157" fmla="*/ 1165623 h 1165623"/>
              <a:gd name="connsiteX158" fmla="*/ 278545 w 1761187"/>
              <a:gd name="connsiteY158" fmla="*/ 1165623 h 1165623"/>
              <a:gd name="connsiteX159" fmla="*/ 280309 w 1761187"/>
              <a:gd name="connsiteY159" fmla="*/ 1165623 h 1165623"/>
              <a:gd name="connsiteX160" fmla="*/ 282072 w 1761187"/>
              <a:gd name="connsiteY160" fmla="*/ 1165623 h 1165623"/>
              <a:gd name="connsiteX161" fmla="*/ 283835 w 1761187"/>
              <a:gd name="connsiteY161" fmla="*/ 1165623 h 1165623"/>
              <a:gd name="connsiteX162" fmla="*/ 285598 w 1761187"/>
              <a:gd name="connsiteY162" fmla="*/ 1165623 h 1165623"/>
              <a:gd name="connsiteX163" fmla="*/ 287361 w 1761187"/>
              <a:gd name="connsiteY163" fmla="*/ 1165623 h 1165623"/>
              <a:gd name="connsiteX164" fmla="*/ 289124 w 1761187"/>
              <a:gd name="connsiteY164" fmla="*/ 1165623 h 1165623"/>
              <a:gd name="connsiteX165" fmla="*/ 290886 w 1761187"/>
              <a:gd name="connsiteY165" fmla="*/ 1165623 h 1165623"/>
              <a:gd name="connsiteX166" fmla="*/ 292650 w 1761187"/>
              <a:gd name="connsiteY166" fmla="*/ 1165623 h 1165623"/>
              <a:gd name="connsiteX167" fmla="*/ 294412 w 1761187"/>
              <a:gd name="connsiteY167" fmla="*/ 1165623 h 1165623"/>
              <a:gd name="connsiteX168" fmla="*/ 296176 w 1761187"/>
              <a:gd name="connsiteY168" fmla="*/ 1165623 h 1165623"/>
              <a:gd name="connsiteX169" fmla="*/ 297938 w 1761187"/>
              <a:gd name="connsiteY169" fmla="*/ 1165623 h 1165623"/>
              <a:gd name="connsiteX170" fmla="*/ 299702 w 1761187"/>
              <a:gd name="connsiteY170" fmla="*/ 1165623 h 1165623"/>
              <a:gd name="connsiteX171" fmla="*/ 301464 w 1761187"/>
              <a:gd name="connsiteY171" fmla="*/ 1165623 h 1165623"/>
              <a:gd name="connsiteX172" fmla="*/ 303228 w 1761187"/>
              <a:gd name="connsiteY172" fmla="*/ 1165623 h 1165623"/>
              <a:gd name="connsiteX173" fmla="*/ 304990 w 1761187"/>
              <a:gd name="connsiteY173" fmla="*/ 1165623 h 1165623"/>
              <a:gd name="connsiteX174" fmla="*/ 306753 w 1761187"/>
              <a:gd name="connsiteY174" fmla="*/ 1165623 h 1165623"/>
              <a:gd name="connsiteX175" fmla="*/ 308516 w 1761187"/>
              <a:gd name="connsiteY175" fmla="*/ 1165623 h 1165623"/>
              <a:gd name="connsiteX176" fmla="*/ 310279 w 1761187"/>
              <a:gd name="connsiteY176" fmla="*/ 1165623 h 1165623"/>
              <a:gd name="connsiteX177" fmla="*/ 312042 w 1761187"/>
              <a:gd name="connsiteY177" fmla="*/ 1165623 h 1165623"/>
              <a:gd name="connsiteX178" fmla="*/ 313805 w 1761187"/>
              <a:gd name="connsiteY178" fmla="*/ 1165623 h 1165623"/>
              <a:gd name="connsiteX179" fmla="*/ 315568 w 1761187"/>
              <a:gd name="connsiteY179" fmla="*/ 1165623 h 1165623"/>
              <a:gd name="connsiteX180" fmla="*/ 317331 w 1761187"/>
              <a:gd name="connsiteY180" fmla="*/ 1165623 h 1165623"/>
              <a:gd name="connsiteX181" fmla="*/ 319093 w 1761187"/>
              <a:gd name="connsiteY181" fmla="*/ 1165623 h 1165623"/>
              <a:gd name="connsiteX182" fmla="*/ 320857 w 1761187"/>
              <a:gd name="connsiteY182" fmla="*/ 1165623 h 1165623"/>
              <a:gd name="connsiteX183" fmla="*/ 322619 w 1761187"/>
              <a:gd name="connsiteY183" fmla="*/ 1165623 h 1165623"/>
              <a:gd name="connsiteX184" fmla="*/ 324383 w 1761187"/>
              <a:gd name="connsiteY184" fmla="*/ 0 h 1165623"/>
              <a:gd name="connsiteX185" fmla="*/ 326145 w 1761187"/>
              <a:gd name="connsiteY185" fmla="*/ 5675 h 1165623"/>
              <a:gd name="connsiteX186" fmla="*/ 327909 w 1761187"/>
              <a:gd name="connsiteY186" fmla="*/ 11295 h 1165623"/>
              <a:gd name="connsiteX187" fmla="*/ 329671 w 1761187"/>
              <a:gd name="connsiteY187" fmla="*/ 16861 h 1165623"/>
              <a:gd name="connsiteX188" fmla="*/ 331435 w 1761187"/>
              <a:gd name="connsiteY188" fmla="*/ 22374 h 1165623"/>
              <a:gd name="connsiteX189" fmla="*/ 333197 w 1761187"/>
              <a:gd name="connsiteY189" fmla="*/ 27834 h 1165623"/>
              <a:gd name="connsiteX190" fmla="*/ 334960 w 1761187"/>
              <a:gd name="connsiteY190" fmla="*/ 33242 h 1165623"/>
              <a:gd name="connsiteX191" fmla="*/ 336723 w 1761187"/>
              <a:gd name="connsiteY191" fmla="*/ 38599 h 1165623"/>
              <a:gd name="connsiteX192" fmla="*/ 338486 w 1761187"/>
              <a:gd name="connsiteY192" fmla="*/ 43906 h 1165623"/>
              <a:gd name="connsiteX193" fmla="*/ 340249 w 1761187"/>
              <a:gd name="connsiteY193" fmla="*/ 49163 h 1165623"/>
              <a:gd name="connsiteX194" fmla="*/ 342012 w 1761187"/>
              <a:gd name="connsiteY194" fmla="*/ 54370 h 1165623"/>
              <a:gd name="connsiteX195" fmla="*/ 343776 w 1761187"/>
              <a:gd name="connsiteY195" fmla="*/ 59530 h 1165623"/>
              <a:gd name="connsiteX196" fmla="*/ 345538 w 1761187"/>
              <a:gd name="connsiteY196" fmla="*/ 64641 h 1165623"/>
              <a:gd name="connsiteX197" fmla="*/ 347301 w 1761187"/>
              <a:gd name="connsiteY197" fmla="*/ 69706 h 1165623"/>
              <a:gd name="connsiteX198" fmla="*/ 349064 w 1761187"/>
              <a:gd name="connsiteY198" fmla="*/ 74724 h 1165623"/>
              <a:gd name="connsiteX199" fmla="*/ 350827 w 1761187"/>
              <a:gd name="connsiteY199" fmla="*/ 79696 h 1165623"/>
              <a:gd name="connsiteX200" fmla="*/ 352590 w 1761187"/>
              <a:gd name="connsiteY200" fmla="*/ 84624 h 1165623"/>
              <a:gd name="connsiteX201" fmla="*/ 354353 w 1761187"/>
              <a:gd name="connsiteY201" fmla="*/ 89507 h 1165623"/>
              <a:gd name="connsiteX202" fmla="*/ 356116 w 1761187"/>
              <a:gd name="connsiteY202" fmla="*/ 94345 h 1165623"/>
              <a:gd name="connsiteX203" fmla="*/ 357879 w 1761187"/>
              <a:gd name="connsiteY203" fmla="*/ 99141 h 1165623"/>
              <a:gd name="connsiteX204" fmla="*/ 359641 w 1761187"/>
              <a:gd name="connsiteY204" fmla="*/ 103894 h 1165623"/>
              <a:gd name="connsiteX205" fmla="*/ 361405 w 1761187"/>
              <a:gd name="connsiteY205" fmla="*/ 108605 h 1165623"/>
              <a:gd name="connsiteX206" fmla="*/ 363167 w 1761187"/>
              <a:gd name="connsiteY206" fmla="*/ 113274 h 1165623"/>
              <a:gd name="connsiteX207" fmla="*/ 364931 w 1761187"/>
              <a:gd name="connsiteY207" fmla="*/ 117902 h 1165623"/>
              <a:gd name="connsiteX208" fmla="*/ 366693 w 1761187"/>
              <a:gd name="connsiteY208" fmla="*/ 122489 h 1165623"/>
              <a:gd name="connsiteX209" fmla="*/ 368457 w 1761187"/>
              <a:gd name="connsiteY209" fmla="*/ 127036 h 1165623"/>
              <a:gd name="connsiteX210" fmla="*/ 370219 w 1761187"/>
              <a:gd name="connsiteY210" fmla="*/ 131545 h 1165623"/>
              <a:gd name="connsiteX211" fmla="*/ 371983 w 1761187"/>
              <a:gd name="connsiteY211" fmla="*/ 136014 h 1165623"/>
              <a:gd name="connsiteX212" fmla="*/ 373745 w 1761187"/>
              <a:gd name="connsiteY212" fmla="*/ 140444 h 1165623"/>
              <a:gd name="connsiteX213" fmla="*/ 375508 w 1761187"/>
              <a:gd name="connsiteY213" fmla="*/ 144837 h 1165623"/>
              <a:gd name="connsiteX214" fmla="*/ 377271 w 1761187"/>
              <a:gd name="connsiteY214" fmla="*/ 149192 h 1165623"/>
              <a:gd name="connsiteX215" fmla="*/ 379034 w 1761187"/>
              <a:gd name="connsiteY215" fmla="*/ 153510 h 1165623"/>
              <a:gd name="connsiteX216" fmla="*/ 380797 w 1761187"/>
              <a:gd name="connsiteY216" fmla="*/ 157791 h 1165623"/>
              <a:gd name="connsiteX217" fmla="*/ 382560 w 1761187"/>
              <a:gd name="connsiteY217" fmla="*/ 162037 h 1165623"/>
              <a:gd name="connsiteX218" fmla="*/ 384323 w 1761187"/>
              <a:gd name="connsiteY218" fmla="*/ 166247 h 1165623"/>
              <a:gd name="connsiteX219" fmla="*/ 386086 w 1761187"/>
              <a:gd name="connsiteY219" fmla="*/ 170422 h 1165623"/>
              <a:gd name="connsiteX220" fmla="*/ 387848 w 1761187"/>
              <a:gd name="connsiteY220" fmla="*/ 174562 h 1165623"/>
              <a:gd name="connsiteX221" fmla="*/ 389612 w 1761187"/>
              <a:gd name="connsiteY221" fmla="*/ 178667 h 1165623"/>
              <a:gd name="connsiteX222" fmla="*/ 391374 w 1761187"/>
              <a:gd name="connsiteY222" fmla="*/ 182739 h 1165623"/>
              <a:gd name="connsiteX223" fmla="*/ 393138 w 1761187"/>
              <a:gd name="connsiteY223" fmla="*/ 186778 h 1165623"/>
              <a:gd name="connsiteX224" fmla="*/ 394900 w 1761187"/>
              <a:gd name="connsiteY224" fmla="*/ 190783 h 1165623"/>
              <a:gd name="connsiteX225" fmla="*/ 396664 w 1761187"/>
              <a:gd name="connsiteY225" fmla="*/ 194755 h 1165623"/>
              <a:gd name="connsiteX226" fmla="*/ 398427 w 1761187"/>
              <a:gd name="connsiteY226" fmla="*/ 198696 h 1165623"/>
              <a:gd name="connsiteX227" fmla="*/ 400189 w 1761187"/>
              <a:gd name="connsiteY227" fmla="*/ 202605 h 1165623"/>
              <a:gd name="connsiteX228" fmla="*/ 401953 w 1761187"/>
              <a:gd name="connsiteY228" fmla="*/ 206482 h 1165623"/>
              <a:gd name="connsiteX229" fmla="*/ 403715 w 1761187"/>
              <a:gd name="connsiteY229" fmla="*/ 210328 h 1165623"/>
              <a:gd name="connsiteX230" fmla="*/ 405479 w 1761187"/>
              <a:gd name="connsiteY230" fmla="*/ 214143 h 1165623"/>
              <a:gd name="connsiteX231" fmla="*/ 407241 w 1761187"/>
              <a:gd name="connsiteY231" fmla="*/ 217928 h 1165623"/>
              <a:gd name="connsiteX232" fmla="*/ 409005 w 1761187"/>
              <a:gd name="connsiteY232" fmla="*/ 221683 h 1165623"/>
              <a:gd name="connsiteX233" fmla="*/ 410767 w 1761187"/>
              <a:gd name="connsiteY233" fmla="*/ 225408 h 1165623"/>
              <a:gd name="connsiteX234" fmla="*/ 412531 w 1761187"/>
              <a:gd name="connsiteY234" fmla="*/ 229104 h 1165623"/>
              <a:gd name="connsiteX235" fmla="*/ 414293 w 1761187"/>
              <a:gd name="connsiteY235" fmla="*/ 232772 h 1165623"/>
              <a:gd name="connsiteX236" fmla="*/ 416056 w 1761187"/>
              <a:gd name="connsiteY236" fmla="*/ 236410 h 1165623"/>
              <a:gd name="connsiteX237" fmla="*/ 417819 w 1761187"/>
              <a:gd name="connsiteY237" fmla="*/ 240020 h 1165623"/>
              <a:gd name="connsiteX238" fmla="*/ 419582 w 1761187"/>
              <a:gd name="connsiteY238" fmla="*/ 243603 h 1165623"/>
              <a:gd name="connsiteX239" fmla="*/ 421345 w 1761187"/>
              <a:gd name="connsiteY239" fmla="*/ 247157 h 1165623"/>
              <a:gd name="connsiteX240" fmla="*/ 423108 w 1761187"/>
              <a:gd name="connsiteY240" fmla="*/ 250684 h 1165623"/>
              <a:gd name="connsiteX241" fmla="*/ 424871 w 1761187"/>
              <a:gd name="connsiteY241" fmla="*/ 254184 h 1165623"/>
              <a:gd name="connsiteX242" fmla="*/ 426634 w 1761187"/>
              <a:gd name="connsiteY242" fmla="*/ 257658 h 1165623"/>
              <a:gd name="connsiteX243" fmla="*/ 428396 w 1761187"/>
              <a:gd name="connsiteY243" fmla="*/ 261105 h 1165623"/>
              <a:gd name="connsiteX244" fmla="*/ 430160 w 1761187"/>
              <a:gd name="connsiteY244" fmla="*/ 264526 h 1165623"/>
              <a:gd name="connsiteX245" fmla="*/ 431922 w 1761187"/>
              <a:gd name="connsiteY245" fmla="*/ 267922 h 1165623"/>
              <a:gd name="connsiteX246" fmla="*/ 433686 w 1761187"/>
              <a:gd name="connsiteY246" fmla="*/ 271292 h 1165623"/>
              <a:gd name="connsiteX247" fmla="*/ 435448 w 1761187"/>
              <a:gd name="connsiteY247" fmla="*/ 274636 h 1165623"/>
              <a:gd name="connsiteX248" fmla="*/ 437212 w 1761187"/>
              <a:gd name="connsiteY248" fmla="*/ 277956 h 1165623"/>
              <a:gd name="connsiteX249" fmla="*/ 438974 w 1761187"/>
              <a:gd name="connsiteY249" fmla="*/ 281251 h 1165623"/>
              <a:gd name="connsiteX250" fmla="*/ 440738 w 1761187"/>
              <a:gd name="connsiteY250" fmla="*/ 284522 h 1165623"/>
              <a:gd name="connsiteX251" fmla="*/ 442500 w 1761187"/>
              <a:gd name="connsiteY251" fmla="*/ 287769 h 1165623"/>
              <a:gd name="connsiteX252" fmla="*/ 444263 w 1761187"/>
              <a:gd name="connsiteY252" fmla="*/ 290991 h 1165623"/>
              <a:gd name="connsiteX253" fmla="*/ 446026 w 1761187"/>
              <a:gd name="connsiteY253" fmla="*/ 294191 h 1165623"/>
              <a:gd name="connsiteX254" fmla="*/ 447789 w 1761187"/>
              <a:gd name="connsiteY254" fmla="*/ 297367 h 1165623"/>
              <a:gd name="connsiteX255" fmla="*/ 449552 w 1761187"/>
              <a:gd name="connsiteY255" fmla="*/ 300519 h 1165623"/>
              <a:gd name="connsiteX256" fmla="*/ 451315 w 1761187"/>
              <a:gd name="connsiteY256" fmla="*/ 303650 h 1165623"/>
              <a:gd name="connsiteX257" fmla="*/ 453078 w 1761187"/>
              <a:gd name="connsiteY257" fmla="*/ 306758 h 1165623"/>
              <a:gd name="connsiteX258" fmla="*/ 454841 w 1761187"/>
              <a:gd name="connsiteY258" fmla="*/ 309843 h 1165623"/>
              <a:gd name="connsiteX259" fmla="*/ 456604 w 1761187"/>
              <a:gd name="connsiteY259" fmla="*/ 312905 h 1165623"/>
              <a:gd name="connsiteX260" fmla="*/ 458367 w 1761187"/>
              <a:gd name="connsiteY260" fmla="*/ 315947 h 1165623"/>
              <a:gd name="connsiteX261" fmla="*/ 460130 w 1761187"/>
              <a:gd name="connsiteY261" fmla="*/ 318966 h 1165623"/>
              <a:gd name="connsiteX262" fmla="*/ 461893 w 1761187"/>
              <a:gd name="connsiteY262" fmla="*/ 321965 h 1165623"/>
              <a:gd name="connsiteX263" fmla="*/ 463656 w 1761187"/>
              <a:gd name="connsiteY263" fmla="*/ 324942 h 1165623"/>
              <a:gd name="connsiteX264" fmla="*/ 465419 w 1761187"/>
              <a:gd name="connsiteY264" fmla="*/ 327898 h 1165623"/>
              <a:gd name="connsiteX265" fmla="*/ 467182 w 1761187"/>
              <a:gd name="connsiteY265" fmla="*/ 330833 h 1165623"/>
              <a:gd name="connsiteX266" fmla="*/ 468944 w 1761187"/>
              <a:gd name="connsiteY266" fmla="*/ 333748 h 1165623"/>
              <a:gd name="connsiteX267" fmla="*/ 470708 w 1761187"/>
              <a:gd name="connsiteY267" fmla="*/ 336643 h 1165623"/>
              <a:gd name="connsiteX268" fmla="*/ 472470 w 1761187"/>
              <a:gd name="connsiteY268" fmla="*/ 339517 h 1165623"/>
              <a:gd name="connsiteX269" fmla="*/ 474234 w 1761187"/>
              <a:gd name="connsiteY269" fmla="*/ 342372 h 1165623"/>
              <a:gd name="connsiteX270" fmla="*/ 475996 w 1761187"/>
              <a:gd name="connsiteY270" fmla="*/ 345207 h 1165623"/>
              <a:gd name="connsiteX271" fmla="*/ 477760 w 1761187"/>
              <a:gd name="connsiteY271" fmla="*/ 348022 h 1165623"/>
              <a:gd name="connsiteX272" fmla="*/ 479522 w 1761187"/>
              <a:gd name="connsiteY272" fmla="*/ 350818 h 1165623"/>
              <a:gd name="connsiteX273" fmla="*/ 481286 w 1761187"/>
              <a:gd name="connsiteY273" fmla="*/ 353596 h 1165623"/>
              <a:gd name="connsiteX274" fmla="*/ 483048 w 1761187"/>
              <a:gd name="connsiteY274" fmla="*/ 356354 h 1165623"/>
              <a:gd name="connsiteX275" fmla="*/ 484811 w 1761187"/>
              <a:gd name="connsiteY275" fmla="*/ 359094 h 1165623"/>
              <a:gd name="connsiteX276" fmla="*/ 486574 w 1761187"/>
              <a:gd name="connsiteY276" fmla="*/ 361815 h 1165623"/>
              <a:gd name="connsiteX277" fmla="*/ 488337 w 1761187"/>
              <a:gd name="connsiteY277" fmla="*/ 364518 h 1165623"/>
              <a:gd name="connsiteX278" fmla="*/ 490100 w 1761187"/>
              <a:gd name="connsiteY278" fmla="*/ 367203 h 1165623"/>
              <a:gd name="connsiteX279" fmla="*/ 491863 w 1761187"/>
              <a:gd name="connsiteY279" fmla="*/ 369870 h 1165623"/>
              <a:gd name="connsiteX280" fmla="*/ 493626 w 1761187"/>
              <a:gd name="connsiteY280" fmla="*/ 372519 h 1165623"/>
              <a:gd name="connsiteX281" fmla="*/ 495389 w 1761187"/>
              <a:gd name="connsiteY281" fmla="*/ 375151 h 1165623"/>
              <a:gd name="connsiteX282" fmla="*/ 497151 w 1761187"/>
              <a:gd name="connsiteY282" fmla="*/ 377764 h 1165623"/>
              <a:gd name="connsiteX283" fmla="*/ 498915 w 1761187"/>
              <a:gd name="connsiteY283" fmla="*/ 380361 h 1165623"/>
              <a:gd name="connsiteX284" fmla="*/ 500677 w 1761187"/>
              <a:gd name="connsiteY284" fmla="*/ 382941 h 1165623"/>
              <a:gd name="connsiteX285" fmla="*/ 502441 w 1761187"/>
              <a:gd name="connsiteY285" fmla="*/ 385504 h 1165623"/>
              <a:gd name="connsiteX286" fmla="*/ 504203 w 1761187"/>
              <a:gd name="connsiteY286" fmla="*/ 388050 h 1165623"/>
              <a:gd name="connsiteX287" fmla="*/ 505967 w 1761187"/>
              <a:gd name="connsiteY287" fmla="*/ 390580 h 1165623"/>
              <a:gd name="connsiteX288" fmla="*/ 507729 w 1761187"/>
              <a:gd name="connsiteY288" fmla="*/ 393093 h 1165623"/>
              <a:gd name="connsiteX289" fmla="*/ 509493 w 1761187"/>
              <a:gd name="connsiteY289" fmla="*/ 395590 h 1165623"/>
              <a:gd name="connsiteX290" fmla="*/ 511255 w 1761187"/>
              <a:gd name="connsiteY290" fmla="*/ 398071 h 1165623"/>
              <a:gd name="connsiteX291" fmla="*/ 513018 w 1761187"/>
              <a:gd name="connsiteY291" fmla="*/ 400536 h 1165623"/>
              <a:gd name="connsiteX292" fmla="*/ 514782 w 1761187"/>
              <a:gd name="connsiteY292" fmla="*/ 402985 h 1165623"/>
              <a:gd name="connsiteX293" fmla="*/ 516544 w 1761187"/>
              <a:gd name="connsiteY293" fmla="*/ 405418 h 1165623"/>
              <a:gd name="connsiteX294" fmla="*/ 518308 w 1761187"/>
              <a:gd name="connsiteY294" fmla="*/ 407836 h 1165623"/>
              <a:gd name="connsiteX295" fmla="*/ 520070 w 1761187"/>
              <a:gd name="connsiteY295" fmla="*/ 410240 h 1165623"/>
              <a:gd name="connsiteX296" fmla="*/ 521834 w 1761187"/>
              <a:gd name="connsiteY296" fmla="*/ 412627 h 1165623"/>
              <a:gd name="connsiteX297" fmla="*/ 523596 w 1761187"/>
              <a:gd name="connsiteY297" fmla="*/ 414999 h 1165623"/>
              <a:gd name="connsiteX298" fmla="*/ 525359 w 1761187"/>
              <a:gd name="connsiteY298" fmla="*/ 417357 h 1165623"/>
              <a:gd name="connsiteX299" fmla="*/ 527122 w 1761187"/>
              <a:gd name="connsiteY299" fmla="*/ 419700 h 1165623"/>
              <a:gd name="connsiteX300" fmla="*/ 528885 w 1761187"/>
              <a:gd name="connsiteY300" fmla="*/ 422028 h 1165623"/>
              <a:gd name="connsiteX301" fmla="*/ 530648 w 1761187"/>
              <a:gd name="connsiteY301" fmla="*/ 424342 h 1165623"/>
              <a:gd name="connsiteX302" fmla="*/ 532411 w 1761187"/>
              <a:gd name="connsiteY302" fmla="*/ 426641 h 1165623"/>
              <a:gd name="connsiteX303" fmla="*/ 534174 w 1761187"/>
              <a:gd name="connsiteY303" fmla="*/ 428927 h 1165623"/>
              <a:gd name="connsiteX304" fmla="*/ 535937 w 1761187"/>
              <a:gd name="connsiteY304" fmla="*/ 431197 h 1165623"/>
              <a:gd name="connsiteX305" fmla="*/ 537699 w 1761187"/>
              <a:gd name="connsiteY305" fmla="*/ 433454 h 1165623"/>
              <a:gd name="connsiteX306" fmla="*/ 539463 w 1761187"/>
              <a:gd name="connsiteY306" fmla="*/ 435698 h 1165623"/>
              <a:gd name="connsiteX307" fmla="*/ 541225 w 1761187"/>
              <a:gd name="connsiteY307" fmla="*/ 437927 h 1165623"/>
              <a:gd name="connsiteX308" fmla="*/ 542989 w 1761187"/>
              <a:gd name="connsiteY308" fmla="*/ 440144 h 1165623"/>
              <a:gd name="connsiteX309" fmla="*/ 544751 w 1761187"/>
              <a:gd name="connsiteY309" fmla="*/ 442346 h 1165623"/>
              <a:gd name="connsiteX310" fmla="*/ 546515 w 1761187"/>
              <a:gd name="connsiteY310" fmla="*/ 444535 h 1165623"/>
              <a:gd name="connsiteX311" fmla="*/ 548277 w 1761187"/>
              <a:gd name="connsiteY311" fmla="*/ 446711 h 1165623"/>
              <a:gd name="connsiteX312" fmla="*/ 550041 w 1761187"/>
              <a:gd name="connsiteY312" fmla="*/ 448874 h 1165623"/>
              <a:gd name="connsiteX313" fmla="*/ 551803 w 1761187"/>
              <a:gd name="connsiteY313" fmla="*/ 451024 h 1165623"/>
              <a:gd name="connsiteX314" fmla="*/ 553566 w 1761187"/>
              <a:gd name="connsiteY314" fmla="*/ 453160 h 1165623"/>
              <a:gd name="connsiteX315" fmla="*/ 555329 w 1761187"/>
              <a:gd name="connsiteY315" fmla="*/ 455285 h 1165623"/>
              <a:gd name="connsiteX316" fmla="*/ 557095 w 1761187"/>
              <a:gd name="connsiteY316" fmla="*/ 457397 h 1165623"/>
              <a:gd name="connsiteX317" fmla="*/ 558853 w 1761187"/>
              <a:gd name="connsiteY317" fmla="*/ 459496 h 1165623"/>
              <a:gd name="connsiteX318" fmla="*/ 560620 w 1761187"/>
              <a:gd name="connsiteY318" fmla="*/ 461583 h 1165623"/>
              <a:gd name="connsiteX319" fmla="*/ 562378 w 1761187"/>
              <a:gd name="connsiteY319" fmla="*/ 463657 h 1165623"/>
              <a:gd name="connsiteX320" fmla="*/ 564145 w 1761187"/>
              <a:gd name="connsiteY320" fmla="*/ 465720 h 1165623"/>
              <a:gd name="connsiteX321" fmla="*/ 565903 w 1761187"/>
              <a:gd name="connsiteY321" fmla="*/ 467770 h 1165623"/>
              <a:gd name="connsiteX322" fmla="*/ 567670 w 1761187"/>
              <a:gd name="connsiteY322" fmla="*/ 469807 h 1165623"/>
              <a:gd name="connsiteX323" fmla="*/ 569437 w 1761187"/>
              <a:gd name="connsiteY323" fmla="*/ 471834 h 1165623"/>
              <a:gd name="connsiteX324" fmla="*/ 571195 w 1761187"/>
              <a:gd name="connsiteY324" fmla="*/ 473849 h 1165623"/>
              <a:gd name="connsiteX325" fmla="*/ 572962 w 1761187"/>
              <a:gd name="connsiteY325" fmla="*/ 475851 h 1165623"/>
              <a:gd name="connsiteX326" fmla="*/ 574720 w 1761187"/>
              <a:gd name="connsiteY326" fmla="*/ 477843 h 1165623"/>
              <a:gd name="connsiteX327" fmla="*/ 576487 w 1761187"/>
              <a:gd name="connsiteY327" fmla="*/ 479823 h 1165623"/>
              <a:gd name="connsiteX328" fmla="*/ 578245 w 1761187"/>
              <a:gd name="connsiteY328" fmla="*/ 481791 h 1165623"/>
              <a:gd name="connsiteX329" fmla="*/ 580012 w 1761187"/>
              <a:gd name="connsiteY329" fmla="*/ 483749 h 1165623"/>
              <a:gd name="connsiteX330" fmla="*/ 581770 w 1761187"/>
              <a:gd name="connsiteY330" fmla="*/ 485694 h 1165623"/>
              <a:gd name="connsiteX331" fmla="*/ 583538 w 1761187"/>
              <a:gd name="connsiteY331" fmla="*/ 487629 h 1165623"/>
              <a:gd name="connsiteX332" fmla="*/ 585295 w 1761187"/>
              <a:gd name="connsiteY332" fmla="*/ 489553 h 1165623"/>
              <a:gd name="connsiteX333" fmla="*/ 587063 w 1761187"/>
              <a:gd name="connsiteY333" fmla="*/ 491467 h 1165623"/>
              <a:gd name="connsiteX334" fmla="*/ 588830 w 1761187"/>
              <a:gd name="connsiteY334" fmla="*/ 493369 h 1165623"/>
              <a:gd name="connsiteX335" fmla="*/ 590588 w 1761187"/>
              <a:gd name="connsiteY335" fmla="*/ 495261 h 1165623"/>
              <a:gd name="connsiteX336" fmla="*/ 592355 w 1761187"/>
              <a:gd name="connsiteY336" fmla="*/ 497141 h 1165623"/>
              <a:gd name="connsiteX337" fmla="*/ 594113 w 1761187"/>
              <a:gd name="connsiteY337" fmla="*/ 499012 h 1165623"/>
              <a:gd name="connsiteX338" fmla="*/ 595880 w 1761187"/>
              <a:gd name="connsiteY338" fmla="*/ 500872 h 1165623"/>
              <a:gd name="connsiteX339" fmla="*/ 597638 w 1761187"/>
              <a:gd name="connsiteY339" fmla="*/ 502722 h 1165623"/>
              <a:gd name="connsiteX340" fmla="*/ 599405 w 1761187"/>
              <a:gd name="connsiteY340" fmla="*/ 504562 h 1165623"/>
              <a:gd name="connsiteX341" fmla="*/ 601163 w 1761187"/>
              <a:gd name="connsiteY341" fmla="*/ 506390 h 1165623"/>
              <a:gd name="connsiteX342" fmla="*/ 602930 w 1761187"/>
              <a:gd name="connsiteY342" fmla="*/ 508209 h 1165623"/>
              <a:gd name="connsiteX343" fmla="*/ 604688 w 1761187"/>
              <a:gd name="connsiteY343" fmla="*/ 510019 h 1165623"/>
              <a:gd name="connsiteX344" fmla="*/ 606455 w 1761187"/>
              <a:gd name="connsiteY344" fmla="*/ 511818 h 1165623"/>
              <a:gd name="connsiteX345" fmla="*/ 608213 w 1761187"/>
              <a:gd name="connsiteY345" fmla="*/ 513607 h 1165623"/>
              <a:gd name="connsiteX346" fmla="*/ 609980 w 1761187"/>
              <a:gd name="connsiteY346" fmla="*/ 515387 h 1165623"/>
              <a:gd name="connsiteX347" fmla="*/ 611748 w 1761187"/>
              <a:gd name="connsiteY347" fmla="*/ 517157 h 1165623"/>
              <a:gd name="connsiteX348" fmla="*/ 613506 w 1761187"/>
              <a:gd name="connsiteY348" fmla="*/ 518917 h 1165623"/>
              <a:gd name="connsiteX349" fmla="*/ 615273 w 1761187"/>
              <a:gd name="connsiteY349" fmla="*/ 520668 h 1165623"/>
              <a:gd name="connsiteX350" fmla="*/ 617031 w 1761187"/>
              <a:gd name="connsiteY350" fmla="*/ 522409 h 1165623"/>
              <a:gd name="connsiteX351" fmla="*/ 618798 w 1761187"/>
              <a:gd name="connsiteY351" fmla="*/ 524141 h 1165623"/>
              <a:gd name="connsiteX352" fmla="*/ 620556 w 1761187"/>
              <a:gd name="connsiteY352" fmla="*/ 525864 h 1165623"/>
              <a:gd name="connsiteX353" fmla="*/ 622323 w 1761187"/>
              <a:gd name="connsiteY353" fmla="*/ 527577 h 1165623"/>
              <a:gd name="connsiteX354" fmla="*/ 624081 w 1761187"/>
              <a:gd name="connsiteY354" fmla="*/ 529281 h 1165623"/>
              <a:gd name="connsiteX355" fmla="*/ 625848 w 1761187"/>
              <a:gd name="connsiteY355" fmla="*/ 530977 h 1165623"/>
              <a:gd name="connsiteX356" fmla="*/ 627606 w 1761187"/>
              <a:gd name="connsiteY356" fmla="*/ 532663 h 1165623"/>
              <a:gd name="connsiteX357" fmla="*/ 629373 w 1761187"/>
              <a:gd name="connsiteY357" fmla="*/ 534340 h 1165623"/>
              <a:gd name="connsiteX358" fmla="*/ 631140 w 1761187"/>
              <a:gd name="connsiteY358" fmla="*/ 536008 h 1165623"/>
              <a:gd name="connsiteX359" fmla="*/ 632898 w 1761187"/>
              <a:gd name="connsiteY359" fmla="*/ 537668 h 1165623"/>
              <a:gd name="connsiteX360" fmla="*/ 634665 w 1761187"/>
              <a:gd name="connsiteY360" fmla="*/ 539319 h 1165623"/>
              <a:gd name="connsiteX361" fmla="*/ 636423 w 1761187"/>
              <a:gd name="connsiteY361" fmla="*/ 540961 h 1165623"/>
              <a:gd name="connsiteX362" fmla="*/ 638190 w 1761187"/>
              <a:gd name="connsiteY362" fmla="*/ 542594 h 1165623"/>
              <a:gd name="connsiteX363" fmla="*/ 639948 w 1761187"/>
              <a:gd name="connsiteY363" fmla="*/ 544219 h 1165623"/>
              <a:gd name="connsiteX364" fmla="*/ 641715 w 1761187"/>
              <a:gd name="connsiteY364" fmla="*/ 545836 h 1165623"/>
              <a:gd name="connsiteX365" fmla="*/ 643473 w 1761187"/>
              <a:gd name="connsiteY365" fmla="*/ 547444 h 1165623"/>
              <a:gd name="connsiteX366" fmla="*/ 645241 w 1761187"/>
              <a:gd name="connsiteY366" fmla="*/ 549044 h 1165623"/>
              <a:gd name="connsiteX367" fmla="*/ 646999 w 1761187"/>
              <a:gd name="connsiteY367" fmla="*/ 550636 h 1165623"/>
              <a:gd name="connsiteX368" fmla="*/ 648766 w 1761187"/>
              <a:gd name="connsiteY368" fmla="*/ 552219 h 1165623"/>
              <a:gd name="connsiteX369" fmla="*/ 650533 w 1761187"/>
              <a:gd name="connsiteY369" fmla="*/ 553795 h 1165623"/>
              <a:gd name="connsiteX370" fmla="*/ 652291 w 1761187"/>
              <a:gd name="connsiteY370" fmla="*/ 555362 h 1165623"/>
              <a:gd name="connsiteX371" fmla="*/ 654058 w 1761187"/>
              <a:gd name="connsiteY371" fmla="*/ 556921 h 1165623"/>
              <a:gd name="connsiteX372" fmla="*/ 655816 w 1761187"/>
              <a:gd name="connsiteY372" fmla="*/ 558472 h 1165623"/>
              <a:gd name="connsiteX373" fmla="*/ 657583 w 1761187"/>
              <a:gd name="connsiteY373" fmla="*/ 560015 h 1165623"/>
              <a:gd name="connsiteX374" fmla="*/ 659341 w 1761187"/>
              <a:gd name="connsiteY374" fmla="*/ 561551 h 1165623"/>
              <a:gd name="connsiteX375" fmla="*/ 661108 w 1761187"/>
              <a:gd name="connsiteY375" fmla="*/ 563079 h 1165623"/>
              <a:gd name="connsiteX376" fmla="*/ 662866 w 1761187"/>
              <a:gd name="connsiteY376" fmla="*/ 564599 h 1165623"/>
              <a:gd name="connsiteX377" fmla="*/ 664633 w 1761187"/>
              <a:gd name="connsiteY377" fmla="*/ 566111 h 1165623"/>
              <a:gd name="connsiteX378" fmla="*/ 666391 w 1761187"/>
              <a:gd name="connsiteY378" fmla="*/ 567616 h 1165623"/>
              <a:gd name="connsiteX379" fmla="*/ 668158 w 1761187"/>
              <a:gd name="connsiteY379" fmla="*/ 569114 h 1165623"/>
              <a:gd name="connsiteX380" fmla="*/ 669926 w 1761187"/>
              <a:gd name="connsiteY380" fmla="*/ 570604 h 1165623"/>
              <a:gd name="connsiteX381" fmla="*/ 671683 w 1761187"/>
              <a:gd name="connsiteY381" fmla="*/ 572086 h 1165623"/>
              <a:gd name="connsiteX382" fmla="*/ 673451 w 1761187"/>
              <a:gd name="connsiteY382" fmla="*/ 573561 h 1165623"/>
              <a:gd name="connsiteX383" fmla="*/ 675209 w 1761187"/>
              <a:gd name="connsiteY383" fmla="*/ 575029 h 1165623"/>
              <a:gd name="connsiteX384" fmla="*/ 676976 w 1761187"/>
              <a:gd name="connsiteY384" fmla="*/ 576489 h 1165623"/>
              <a:gd name="connsiteX385" fmla="*/ 678734 w 1761187"/>
              <a:gd name="connsiteY385" fmla="*/ 577942 h 1165623"/>
              <a:gd name="connsiteX386" fmla="*/ 680501 w 1761187"/>
              <a:gd name="connsiteY386" fmla="*/ 579388 h 1165623"/>
              <a:gd name="connsiteX387" fmla="*/ 682259 w 1761187"/>
              <a:gd name="connsiteY387" fmla="*/ 580827 h 1165623"/>
              <a:gd name="connsiteX388" fmla="*/ 684026 w 1761187"/>
              <a:gd name="connsiteY388" fmla="*/ 582260 h 1165623"/>
              <a:gd name="connsiteX389" fmla="*/ 685784 w 1761187"/>
              <a:gd name="connsiteY389" fmla="*/ 583685 h 1165623"/>
              <a:gd name="connsiteX390" fmla="*/ 687551 w 1761187"/>
              <a:gd name="connsiteY390" fmla="*/ 585103 h 1165623"/>
              <a:gd name="connsiteX391" fmla="*/ 689309 w 1761187"/>
              <a:gd name="connsiteY391" fmla="*/ 586514 h 1165623"/>
              <a:gd name="connsiteX392" fmla="*/ 691076 w 1761187"/>
              <a:gd name="connsiteY392" fmla="*/ 587918 h 1165623"/>
              <a:gd name="connsiteX393" fmla="*/ 692843 w 1761187"/>
              <a:gd name="connsiteY393" fmla="*/ 589315 h 1165623"/>
              <a:gd name="connsiteX394" fmla="*/ 694601 w 1761187"/>
              <a:gd name="connsiteY394" fmla="*/ 590706 h 1165623"/>
              <a:gd name="connsiteX395" fmla="*/ 696368 w 1761187"/>
              <a:gd name="connsiteY395" fmla="*/ 592091 h 1165623"/>
              <a:gd name="connsiteX396" fmla="*/ 698126 w 1761187"/>
              <a:gd name="connsiteY396" fmla="*/ 593467 h 1165623"/>
              <a:gd name="connsiteX397" fmla="*/ 699894 w 1761187"/>
              <a:gd name="connsiteY397" fmla="*/ 594838 h 1165623"/>
              <a:gd name="connsiteX398" fmla="*/ 701651 w 1761187"/>
              <a:gd name="connsiteY398" fmla="*/ 596203 h 1165623"/>
              <a:gd name="connsiteX399" fmla="*/ 703419 w 1761187"/>
              <a:gd name="connsiteY399" fmla="*/ 597561 h 1165623"/>
              <a:gd name="connsiteX400" fmla="*/ 705176 w 1761187"/>
              <a:gd name="connsiteY400" fmla="*/ 598912 h 1165623"/>
              <a:gd name="connsiteX401" fmla="*/ 706944 w 1761187"/>
              <a:gd name="connsiteY401" fmla="*/ 600257 h 1165623"/>
              <a:gd name="connsiteX402" fmla="*/ 708702 w 1761187"/>
              <a:gd name="connsiteY402" fmla="*/ 601596 h 1165623"/>
              <a:gd name="connsiteX403" fmla="*/ 710469 w 1761187"/>
              <a:gd name="connsiteY403" fmla="*/ 602927 h 1165623"/>
              <a:gd name="connsiteX404" fmla="*/ 712236 w 1761187"/>
              <a:gd name="connsiteY404" fmla="*/ 604254 h 1165623"/>
              <a:gd name="connsiteX405" fmla="*/ 713994 w 1761187"/>
              <a:gd name="connsiteY405" fmla="*/ 605573 h 1165623"/>
              <a:gd name="connsiteX406" fmla="*/ 715761 w 1761187"/>
              <a:gd name="connsiteY406" fmla="*/ 606887 h 1165623"/>
              <a:gd name="connsiteX407" fmla="*/ 717519 w 1761187"/>
              <a:gd name="connsiteY407" fmla="*/ 608194 h 1165623"/>
              <a:gd name="connsiteX408" fmla="*/ 719286 w 1761187"/>
              <a:gd name="connsiteY408" fmla="*/ 609495 h 1165623"/>
              <a:gd name="connsiteX409" fmla="*/ 721044 w 1761187"/>
              <a:gd name="connsiteY409" fmla="*/ 610791 h 1165623"/>
              <a:gd name="connsiteX410" fmla="*/ 722811 w 1761187"/>
              <a:gd name="connsiteY410" fmla="*/ 612080 h 1165623"/>
              <a:gd name="connsiteX411" fmla="*/ 724569 w 1761187"/>
              <a:gd name="connsiteY411" fmla="*/ 613362 h 1165623"/>
              <a:gd name="connsiteX412" fmla="*/ 726336 w 1761187"/>
              <a:gd name="connsiteY412" fmla="*/ 614640 h 1165623"/>
              <a:gd name="connsiteX413" fmla="*/ 728094 w 1761187"/>
              <a:gd name="connsiteY413" fmla="*/ 615911 h 1165623"/>
              <a:gd name="connsiteX414" fmla="*/ 729861 w 1761187"/>
              <a:gd name="connsiteY414" fmla="*/ 617177 h 1165623"/>
              <a:gd name="connsiteX415" fmla="*/ 731629 w 1761187"/>
              <a:gd name="connsiteY415" fmla="*/ 618436 h 1165623"/>
              <a:gd name="connsiteX416" fmla="*/ 733387 w 1761187"/>
              <a:gd name="connsiteY416" fmla="*/ 619691 h 1165623"/>
              <a:gd name="connsiteX417" fmla="*/ 735154 w 1761187"/>
              <a:gd name="connsiteY417" fmla="*/ 620938 h 1165623"/>
              <a:gd name="connsiteX418" fmla="*/ 736912 w 1761187"/>
              <a:gd name="connsiteY418" fmla="*/ 622181 h 1165623"/>
              <a:gd name="connsiteX419" fmla="*/ 738679 w 1761187"/>
              <a:gd name="connsiteY419" fmla="*/ 623418 h 1165623"/>
              <a:gd name="connsiteX420" fmla="*/ 740437 w 1761187"/>
              <a:gd name="connsiteY420" fmla="*/ 624649 h 1165623"/>
              <a:gd name="connsiteX421" fmla="*/ 742204 w 1761187"/>
              <a:gd name="connsiteY421" fmla="*/ 625875 h 1165623"/>
              <a:gd name="connsiteX422" fmla="*/ 743962 w 1761187"/>
              <a:gd name="connsiteY422" fmla="*/ 627094 h 1165623"/>
              <a:gd name="connsiteX423" fmla="*/ 745729 w 1761187"/>
              <a:gd name="connsiteY423" fmla="*/ 628309 h 1165623"/>
              <a:gd name="connsiteX424" fmla="*/ 747487 w 1761187"/>
              <a:gd name="connsiteY424" fmla="*/ 629518 h 1165623"/>
              <a:gd name="connsiteX425" fmla="*/ 749254 w 1761187"/>
              <a:gd name="connsiteY425" fmla="*/ 630722 h 1165623"/>
              <a:gd name="connsiteX426" fmla="*/ 751021 w 1761187"/>
              <a:gd name="connsiteY426" fmla="*/ 631921 h 1165623"/>
              <a:gd name="connsiteX427" fmla="*/ 752779 w 1761187"/>
              <a:gd name="connsiteY427" fmla="*/ 633113 h 1165623"/>
              <a:gd name="connsiteX428" fmla="*/ 754546 w 1761187"/>
              <a:gd name="connsiteY428" fmla="*/ 634301 h 1165623"/>
              <a:gd name="connsiteX429" fmla="*/ 756304 w 1761187"/>
              <a:gd name="connsiteY429" fmla="*/ 635483 h 1165623"/>
              <a:gd name="connsiteX430" fmla="*/ 758071 w 1761187"/>
              <a:gd name="connsiteY430" fmla="*/ 636660 h 1165623"/>
              <a:gd name="connsiteX431" fmla="*/ 759829 w 1761187"/>
              <a:gd name="connsiteY431" fmla="*/ 637832 h 1165623"/>
              <a:gd name="connsiteX432" fmla="*/ 761597 w 1761187"/>
              <a:gd name="connsiteY432" fmla="*/ 638999 h 1165623"/>
              <a:gd name="connsiteX433" fmla="*/ 763354 w 1761187"/>
              <a:gd name="connsiteY433" fmla="*/ 640160 h 1165623"/>
              <a:gd name="connsiteX434" fmla="*/ 765122 w 1761187"/>
              <a:gd name="connsiteY434" fmla="*/ 641317 h 1165623"/>
              <a:gd name="connsiteX435" fmla="*/ 766880 w 1761187"/>
              <a:gd name="connsiteY435" fmla="*/ 642468 h 1165623"/>
              <a:gd name="connsiteX436" fmla="*/ 768647 w 1761187"/>
              <a:gd name="connsiteY436" fmla="*/ 643615 h 1165623"/>
              <a:gd name="connsiteX437" fmla="*/ 770405 w 1761187"/>
              <a:gd name="connsiteY437" fmla="*/ 644756 h 1165623"/>
              <a:gd name="connsiteX438" fmla="*/ 772172 w 1761187"/>
              <a:gd name="connsiteY438" fmla="*/ 645892 h 1165623"/>
              <a:gd name="connsiteX439" fmla="*/ 773939 w 1761187"/>
              <a:gd name="connsiteY439" fmla="*/ 647024 h 1165623"/>
              <a:gd name="connsiteX440" fmla="*/ 775697 w 1761187"/>
              <a:gd name="connsiteY440" fmla="*/ 648150 h 1165623"/>
              <a:gd name="connsiteX441" fmla="*/ 777464 w 1761187"/>
              <a:gd name="connsiteY441" fmla="*/ 649272 h 1165623"/>
              <a:gd name="connsiteX442" fmla="*/ 779222 w 1761187"/>
              <a:gd name="connsiteY442" fmla="*/ 650388 h 1165623"/>
              <a:gd name="connsiteX443" fmla="*/ 780989 w 1761187"/>
              <a:gd name="connsiteY443" fmla="*/ 651500 h 1165623"/>
              <a:gd name="connsiteX444" fmla="*/ 782747 w 1761187"/>
              <a:gd name="connsiteY444" fmla="*/ 652607 h 1165623"/>
              <a:gd name="connsiteX445" fmla="*/ 784514 w 1761187"/>
              <a:gd name="connsiteY445" fmla="*/ 653709 h 1165623"/>
              <a:gd name="connsiteX446" fmla="*/ 786272 w 1761187"/>
              <a:gd name="connsiteY446" fmla="*/ 654807 h 1165623"/>
              <a:gd name="connsiteX447" fmla="*/ 788039 w 1761187"/>
              <a:gd name="connsiteY447" fmla="*/ 655900 h 1165623"/>
              <a:gd name="connsiteX448" fmla="*/ 789797 w 1761187"/>
              <a:gd name="connsiteY448" fmla="*/ 656988 h 1165623"/>
              <a:gd name="connsiteX449" fmla="*/ 791564 w 1761187"/>
              <a:gd name="connsiteY449" fmla="*/ 658072 h 1165623"/>
              <a:gd name="connsiteX450" fmla="*/ 793332 w 1761187"/>
              <a:gd name="connsiteY450" fmla="*/ 659151 h 1165623"/>
              <a:gd name="connsiteX451" fmla="*/ 795090 w 1761187"/>
              <a:gd name="connsiteY451" fmla="*/ 660226 h 1165623"/>
              <a:gd name="connsiteX452" fmla="*/ 796857 w 1761187"/>
              <a:gd name="connsiteY452" fmla="*/ 661295 h 1165623"/>
              <a:gd name="connsiteX453" fmla="*/ 798615 w 1761187"/>
              <a:gd name="connsiteY453" fmla="*/ 662361 h 1165623"/>
              <a:gd name="connsiteX454" fmla="*/ 800382 w 1761187"/>
              <a:gd name="connsiteY454" fmla="*/ 663421 h 1165623"/>
              <a:gd name="connsiteX455" fmla="*/ 802140 w 1761187"/>
              <a:gd name="connsiteY455" fmla="*/ 664478 h 1165623"/>
              <a:gd name="connsiteX456" fmla="*/ 803907 w 1761187"/>
              <a:gd name="connsiteY456" fmla="*/ 665530 h 1165623"/>
              <a:gd name="connsiteX457" fmla="*/ 805665 w 1761187"/>
              <a:gd name="connsiteY457" fmla="*/ 666577 h 1165623"/>
              <a:gd name="connsiteX458" fmla="*/ 807432 w 1761187"/>
              <a:gd name="connsiteY458" fmla="*/ 667621 h 1165623"/>
              <a:gd name="connsiteX459" fmla="*/ 809190 w 1761187"/>
              <a:gd name="connsiteY459" fmla="*/ 668660 h 1165623"/>
              <a:gd name="connsiteX460" fmla="*/ 810957 w 1761187"/>
              <a:gd name="connsiteY460" fmla="*/ 669694 h 1165623"/>
              <a:gd name="connsiteX461" fmla="*/ 812724 w 1761187"/>
              <a:gd name="connsiteY461" fmla="*/ 670725 h 1165623"/>
              <a:gd name="connsiteX462" fmla="*/ 814482 w 1761187"/>
              <a:gd name="connsiteY462" fmla="*/ 671750 h 1165623"/>
              <a:gd name="connsiteX463" fmla="*/ 816249 w 1761187"/>
              <a:gd name="connsiteY463" fmla="*/ 672772 h 1165623"/>
              <a:gd name="connsiteX464" fmla="*/ 818007 w 1761187"/>
              <a:gd name="connsiteY464" fmla="*/ 673789 h 1165623"/>
              <a:gd name="connsiteX465" fmla="*/ 819775 w 1761187"/>
              <a:gd name="connsiteY465" fmla="*/ 674803 h 1165623"/>
              <a:gd name="connsiteX466" fmla="*/ 821532 w 1761187"/>
              <a:gd name="connsiteY466" fmla="*/ 675811 h 1165623"/>
              <a:gd name="connsiteX467" fmla="*/ 823300 w 1761187"/>
              <a:gd name="connsiteY467" fmla="*/ 676817 h 1165623"/>
              <a:gd name="connsiteX468" fmla="*/ 825057 w 1761187"/>
              <a:gd name="connsiteY468" fmla="*/ 677818 h 1165623"/>
              <a:gd name="connsiteX469" fmla="*/ 826825 w 1761187"/>
              <a:gd name="connsiteY469" fmla="*/ 678815 h 1165623"/>
              <a:gd name="connsiteX470" fmla="*/ 828583 w 1761187"/>
              <a:gd name="connsiteY470" fmla="*/ 679807 h 1165623"/>
              <a:gd name="connsiteX471" fmla="*/ 830350 w 1761187"/>
              <a:gd name="connsiteY471" fmla="*/ 680796 h 1165623"/>
              <a:gd name="connsiteX472" fmla="*/ 832117 w 1761187"/>
              <a:gd name="connsiteY472" fmla="*/ 681781 h 1165623"/>
              <a:gd name="connsiteX473" fmla="*/ 833875 w 1761187"/>
              <a:gd name="connsiteY473" fmla="*/ 682761 h 1165623"/>
              <a:gd name="connsiteX474" fmla="*/ 835642 w 1761187"/>
              <a:gd name="connsiteY474" fmla="*/ 683738 h 1165623"/>
              <a:gd name="connsiteX475" fmla="*/ 837400 w 1761187"/>
              <a:gd name="connsiteY475" fmla="*/ 684711 h 1165623"/>
              <a:gd name="connsiteX476" fmla="*/ 839167 w 1761187"/>
              <a:gd name="connsiteY476" fmla="*/ 685680 h 1165623"/>
              <a:gd name="connsiteX477" fmla="*/ 840925 w 1761187"/>
              <a:gd name="connsiteY477" fmla="*/ 686644 h 1165623"/>
              <a:gd name="connsiteX478" fmla="*/ 842692 w 1761187"/>
              <a:gd name="connsiteY478" fmla="*/ 687605 h 1165623"/>
              <a:gd name="connsiteX479" fmla="*/ 844450 w 1761187"/>
              <a:gd name="connsiteY479" fmla="*/ 688562 h 1165623"/>
              <a:gd name="connsiteX480" fmla="*/ 846217 w 1761187"/>
              <a:gd name="connsiteY480" fmla="*/ 689516 h 1165623"/>
              <a:gd name="connsiteX481" fmla="*/ 847975 w 1761187"/>
              <a:gd name="connsiteY481" fmla="*/ 690465 h 1165623"/>
              <a:gd name="connsiteX482" fmla="*/ 849742 w 1761187"/>
              <a:gd name="connsiteY482" fmla="*/ 691411 h 1165623"/>
              <a:gd name="connsiteX483" fmla="*/ 851500 w 1761187"/>
              <a:gd name="connsiteY483" fmla="*/ 692353 h 1165623"/>
              <a:gd name="connsiteX484" fmla="*/ 853268 w 1761187"/>
              <a:gd name="connsiteY484" fmla="*/ 693292 h 1165623"/>
              <a:gd name="connsiteX485" fmla="*/ 855035 w 1761187"/>
              <a:gd name="connsiteY485" fmla="*/ 694226 h 1165623"/>
              <a:gd name="connsiteX486" fmla="*/ 856793 w 1761187"/>
              <a:gd name="connsiteY486" fmla="*/ 695157 h 1165623"/>
              <a:gd name="connsiteX487" fmla="*/ 858560 w 1761187"/>
              <a:gd name="connsiteY487" fmla="*/ 696085 h 1165623"/>
              <a:gd name="connsiteX488" fmla="*/ 860318 w 1761187"/>
              <a:gd name="connsiteY488" fmla="*/ 697008 h 1165623"/>
              <a:gd name="connsiteX489" fmla="*/ 862085 w 1761187"/>
              <a:gd name="connsiteY489" fmla="*/ 697928 h 1165623"/>
              <a:gd name="connsiteX490" fmla="*/ 863843 w 1761187"/>
              <a:gd name="connsiteY490" fmla="*/ 698844 h 1165623"/>
              <a:gd name="connsiteX491" fmla="*/ 865610 w 1761187"/>
              <a:gd name="connsiteY491" fmla="*/ 699757 h 1165623"/>
              <a:gd name="connsiteX492" fmla="*/ 867368 w 1761187"/>
              <a:gd name="connsiteY492" fmla="*/ 700666 h 1165623"/>
              <a:gd name="connsiteX493" fmla="*/ 869135 w 1761187"/>
              <a:gd name="connsiteY493" fmla="*/ 701572 h 1165623"/>
              <a:gd name="connsiteX494" fmla="*/ 870893 w 1761187"/>
              <a:gd name="connsiteY494" fmla="*/ 702475 h 1165623"/>
              <a:gd name="connsiteX495" fmla="*/ 872660 w 1761187"/>
              <a:gd name="connsiteY495" fmla="*/ 703373 h 1165623"/>
              <a:gd name="connsiteX496" fmla="*/ 874427 w 1761187"/>
              <a:gd name="connsiteY496" fmla="*/ 704268 h 1165623"/>
              <a:gd name="connsiteX497" fmla="*/ 876185 w 1761187"/>
              <a:gd name="connsiteY497" fmla="*/ 705160 h 1165623"/>
              <a:gd name="connsiteX498" fmla="*/ 877952 w 1761187"/>
              <a:gd name="connsiteY498" fmla="*/ 706048 h 1165623"/>
              <a:gd name="connsiteX499" fmla="*/ 879710 w 1761187"/>
              <a:gd name="connsiteY499" fmla="*/ 706933 h 1165623"/>
              <a:gd name="connsiteX500" fmla="*/ 881478 w 1761187"/>
              <a:gd name="connsiteY500" fmla="*/ 707814 h 1165623"/>
              <a:gd name="connsiteX501" fmla="*/ 883235 w 1761187"/>
              <a:gd name="connsiteY501" fmla="*/ 708692 h 1165623"/>
              <a:gd name="connsiteX502" fmla="*/ 885003 w 1761187"/>
              <a:gd name="connsiteY502" fmla="*/ 709567 h 1165623"/>
              <a:gd name="connsiteX503" fmla="*/ 886761 w 1761187"/>
              <a:gd name="connsiteY503" fmla="*/ 710438 h 1165623"/>
              <a:gd name="connsiteX504" fmla="*/ 888528 w 1761187"/>
              <a:gd name="connsiteY504" fmla="*/ 711307 h 1165623"/>
              <a:gd name="connsiteX505" fmla="*/ 890286 w 1761187"/>
              <a:gd name="connsiteY505" fmla="*/ 712171 h 1165623"/>
              <a:gd name="connsiteX506" fmla="*/ 892053 w 1761187"/>
              <a:gd name="connsiteY506" fmla="*/ 713032 h 1165623"/>
              <a:gd name="connsiteX507" fmla="*/ 893820 w 1761187"/>
              <a:gd name="connsiteY507" fmla="*/ 713891 h 1165623"/>
              <a:gd name="connsiteX508" fmla="*/ 895578 w 1761187"/>
              <a:gd name="connsiteY508" fmla="*/ 714745 h 1165623"/>
              <a:gd name="connsiteX509" fmla="*/ 897345 w 1761187"/>
              <a:gd name="connsiteY509" fmla="*/ 715597 h 1165623"/>
              <a:gd name="connsiteX510" fmla="*/ 899103 w 1761187"/>
              <a:gd name="connsiteY510" fmla="*/ 716446 h 1165623"/>
              <a:gd name="connsiteX511" fmla="*/ 900870 w 1761187"/>
              <a:gd name="connsiteY511" fmla="*/ 717291 h 1165623"/>
              <a:gd name="connsiteX512" fmla="*/ 902628 w 1761187"/>
              <a:gd name="connsiteY512" fmla="*/ 718133 h 1165623"/>
              <a:gd name="connsiteX513" fmla="*/ 904395 w 1761187"/>
              <a:gd name="connsiteY513" fmla="*/ 718972 h 1165623"/>
              <a:gd name="connsiteX514" fmla="*/ 906153 w 1761187"/>
              <a:gd name="connsiteY514" fmla="*/ 719808 h 1165623"/>
              <a:gd name="connsiteX515" fmla="*/ 907920 w 1761187"/>
              <a:gd name="connsiteY515" fmla="*/ 720640 h 1165623"/>
              <a:gd name="connsiteX516" fmla="*/ 909678 w 1761187"/>
              <a:gd name="connsiteY516" fmla="*/ 721470 h 1165623"/>
              <a:gd name="connsiteX517" fmla="*/ 911445 w 1761187"/>
              <a:gd name="connsiteY517" fmla="*/ 722297 h 1165623"/>
              <a:gd name="connsiteX518" fmla="*/ 913213 w 1761187"/>
              <a:gd name="connsiteY518" fmla="*/ 723120 h 1165623"/>
              <a:gd name="connsiteX519" fmla="*/ 914971 w 1761187"/>
              <a:gd name="connsiteY519" fmla="*/ 723940 h 1165623"/>
              <a:gd name="connsiteX520" fmla="*/ 916738 w 1761187"/>
              <a:gd name="connsiteY520" fmla="*/ 724758 h 1165623"/>
              <a:gd name="connsiteX521" fmla="*/ 918496 w 1761187"/>
              <a:gd name="connsiteY521" fmla="*/ 725573 h 1165623"/>
              <a:gd name="connsiteX522" fmla="*/ 920263 w 1761187"/>
              <a:gd name="connsiteY522" fmla="*/ 726384 h 1165623"/>
              <a:gd name="connsiteX523" fmla="*/ 922021 w 1761187"/>
              <a:gd name="connsiteY523" fmla="*/ 727192 h 1165623"/>
              <a:gd name="connsiteX524" fmla="*/ 923788 w 1761187"/>
              <a:gd name="connsiteY524" fmla="*/ 727998 h 1165623"/>
              <a:gd name="connsiteX525" fmla="*/ 925546 w 1761187"/>
              <a:gd name="connsiteY525" fmla="*/ 728800 h 1165623"/>
              <a:gd name="connsiteX526" fmla="*/ 927313 w 1761187"/>
              <a:gd name="connsiteY526" fmla="*/ 729599 h 1165623"/>
              <a:gd name="connsiteX527" fmla="*/ 929071 w 1761187"/>
              <a:gd name="connsiteY527" fmla="*/ 730396 h 1165623"/>
              <a:gd name="connsiteX528" fmla="*/ 930838 w 1761187"/>
              <a:gd name="connsiteY528" fmla="*/ 731190 h 1165623"/>
              <a:gd name="connsiteX529" fmla="*/ 932605 w 1761187"/>
              <a:gd name="connsiteY529" fmla="*/ 731980 h 1165623"/>
              <a:gd name="connsiteX530" fmla="*/ 934363 w 1761187"/>
              <a:gd name="connsiteY530" fmla="*/ 732768 h 1165623"/>
              <a:gd name="connsiteX531" fmla="*/ 936130 w 1761187"/>
              <a:gd name="connsiteY531" fmla="*/ 733553 h 1165623"/>
              <a:gd name="connsiteX532" fmla="*/ 937888 w 1761187"/>
              <a:gd name="connsiteY532" fmla="*/ 734335 h 1165623"/>
              <a:gd name="connsiteX533" fmla="*/ 939656 w 1761187"/>
              <a:gd name="connsiteY533" fmla="*/ 735115 h 1165623"/>
              <a:gd name="connsiteX534" fmla="*/ 941413 w 1761187"/>
              <a:gd name="connsiteY534" fmla="*/ 735891 h 1165623"/>
              <a:gd name="connsiteX535" fmla="*/ 943181 w 1761187"/>
              <a:gd name="connsiteY535" fmla="*/ 736665 h 1165623"/>
              <a:gd name="connsiteX536" fmla="*/ 944938 w 1761187"/>
              <a:gd name="connsiteY536" fmla="*/ 737436 h 1165623"/>
              <a:gd name="connsiteX537" fmla="*/ 946706 w 1761187"/>
              <a:gd name="connsiteY537" fmla="*/ 738204 h 1165623"/>
              <a:gd name="connsiteX538" fmla="*/ 948464 w 1761187"/>
              <a:gd name="connsiteY538" fmla="*/ 738970 h 1165623"/>
              <a:gd name="connsiteX539" fmla="*/ 950231 w 1761187"/>
              <a:gd name="connsiteY539" fmla="*/ 739733 h 1165623"/>
              <a:gd name="connsiteX540" fmla="*/ 951989 w 1761187"/>
              <a:gd name="connsiteY540" fmla="*/ 740493 h 1165623"/>
              <a:gd name="connsiteX541" fmla="*/ 953756 w 1761187"/>
              <a:gd name="connsiteY541" fmla="*/ 741250 h 1165623"/>
              <a:gd name="connsiteX542" fmla="*/ 955523 w 1761187"/>
              <a:gd name="connsiteY542" fmla="*/ 742004 h 1165623"/>
              <a:gd name="connsiteX543" fmla="*/ 957281 w 1761187"/>
              <a:gd name="connsiteY543" fmla="*/ 742756 h 1165623"/>
              <a:gd name="connsiteX544" fmla="*/ 959048 w 1761187"/>
              <a:gd name="connsiteY544" fmla="*/ 743505 h 1165623"/>
              <a:gd name="connsiteX545" fmla="*/ 960806 w 1761187"/>
              <a:gd name="connsiteY545" fmla="*/ 744252 h 1165623"/>
              <a:gd name="connsiteX546" fmla="*/ 962573 w 1761187"/>
              <a:gd name="connsiteY546" fmla="*/ 744996 h 1165623"/>
              <a:gd name="connsiteX547" fmla="*/ 964331 w 1761187"/>
              <a:gd name="connsiteY547" fmla="*/ 745737 h 1165623"/>
              <a:gd name="connsiteX548" fmla="*/ 966098 w 1761187"/>
              <a:gd name="connsiteY548" fmla="*/ 746476 h 1165623"/>
              <a:gd name="connsiteX549" fmla="*/ 967856 w 1761187"/>
              <a:gd name="connsiteY549" fmla="*/ 747213 h 1165623"/>
              <a:gd name="connsiteX550" fmla="*/ 969623 w 1761187"/>
              <a:gd name="connsiteY550" fmla="*/ 747945 h 1165623"/>
              <a:gd name="connsiteX551" fmla="*/ 971381 w 1761187"/>
              <a:gd name="connsiteY551" fmla="*/ 748677 h 1165623"/>
              <a:gd name="connsiteX552" fmla="*/ 973148 w 1761187"/>
              <a:gd name="connsiteY552" fmla="*/ 749406 h 1165623"/>
              <a:gd name="connsiteX553" fmla="*/ 974916 w 1761187"/>
              <a:gd name="connsiteY553" fmla="*/ 750131 h 1165623"/>
              <a:gd name="connsiteX554" fmla="*/ 976674 w 1761187"/>
              <a:gd name="connsiteY554" fmla="*/ 750855 h 1165623"/>
              <a:gd name="connsiteX555" fmla="*/ 978441 w 1761187"/>
              <a:gd name="connsiteY555" fmla="*/ 751576 h 1165623"/>
              <a:gd name="connsiteX556" fmla="*/ 980199 w 1761187"/>
              <a:gd name="connsiteY556" fmla="*/ 752294 h 1165623"/>
              <a:gd name="connsiteX557" fmla="*/ 981966 w 1761187"/>
              <a:gd name="connsiteY557" fmla="*/ 753010 h 1165623"/>
              <a:gd name="connsiteX558" fmla="*/ 983724 w 1761187"/>
              <a:gd name="connsiteY558" fmla="*/ 753723 h 1165623"/>
              <a:gd name="connsiteX559" fmla="*/ 985491 w 1761187"/>
              <a:gd name="connsiteY559" fmla="*/ 754434 h 1165623"/>
              <a:gd name="connsiteX560" fmla="*/ 987249 w 1761187"/>
              <a:gd name="connsiteY560" fmla="*/ 755143 h 1165623"/>
              <a:gd name="connsiteX561" fmla="*/ 989016 w 1761187"/>
              <a:gd name="connsiteY561" fmla="*/ 755849 h 1165623"/>
              <a:gd name="connsiteX562" fmla="*/ 990774 w 1761187"/>
              <a:gd name="connsiteY562" fmla="*/ 756552 h 1165623"/>
              <a:gd name="connsiteX563" fmla="*/ 992541 w 1761187"/>
              <a:gd name="connsiteY563" fmla="*/ 757253 h 1165623"/>
              <a:gd name="connsiteX564" fmla="*/ 994308 w 1761187"/>
              <a:gd name="connsiteY564" fmla="*/ 757952 h 1165623"/>
              <a:gd name="connsiteX565" fmla="*/ 996066 w 1761187"/>
              <a:gd name="connsiteY565" fmla="*/ 758648 h 1165623"/>
              <a:gd name="connsiteX566" fmla="*/ 997833 w 1761187"/>
              <a:gd name="connsiteY566" fmla="*/ 759343 h 1165623"/>
              <a:gd name="connsiteX567" fmla="*/ 999591 w 1761187"/>
              <a:gd name="connsiteY567" fmla="*/ 760034 h 1165623"/>
              <a:gd name="connsiteX568" fmla="*/ 1001359 w 1761187"/>
              <a:gd name="connsiteY568" fmla="*/ 760723 h 1165623"/>
              <a:gd name="connsiteX569" fmla="*/ 1003117 w 1761187"/>
              <a:gd name="connsiteY569" fmla="*/ 761411 h 1165623"/>
              <a:gd name="connsiteX570" fmla="*/ 1004884 w 1761187"/>
              <a:gd name="connsiteY570" fmla="*/ 762095 h 1165623"/>
              <a:gd name="connsiteX571" fmla="*/ 1006642 w 1761187"/>
              <a:gd name="connsiteY571" fmla="*/ 762778 h 1165623"/>
              <a:gd name="connsiteX572" fmla="*/ 1008409 w 1761187"/>
              <a:gd name="connsiteY572" fmla="*/ 763458 h 1165623"/>
              <a:gd name="connsiteX573" fmla="*/ 1010167 w 1761187"/>
              <a:gd name="connsiteY573" fmla="*/ 764136 h 1165623"/>
              <a:gd name="connsiteX574" fmla="*/ 1011934 w 1761187"/>
              <a:gd name="connsiteY574" fmla="*/ 764811 h 1165623"/>
              <a:gd name="connsiteX575" fmla="*/ 1013701 w 1761187"/>
              <a:gd name="connsiteY575" fmla="*/ 765484 h 1165623"/>
              <a:gd name="connsiteX576" fmla="*/ 1015459 w 1761187"/>
              <a:gd name="connsiteY576" fmla="*/ 766155 h 1165623"/>
              <a:gd name="connsiteX577" fmla="*/ 1017226 w 1761187"/>
              <a:gd name="connsiteY577" fmla="*/ 766824 h 1165623"/>
              <a:gd name="connsiteX578" fmla="*/ 1018984 w 1761187"/>
              <a:gd name="connsiteY578" fmla="*/ 767490 h 1165623"/>
              <a:gd name="connsiteX579" fmla="*/ 1020751 w 1761187"/>
              <a:gd name="connsiteY579" fmla="*/ 768155 h 1165623"/>
              <a:gd name="connsiteX580" fmla="*/ 1022509 w 1761187"/>
              <a:gd name="connsiteY580" fmla="*/ 768816 h 1165623"/>
              <a:gd name="connsiteX581" fmla="*/ 1024276 w 1761187"/>
              <a:gd name="connsiteY581" fmla="*/ 769476 h 1165623"/>
              <a:gd name="connsiteX582" fmla="*/ 1026034 w 1761187"/>
              <a:gd name="connsiteY582" fmla="*/ 770134 h 1165623"/>
              <a:gd name="connsiteX583" fmla="*/ 1027801 w 1761187"/>
              <a:gd name="connsiteY583" fmla="*/ 770790 h 1165623"/>
              <a:gd name="connsiteX584" fmla="*/ 1029559 w 1761187"/>
              <a:gd name="connsiteY584" fmla="*/ 771443 h 1165623"/>
              <a:gd name="connsiteX585" fmla="*/ 1031326 w 1761187"/>
              <a:gd name="connsiteY585" fmla="*/ 772094 h 1165623"/>
              <a:gd name="connsiteX586" fmla="*/ 1033084 w 1761187"/>
              <a:gd name="connsiteY586" fmla="*/ 772743 h 1165623"/>
              <a:gd name="connsiteX587" fmla="*/ 1034852 w 1761187"/>
              <a:gd name="connsiteY587" fmla="*/ 773389 h 1165623"/>
              <a:gd name="connsiteX588" fmla="*/ 1036619 w 1761187"/>
              <a:gd name="connsiteY588" fmla="*/ 774034 h 1165623"/>
              <a:gd name="connsiteX589" fmla="*/ 1038377 w 1761187"/>
              <a:gd name="connsiteY589" fmla="*/ 774677 h 1165623"/>
              <a:gd name="connsiteX590" fmla="*/ 1040144 w 1761187"/>
              <a:gd name="connsiteY590" fmla="*/ 775317 h 1165623"/>
              <a:gd name="connsiteX591" fmla="*/ 1041902 w 1761187"/>
              <a:gd name="connsiteY591" fmla="*/ 775956 h 1165623"/>
              <a:gd name="connsiteX592" fmla="*/ 1043669 w 1761187"/>
              <a:gd name="connsiteY592" fmla="*/ 776592 h 1165623"/>
              <a:gd name="connsiteX593" fmla="*/ 1045427 w 1761187"/>
              <a:gd name="connsiteY593" fmla="*/ 777226 h 1165623"/>
              <a:gd name="connsiteX594" fmla="*/ 1047194 w 1761187"/>
              <a:gd name="connsiteY594" fmla="*/ 777859 h 1165623"/>
              <a:gd name="connsiteX595" fmla="*/ 1048952 w 1761187"/>
              <a:gd name="connsiteY595" fmla="*/ 778488 h 1165623"/>
              <a:gd name="connsiteX596" fmla="*/ 1050719 w 1761187"/>
              <a:gd name="connsiteY596" fmla="*/ 779117 h 1165623"/>
              <a:gd name="connsiteX597" fmla="*/ 1052477 w 1761187"/>
              <a:gd name="connsiteY597" fmla="*/ 779743 h 1165623"/>
              <a:gd name="connsiteX598" fmla="*/ 1054244 w 1761187"/>
              <a:gd name="connsiteY598" fmla="*/ 780367 h 1165623"/>
              <a:gd name="connsiteX599" fmla="*/ 1056012 w 1761187"/>
              <a:gd name="connsiteY599" fmla="*/ 780988 h 1165623"/>
              <a:gd name="connsiteX600" fmla="*/ 1057769 w 1761187"/>
              <a:gd name="connsiteY600" fmla="*/ 781609 h 1165623"/>
              <a:gd name="connsiteX601" fmla="*/ 1059537 w 1761187"/>
              <a:gd name="connsiteY601" fmla="*/ 782226 h 1165623"/>
              <a:gd name="connsiteX602" fmla="*/ 1061294 w 1761187"/>
              <a:gd name="connsiteY602" fmla="*/ 782843 h 1165623"/>
              <a:gd name="connsiteX603" fmla="*/ 1063062 w 1761187"/>
              <a:gd name="connsiteY603" fmla="*/ 783457 h 1165623"/>
              <a:gd name="connsiteX604" fmla="*/ 1064820 w 1761187"/>
              <a:gd name="connsiteY604" fmla="*/ 784069 h 1165623"/>
              <a:gd name="connsiteX605" fmla="*/ 1066587 w 1761187"/>
              <a:gd name="connsiteY605" fmla="*/ 784679 h 1165623"/>
              <a:gd name="connsiteX606" fmla="*/ 1068345 w 1761187"/>
              <a:gd name="connsiteY606" fmla="*/ 785287 h 1165623"/>
              <a:gd name="connsiteX607" fmla="*/ 1070112 w 1761187"/>
              <a:gd name="connsiteY607" fmla="*/ 785894 h 1165623"/>
              <a:gd name="connsiteX608" fmla="*/ 1071870 w 1761187"/>
              <a:gd name="connsiteY608" fmla="*/ 786497 h 1165623"/>
              <a:gd name="connsiteX609" fmla="*/ 1073637 w 1761187"/>
              <a:gd name="connsiteY609" fmla="*/ 787100 h 1165623"/>
              <a:gd name="connsiteX610" fmla="*/ 1075404 w 1761187"/>
              <a:gd name="connsiteY610" fmla="*/ 787701 h 1165623"/>
              <a:gd name="connsiteX611" fmla="*/ 1077162 w 1761187"/>
              <a:gd name="connsiteY611" fmla="*/ 788299 h 1165623"/>
              <a:gd name="connsiteX612" fmla="*/ 1078929 w 1761187"/>
              <a:gd name="connsiteY612" fmla="*/ 788896 h 1165623"/>
              <a:gd name="connsiteX613" fmla="*/ 1080687 w 1761187"/>
              <a:gd name="connsiteY613" fmla="*/ 789490 h 1165623"/>
              <a:gd name="connsiteX614" fmla="*/ 1082454 w 1761187"/>
              <a:gd name="connsiteY614" fmla="*/ 790084 h 1165623"/>
              <a:gd name="connsiteX615" fmla="*/ 1084212 w 1761187"/>
              <a:gd name="connsiteY615" fmla="*/ 790674 h 1165623"/>
              <a:gd name="connsiteX616" fmla="*/ 1085979 w 1761187"/>
              <a:gd name="connsiteY616" fmla="*/ 791264 h 1165623"/>
              <a:gd name="connsiteX617" fmla="*/ 1087737 w 1761187"/>
              <a:gd name="connsiteY617" fmla="*/ 791851 h 1165623"/>
              <a:gd name="connsiteX618" fmla="*/ 1089505 w 1761187"/>
              <a:gd name="connsiteY618" fmla="*/ 792436 h 1165623"/>
              <a:gd name="connsiteX619" fmla="*/ 1091262 w 1761187"/>
              <a:gd name="connsiteY619" fmla="*/ 793020 h 1165623"/>
              <a:gd name="connsiteX620" fmla="*/ 1093030 w 1761187"/>
              <a:gd name="connsiteY620" fmla="*/ 793602 h 1165623"/>
              <a:gd name="connsiteX621" fmla="*/ 1094797 w 1761187"/>
              <a:gd name="connsiteY621" fmla="*/ 794182 h 1165623"/>
              <a:gd name="connsiteX622" fmla="*/ 1096555 w 1761187"/>
              <a:gd name="connsiteY622" fmla="*/ 794760 h 1165623"/>
              <a:gd name="connsiteX623" fmla="*/ 1098322 w 1761187"/>
              <a:gd name="connsiteY623" fmla="*/ 795337 h 1165623"/>
              <a:gd name="connsiteX624" fmla="*/ 1100080 w 1761187"/>
              <a:gd name="connsiteY624" fmla="*/ 795911 h 1165623"/>
              <a:gd name="connsiteX625" fmla="*/ 1101847 w 1761187"/>
              <a:gd name="connsiteY625" fmla="*/ 796484 h 1165623"/>
              <a:gd name="connsiteX626" fmla="*/ 1103605 w 1761187"/>
              <a:gd name="connsiteY626" fmla="*/ 797055 h 1165623"/>
              <a:gd name="connsiteX627" fmla="*/ 1105372 w 1761187"/>
              <a:gd name="connsiteY627" fmla="*/ 797624 h 1165623"/>
              <a:gd name="connsiteX628" fmla="*/ 1107130 w 1761187"/>
              <a:gd name="connsiteY628" fmla="*/ 798192 h 1165623"/>
              <a:gd name="connsiteX629" fmla="*/ 1108897 w 1761187"/>
              <a:gd name="connsiteY629" fmla="*/ 798758 h 1165623"/>
              <a:gd name="connsiteX630" fmla="*/ 1110655 w 1761187"/>
              <a:gd name="connsiteY630" fmla="*/ 799322 h 1165623"/>
              <a:gd name="connsiteX631" fmla="*/ 1112422 w 1761187"/>
              <a:gd name="connsiteY631" fmla="*/ 799884 h 1165623"/>
              <a:gd name="connsiteX632" fmla="*/ 1114180 w 1761187"/>
              <a:gd name="connsiteY632" fmla="*/ 800445 h 1165623"/>
              <a:gd name="connsiteX633" fmla="*/ 1115947 w 1761187"/>
              <a:gd name="connsiteY633" fmla="*/ 801004 h 1165623"/>
              <a:gd name="connsiteX634" fmla="*/ 1117715 w 1761187"/>
              <a:gd name="connsiteY634" fmla="*/ 801561 h 1165623"/>
              <a:gd name="connsiteX635" fmla="*/ 1119472 w 1761187"/>
              <a:gd name="connsiteY635" fmla="*/ 802117 h 1165623"/>
              <a:gd name="connsiteX636" fmla="*/ 1121240 w 1761187"/>
              <a:gd name="connsiteY636" fmla="*/ 802670 h 1165623"/>
              <a:gd name="connsiteX637" fmla="*/ 1122998 w 1761187"/>
              <a:gd name="connsiteY637" fmla="*/ 803222 h 1165623"/>
              <a:gd name="connsiteX638" fmla="*/ 1124765 w 1761187"/>
              <a:gd name="connsiteY638" fmla="*/ 803773 h 1165623"/>
              <a:gd name="connsiteX639" fmla="*/ 1126523 w 1761187"/>
              <a:gd name="connsiteY639" fmla="*/ 804322 h 1165623"/>
              <a:gd name="connsiteX640" fmla="*/ 1128290 w 1761187"/>
              <a:gd name="connsiteY640" fmla="*/ 804869 h 1165623"/>
              <a:gd name="connsiteX641" fmla="*/ 1130048 w 1761187"/>
              <a:gd name="connsiteY641" fmla="*/ 805415 h 1165623"/>
              <a:gd name="connsiteX642" fmla="*/ 1131815 w 1761187"/>
              <a:gd name="connsiteY642" fmla="*/ 805958 h 1165623"/>
              <a:gd name="connsiteX643" fmla="*/ 1133573 w 1761187"/>
              <a:gd name="connsiteY643" fmla="*/ 806500 h 1165623"/>
              <a:gd name="connsiteX644" fmla="*/ 1135340 w 1761187"/>
              <a:gd name="connsiteY644" fmla="*/ 807040 h 1165623"/>
              <a:gd name="connsiteX645" fmla="*/ 1137107 w 1761187"/>
              <a:gd name="connsiteY645" fmla="*/ 807580 h 1165623"/>
              <a:gd name="connsiteX646" fmla="*/ 1138865 w 1761187"/>
              <a:gd name="connsiteY646" fmla="*/ 808117 h 1165623"/>
              <a:gd name="connsiteX647" fmla="*/ 1140632 w 1761187"/>
              <a:gd name="connsiteY647" fmla="*/ 808652 h 1165623"/>
              <a:gd name="connsiteX648" fmla="*/ 1142390 w 1761187"/>
              <a:gd name="connsiteY648" fmla="*/ 809187 h 1165623"/>
              <a:gd name="connsiteX649" fmla="*/ 1144157 w 1761187"/>
              <a:gd name="connsiteY649" fmla="*/ 809719 h 1165623"/>
              <a:gd name="connsiteX650" fmla="*/ 1145915 w 1761187"/>
              <a:gd name="connsiteY650" fmla="*/ 810250 h 1165623"/>
              <a:gd name="connsiteX651" fmla="*/ 1147682 w 1761187"/>
              <a:gd name="connsiteY651" fmla="*/ 810779 h 1165623"/>
              <a:gd name="connsiteX652" fmla="*/ 1149440 w 1761187"/>
              <a:gd name="connsiteY652" fmla="*/ 811307 h 1165623"/>
              <a:gd name="connsiteX653" fmla="*/ 1151208 w 1761187"/>
              <a:gd name="connsiteY653" fmla="*/ 811833 h 1165623"/>
              <a:gd name="connsiteX654" fmla="*/ 1152965 w 1761187"/>
              <a:gd name="connsiteY654" fmla="*/ 812358 h 1165623"/>
              <a:gd name="connsiteX655" fmla="*/ 1154733 w 1761187"/>
              <a:gd name="connsiteY655" fmla="*/ 812881 h 1165623"/>
              <a:gd name="connsiteX656" fmla="*/ 1156500 w 1761187"/>
              <a:gd name="connsiteY656" fmla="*/ 813402 h 1165623"/>
              <a:gd name="connsiteX657" fmla="*/ 1158258 w 1761187"/>
              <a:gd name="connsiteY657" fmla="*/ 813922 h 1165623"/>
              <a:gd name="connsiteX658" fmla="*/ 1160025 w 1761187"/>
              <a:gd name="connsiteY658" fmla="*/ 814441 h 1165623"/>
              <a:gd name="connsiteX659" fmla="*/ 1161783 w 1761187"/>
              <a:gd name="connsiteY659" fmla="*/ 814958 h 1165623"/>
              <a:gd name="connsiteX660" fmla="*/ 1163550 w 1761187"/>
              <a:gd name="connsiteY660" fmla="*/ 815473 h 1165623"/>
              <a:gd name="connsiteX661" fmla="*/ 1165308 w 1761187"/>
              <a:gd name="connsiteY661" fmla="*/ 815987 h 1165623"/>
              <a:gd name="connsiteX662" fmla="*/ 1167075 w 1761187"/>
              <a:gd name="connsiteY662" fmla="*/ 816500 h 1165623"/>
              <a:gd name="connsiteX663" fmla="*/ 1168833 w 1761187"/>
              <a:gd name="connsiteY663" fmla="*/ 817010 h 1165623"/>
              <a:gd name="connsiteX664" fmla="*/ 1170600 w 1761187"/>
              <a:gd name="connsiteY664" fmla="*/ 817520 h 1165623"/>
              <a:gd name="connsiteX665" fmla="*/ 1172358 w 1761187"/>
              <a:gd name="connsiteY665" fmla="*/ 818028 h 1165623"/>
              <a:gd name="connsiteX666" fmla="*/ 1174125 w 1761187"/>
              <a:gd name="connsiteY666" fmla="*/ 818534 h 1165623"/>
              <a:gd name="connsiteX667" fmla="*/ 1175893 w 1761187"/>
              <a:gd name="connsiteY667" fmla="*/ 819039 h 1165623"/>
              <a:gd name="connsiteX668" fmla="*/ 1177650 w 1761187"/>
              <a:gd name="connsiteY668" fmla="*/ 819543 h 1165623"/>
              <a:gd name="connsiteX669" fmla="*/ 1179418 w 1761187"/>
              <a:gd name="connsiteY669" fmla="*/ 820044 h 1165623"/>
              <a:gd name="connsiteX670" fmla="*/ 1181175 w 1761187"/>
              <a:gd name="connsiteY670" fmla="*/ 820545 h 1165623"/>
              <a:gd name="connsiteX671" fmla="*/ 1182943 w 1761187"/>
              <a:gd name="connsiteY671" fmla="*/ 821044 h 1165623"/>
              <a:gd name="connsiteX672" fmla="*/ 1184701 w 1761187"/>
              <a:gd name="connsiteY672" fmla="*/ 821542 h 1165623"/>
              <a:gd name="connsiteX673" fmla="*/ 1186468 w 1761187"/>
              <a:gd name="connsiteY673" fmla="*/ 822038 h 1165623"/>
              <a:gd name="connsiteX674" fmla="*/ 1188226 w 1761187"/>
              <a:gd name="connsiteY674" fmla="*/ 822533 h 1165623"/>
              <a:gd name="connsiteX675" fmla="*/ 1189993 w 1761187"/>
              <a:gd name="connsiteY675" fmla="*/ 823026 h 1165623"/>
              <a:gd name="connsiteX676" fmla="*/ 1191751 w 1761187"/>
              <a:gd name="connsiteY676" fmla="*/ 823518 h 1165623"/>
              <a:gd name="connsiteX677" fmla="*/ 1193518 w 1761187"/>
              <a:gd name="connsiteY677" fmla="*/ 824009 h 1165623"/>
              <a:gd name="connsiteX678" fmla="*/ 1195276 w 1761187"/>
              <a:gd name="connsiteY678" fmla="*/ 824498 h 1165623"/>
              <a:gd name="connsiteX679" fmla="*/ 1197043 w 1761187"/>
              <a:gd name="connsiteY679" fmla="*/ 824986 h 1165623"/>
              <a:gd name="connsiteX680" fmla="*/ 1198810 w 1761187"/>
              <a:gd name="connsiteY680" fmla="*/ 825472 h 1165623"/>
              <a:gd name="connsiteX681" fmla="*/ 1200568 w 1761187"/>
              <a:gd name="connsiteY681" fmla="*/ 825957 h 1165623"/>
              <a:gd name="connsiteX682" fmla="*/ 1202335 w 1761187"/>
              <a:gd name="connsiteY682" fmla="*/ 826441 h 1165623"/>
              <a:gd name="connsiteX683" fmla="*/ 1204093 w 1761187"/>
              <a:gd name="connsiteY683" fmla="*/ 826923 h 1165623"/>
              <a:gd name="connsiteX684" fmla="*/ 1205860 w 1761187"/>
              <a:gd name="connsiteY684" fmla="*/ 827404 h 1165623"/>
              <a:gd name="connsiteX685" fmla="*/ 1207618 w 1761187"/>
              <a:gd name="connsiteY685" fmla="*/ 827883 h 1165623"/>
              <a:gd name="connsiteX686" fmla="*/ 1209386 w 1761187"/>
              <a:gd name="connsiteY686" fmla="*/ 828361 h 1165623"/>
              <a:gd name="connsiteX687" fmla="*/ 1211143 w 1761187"/>
              <a:gd name="connsiteY687" fmla="*/ 828838 h 1165623"/>
              <a:gd name="connsiteX688" fmla="*/ 1212911 w 1761187"/>
              <a:gd name="connsiteY688" fmla="*/ 829314 h 1165623"/>
              <a:gd name="connsiteX689" fmla="*/ 1214668 w 1761187"/>
              <a:gd name="connsiteY689" fmla="*/ 829788 h 1165623"/>
              <a:gd name="connsiteX690" fmla="*/ 1216436 w 1761187"/>
              <a:gd name="connsiteY690" fmla="*/ 830260 h 1165623"/>
              <a:gd name="connsiteX691" fmla="*/ 1218203 w 1761187"/>
              <a:gd name="connsiteY691" fmla="*/ 830732 h 1165623"/>
              <a:gd name="connsiteX692" fmla="*/ 1219961 w 1761187"/>
              <a:gd name="connsiteY692" fmla="*/ 831202 h 1165623"/>
              <a:gd name="connsiteX693" fmla="*/ 1221728 w 1761187"/>
              <a:gd name="connsiteY693" fmla="*/ 831671 h 1165623"/>
              <a:gd name="connsiteX694" fmla="*/ 1223486 w 1761187"/>
              <a:gd name="connsiteY694" fmla="*/ 832138 h 1165623"/>
              <a:gd name="connsiteX695" fmla="*/ 1225253 w 1761187"/>
              <a:gd name="connsiteY695" fmla="*/ 832604 h 1165623"/>
              <a:gd name="connsiteX696" fmla="*/ 1227011 w 1761187"/>
              <a:gd name="connsiteY696" fmla="*/ 833069 h 1165623"/>
              <a:gd name="connsiteX697" fmla="*/ 1228778 w 1761187"/>
              <a:gd name="connsiteY697" fmla="*/ 833533 h 1165623"/>
              <a:gd name="connsiteX698" fmla="*/ 1230536 w 1761187"/>
              <a:gd name="connsiteY698" fmla="*/ 833995 h 1165623"/>
              <a:gd name="connsiteX699" fmla="*/ 1232303 w 1761187"/>
              <a:gd name="connsiteY699" fmla="*/ 834456 h 1165623"/>
              <a:gd name="connsiteX700" fmla="*/ 1234061 w 1761187"/>
              <a:gd name="connsiteY700" fmla="*/ 834916 h 1165623"/>
              <a:gd name="connsiteX701" fmla="*/ 1235828 w 1761187"/>
              <a:gd name="connsiteY701" fmla="*/ 835374 h 1165623"/>
              <a:gd name="connsiteX702" fmla="*/ 1237596 w 1761187"/>
              <a:gd name="connsiteY702" fmla="*/ 835831 h 1165623"/>
              <a:gd name="connsiteX703" fmla="*/ 1239353 w 1761187"/>
              <a:gd name="connsiteY703" fmla="*/ 836288 h 1165623"/>
              <a:gd name="connsiteX704" fmla="*/ 1241121 w 1761187"/>
              <a:gd name="connsiteY704" fmla="*/ 836741 h 1165623"/>
              <a:gd name="connsiteX705" fmla="*/ 1242878 w 1761187"/>
              <a:gd name="connsiteY705" fmla="*/ 837195 h 1165623"/>
              <a:gd name="connsiteX706" fmla="*/ 1244646 w 1761187"/>
              <a:gd name="connsiteY706" fmla="*/ 837647 h 1165623"/>
              <a:gd name="connsiteX707" fmla="*/ 1246404 w 1761187"/>
              <a:gd name="connsiteY707" fmla="*/ 838098 h 1165623"/>
              <a:gd name="connsiteX708" fmla="*/ 1248171 w 1761187"/>
              <a:gd name="connsiteY708" fmla="*/ 838548 h 1165623"/>
              <a:gd name="connsiteX709" fmla="*/ 1249929 w 1761187"/>
              <a:gd name="connsiteY709" fmla="*/ 838996 h 1165623"/>
              <a:gd name="connsiteX710" fmla="*/ 1251696 w 1761187"/>
              <a:gd name="connsiteY710" fmla="*/ 839443 h 1165623"/>
              <a:gd name="connsiteX711" fmla="*/ 1253454 w 1761187"/>
              <a:gd name="connsiteY711" fmla="*/ 839890 h 1165623"/>
              <a:gd name="connsiteX712" fmla="*/ 1255221 w 1761187"/>
              <a:gd name="connsiteY712" fmla="*/ 840334 h 1165623"/>
              <a:gd name="connsiteX713" fmla="*/ 1256988 w 1761187"/>
              <a:gd name="connsiteY713" fmla="*/ 840778 h 1165623"/>
              <a:gd name="connsiteX714" fmla="*/ 1258746 w 1761187"/>
              <a:gd name="connsiteY714" fmla="*/ 841220 h 1165623"/>
              <a:gd name="connsiteX715" fmla="*/ 1260513 w 1761187"/>
              <a:gd name="connsiteY715" fmla="*/ 841662 h 1165623"/>
              <a:gd name="connsiteX716" fmla="*/ 1262271 w 1761187"/>
              <a:gd name="connsiteY716" fmla="*/ 842102 h 1165623"/>
              <a:gd name="connsiteX717" fmla="*/ 1264038 w 1761187"/>
              <a:gd name="connsiteY717" fmla="*/ 842540 h 1165623"/>
              <a:gd name="connsiteX718" fmla="*/ 1265796 w 1761187"/>
              <a:gd name="connsiteY718" fmla="*/ 842978 h 1165623"/>
              <a:gd name="connsiteX719" fmla="*/ 1267563 w 1761187"/>
              <a:gd name="connsiteY719" fmla="*/ 843414 h 1165623"/>
              <a:gd name="connsiteX720" fmla="*/ 1269321 w 1761187"/>
              <a:gd name="connsiteY720" fmla="*/ 843849 h 1165623"/>
              <a:gd name="connsiteX721" fmla="*/ 1271089 w 1761187"/>
              <a:gd name="connsiteY721" fmla="*/ 844283 h 1165623"/>
              <a:gd name="connsiteX722" fmla="*/ 1272847 w 1761187"/>
              <a:gd name="connsiteY722" fmla="*/ 844716 h 1165623"/>
              <a:gd name="connsiteX723" fmla="*/ 1274614 w 1761187"/>
              <a:gd name="connsiteY723" fmla="*/ 845148 h 1165623"/>
              <a:gd name="connsiteX724" fmla="*/ 1276372 w 1761187"/>
              <a:gd name="connsiteY724" fmla="*/ 845578 h 1165623"/>
              <a:gd name="connsiteX725" fmla="*/ 1278139 w 1761187"/>
              <a:gd name="connsiteY725" fmla="*/ 846007 h 1165623"/>
              <a:gd name="connsiteX726" fmla="*/ 1279906 w 1761187"/>
              <a:gd name="connsiteY726" fmla="*/ 846436 h 1165623"/>
              <a:gd name="connsiteX727" fmla="*/ 1281664 w 1761187"/>
              <a:gd name="connsiteY727" fmla="*/ 846863 h 1165623"/>
              <a:gd name="connsiteX728" fmla="*/ 1283431 w 1761187"/>
              <a:gd name="connsiteY728" fmla="*/ 847289 h 1165623"/>
              <a:gd name="connsiteX729" fmla="*/ 1285189 w 1761187"/>
              <a:gd name="connsiteY729" fmla="*/ 847714 h 1165623"/>
              <a:gd name="connsiteX730" fmla="*/ 1286956 w 1761187"/>
              <a:gd name="connsiteY730" fmla="*/ 848137 h 1165623"/>
              <a:gd name="connsiteX731" fmla="*/ 1288714 w 1761187"/>
              <a:gd name="connsiteY731" fmla="*/ 848560 h 1165623"/>
              <a:gd name="connsiteX732" fmla="*/ 1290481 w 1761187"/>
              <a:gd name="connsiteY732" fmla="*/ 848982 h 1165623"/>
              <a:gd name="connsiteX733" fmla="*/ 1292239 w 1761187"/>
              <a:gd name="connsiteY733" fmla="*/ 849401 h 1165623"/>
              <a:gd name="connsiteX734" fmla="*/ 1294006 w 1761187"/>
              <a:gd name="connsiteY734" fmla="*/ 849821 h 1165623"/>
              <a:gd name="connsiteX735" fmla="*/ 1295764 w 1761187"/>
              <a:gd name="connsiteY735" fmla="*/ 850239 h 1165623"/>
              <a:gd name="connsiteX736" fmla="*/ 1297531 w 1761187"/>
              <a:gd name="connsiteY736" fmla="*/ 850656 h 1165623"/>
              <a:gd name="connsiteX737" fmla="*/ 1299299 w 1761187"/>
              <a:gd name="connsiteY737" fmla="*/ 851072 h 1165623"/>
              <a:gd name="connsiteX738" fmla="*/ 1301056 w 1761187"/>
              <a:gd name="connsiteY738" fmla="*/ 851490 h 1165623"/>
              <a:gd name="connsiteX739" fmla="*/ 1302824 w 1761187"/>
              <a:gd name="connsiteY739" fmla="*/ 851899 h 1165623"/>
              <a:gd name="connsiteX740" fmla="*/ 1304582 w 1761187"/>
              <a:gd name="connsiteY740" fmla="*/ 852309 h 1165623"/>
              <a:gd name="connsiteX741" fmla="*/ 1306349 w 1761187"/>
              <a:gd name="connsiteY741" fmla="*/ 852727 h 1165623"/>
              <a:gd name="connsiteX742" fmla="*/ 1308107 w 1761187"/>
              <a:gd name="connsiteY742" fmla="*/ 853136 h 1165623"/>
              <a:gd name="connsiteX743" fmla="*/ 1309874 w 1761187"/>
              <a:gd name="connsiteY743" fmla="*/ 853546 h 1165623"/>
              <a:gd name="connsiteX744" fmla="*/ 1311632 w 1761187"/>
              <a:gd name="connsiteY744" fmla="*/ 853955 h 1165623"/>
              <a:gd name="connsiteX745" fmla="*/ 1313399 w 1761187"/>
              <a:gd name="connsiteY745" fmla="*/ 854355 h 1165623"/>
              <a:gd name="connsiteX746" fmla="*/ 1315157 w 1761187"/>
              <a:gd name="connsiteY746" fmla="*/ 854764 h 1165623"/>
              <a:gd name="connsiteX747" fmla="*/ 1316924 w 1761187"/>
              <a:gd name="connsiteY747" fmla="*/ 855173 h 1165623"/>
              <a:gd name="connsiteX748" fmla="*/ 1318691 w 1761187"/>
              <a:gd name="connsiteY748" fmla="*/ 855573 h 1165623"/>
              <a:gd name="connsiteX749" fmla="*/ 1320449 w 1761187"/>
              <a:gd name="connsiteY749" fmla="*/ 855973 h 1165623"/>
              <a:gd name="connsiteX750" fmla="*/ 1322216 w 1761187"/>
              <a:gd name="connsiteY750" fmla="*/ 856382 h 1165623"/>
              <a:gd name="connsiteX751" fmla="*/ 1323974 w 1761187"/>
              <a:gd name="connsiteY751" fmla="*/ 856782 h 1165623"/>
              <a:gd name="connsiteX752" fmla="*/ 1325741 w 1761187"/>
              <a:gd name="connsiteY752" fmla="*/ 857182 h 1165623"/>
              <a:gd name="connsiteX753" fmla="*/ 1327499 w 1761187"/>
              <a:gd name="connsiteY753" fmla="*/ 857582 h 1165623"/>
              <a:gd name="connsiteX754" fmla="*/ 1329266 w 1761187"/>
              <a:gd name="connsiteY754" fmla="*/ 857973 h 1165623"/>
              <a:gd name="connsiteX755" fmla="*/ 1331024 w 1761187"/>
              <a:gd name="connsiteY755" fmla="*/ 858373 h 1165623"/>
              <a:gd name="connsiteX756" fmla="*/ 1332792 w 1761187"/>
              <a:gd name="connsiteY756" fmla="*/ 858773 h 1165623"/>
              <a:gd name="connsiteX757" fmla="*/ 1334550 w 1761187"/>
              <a:gd name="connsiteY757" fmla="*/ 859163 h 1165623"/>
              <a:gd name="connsiteX758" fmla="*/ 1336317 w 1761187"/>
              <a:gd name="connsiteY758" fmla="*/ 859554 h 1165623"/>
              <a:gd name="connsiteX759" fmla="*/ 1338084 w 1761187"/>
              <a:gd name="connsiteY759" fmla="*/ 859954 h 1165623"/>
              <a:gd name="connsiteX760" fmla="*/ 1339842 w 1761187"/>
              <a:gd name="connsiteY760" fmla="*/ 860345 h 1165623"/>
              <a:gd name="connsiteX761" fmla="*/ 1341609 w 1761187"/>
              <a:gd name="connsiteY761" fmla="*/ 860735 h 1165623"/>
              <a:gd name="connsiteX762" fmla="*/ 1343367 w 1761187"/>
              <a:gd name="connsiteY762" fmla="*/ 861126 h 1165623"/>
              <a:gd name="connsiteX763" fmla="*/ 1345134 w 1761187"/>
              <a:gd name="connsiteY763" fmla="*/ 861507 h 1165623"/>
              <a:gd name="connsiteX764" fmla="*/ 1346892 w 1761187"/>
              <a:gd name="connsiteY764" fmla="*/ 861898 h 1165623"/>
              <a:gd name="connsiteX765" fmla="*/ 1348659 w 1761187"/>
              <a:gd name="connsiteY765" fmla="*/ 862289 h 1165623"/>
              <a:gd name="connsiteX766" fmla="*/ 1350417 w 1761187"/>
              <a:gd name="connsiteY766" fmla="*/ 862670 h 1165623"/>
              <a:gd name="connsiteX767" fmla="*/ 1352184 w 1761187"/>
              <a:gd name="connsiteY767" fmla="*/ 863061 h 1165623"/>
              <a:gd name="connsiteX768" fmla="*/ 1353942 w 1761187"/>
              <a:gd name="connsiteY768" fmla="*/ 863442 h 1165623"/>
              <a:gd name="connsiteX769" fmla="*/ 1355709 w 1761187"/>
              <a:gd name="connsiteY769" fmla="*/ 863823 h 1165623"/>
              <a:gd name="connsiteX770" fmla="*/ 1357467 w 1761187"/>
              <a:gd name="connsiteY770" fmla="*/ 864205 h 1165623"/>
              <a:gd name="connsiteX771" fmla="*/ 1359235 w 1761187"/>
              <a:gd name="connsiteY771" fmla="*/ 864586 h 1165623"/>
              <a:gd name="connsiteX772" fmla="*/ 1361002 w 1761187"/>
              <a:gd name="connsiteY772" fmla="*/ 864967 h 1165623"/>
              <a:gd name="connsiteX773" fmla="*/ 1362760 w 1761187"/>
              <a:gd name="connsiteY773" fmla="*/ 865349 h 1165623"/>
              <a:gd name="connsiteX774" fmla="*/ 1364527 w 1761187"/>
              <a:gd name="connsiteY774" fmla="*/ 865721 h 1165623"/>
              <a:gd name="connsiteX775" fmla="*/ 1366285 w 1761187"/>
              <a:gd name="connsiteY775" fmla="*/ 866102 h 1165623"/>
              <a:gd name="connsiteX776" fmla="*/ 1368052 w 1761187"/>
              <a:gd name="connsiteY776" fmla="*/ 866474 h 1165623"/>
              <a:gd name="connsiteX777" fmla="*/ 1369810 w 1761187"/>
              <a:gd name="connsiteY777" fmla="*/ 866855 h 1165623"/>
              <a:gd name="connsiteX778" fmla="*/ 1371577 w 1761187"/>
              <a:gd name="connsiteY778" fmla="*/ 867227 h 1165623"/>
              <a:gd name="connsiteX779" fmla="*/ 1373335 w 1761187"/>
              <a:gd name="connsiteY779" fmla="*/ 867599 h 1165623"/>
              <a:gd name="connsiteX780" fmla="*/ 1375102 w 1761187"/>
              <a:gd name="connsiteY780" fmla="*/ 867972 h 1165623"/>
              <a:gd name="connsiteX781" fmla="*/ 1376860 w 1761187"/>
              <a:gd name="connsiteY781" fmla="*/ 868344 h 1165623"/>
              <a:gd name="connsiteX782" fmla="*/ 1378627 w 1761187"/>
              <a:gd name="connsiteY782" fmla="*/ 868716 h 1165623"/>
              <a:gd name="connsiteX783" fmla="*/ 1380394 w 1761187"/>
              <a:gd name="connsiteY783" fmla="*/ 869078 h 1165623"/>
              <a:gd name="connsiteX784" fmla="*/ 1382152 w 1761187"/>
              <a:gd name="connsiteY784" fmla="*/ 869450 h 1165623"/>
              <a:gd name="connsiteX785" fmla="*/ 1383919 w 1761187"/>
              <a:gd name="connsiteY785" fmla="*/ 869822 h 1165623"/>
              <a:gd name="connsiteX786" fmla="*/ 1385677 w 1761187"/>
              <a:gd name="connsiteY786" fmla="*/ 870185 h 1165623"/>
              <a:gd name="connsiteX787" fmla="*/ 1387444 w 1761187"/>
              <a:gd name="connsiteY787" fmla="*/ 870548 h 1165623"/>
              <a:gd name="connsiteX788" fmla="*/ 1389202 w 1761187"/>
              <a:gd name="connsiteY788" fmla="*/ 870920 h 1165623"/>
              <a:gd name="connsiteX789" fmla="*/ 1390970 w 1761187"/>
              <a:gd name="connsiteY789" fmla="*/ 871283 h 1165623"/>
              <a:gd name="connsiteX790" fmla="*/ 1392728 w 1761187"/>
              <a:gd name="connsiteY790" fmla="*/ 871645 h 1165623"/>
              <a:gd name="connsiteX791" fmla="*/ 1394495 w 1761187"/>
              <a:gd name="connsiteY791" fmla="*/ 872008 h 1165623"/>
              <a:gd name="connsiteX792" fmla="*/ 1396253 w 1761187"/>
              <a:gd name="connsiteY792" fmla="*/ 872371 h 1165623"/>
              <a:gd name="connsiteX793" fmla="*/ 1398020 w 1761187"/>
              <a:gd name="connsiteY793" fmla="*/ 872724 h 1165623"/>
              <a:gd name="connsiteX794" fmla="*/ 1399787 w 1761187"/>
              <a:gd name="connsiteY794" fmla="*/ 873087 h 1165623"/>
              <a:gd name="connsiteX795" fmla="*/ 1401545 w 1761187"/>
              <a:gd name="connsiteY795" fmla="*/ 873450 h 1165623"/>
              <a:gd name="connsiteX796" fmla="*/ 1403312 w 1761187"/>
              <a:gd name="connsiteY796" fmla="*/ 873803 h 1165623"/>
              <a:gd name="connsiteX797" fmla="*/ 1405070 w 1761187"/>
              <a:gd name="connsiteY797" fmla="*/ 874157 h 1165623"/>
              <a:gd name="connsiteX798" fmla="*/ 1406837 w 1761187"/>
              <a:gd name="connsiteY798" fmla="*/ 874519 h 1165623"/>
              <a:gd name="connsiteX799" fmla="*/ 1408595 w 1761187"/>
              <a:gd name="connsiteY799" fmla="*/ 874873 h 1165623"/>
              <a:gd name="connsiteX800" fmla="*/ 1410362 w 1761187"/>
              <a:gd name="connsiteY800" fmla="*/ 875226 h 1165623"/>
              <a:gd name="connsiteX801" fmla="*/ 1412120 w 1761187"/>
              <a:gd name="connsiteY801" fmla="*/ 875580 h 1165623"/>
              <a:gd name="connsiteX802" fmla="*/ 1413887 w 1761187"/>
              <a:gd name="connsiteY802" fmla="*/ 875933 h 1165623"/>
              <a:gd name="connsiteX803" fmla="*/ 1415645 w 1761187"/>
              <a:gd name="connsiteY803" fmla="*/ 876287 h 1165623"/>
              <a:gd name="connsiteX804" fmla="*/ 1417412 w 1761187"/>
              <a:gd name="connsiteY804" fmla="*/ 876640 h 1165623"/>
              <a:gd name="connsiteX805" fmla="*/ 1419180 w 1761187"/>
              <a:gd name="connsiteY805" fmla="*/ 876984 h 1165623"/>
              <a:gd name="connsiteX806" fmla="*/ 1420938 w 1761187"/>
              <a:gd name="connsiteY806" fmla="*/ 877338 h 1165623"/>
              <a:gd name="connsiteX807" fmla="*/ 1422705 w 1761187"/>
              <a:gd name="connsiteY807" fmla="*/ 877682 h 1165623"/>
              <a:gd name="connsiteX808" fmla="*/ 1424463 w 1761187"/>
              <a:gd name="connsiteY808" fmla="*/ 878035 h 1165623"/>
              <a:gd name="connsiteX809" fmla="*/ 1426230 w 1761187"/>
              <a:gd name="connsiteY809" fmla="*/ 878379 h 1165623"/>
              <a:gd name="connsiteX810" fmla="*/ 1427988 w 1761187"/>
              <a:gd name="connsiteY810" fmla="*/ 878723 h 1165623"/>
              <a:gd name="connsiteX811" fmla="*/ 1429755 w 1761187"/>
              <a:gd name="connsiteY811" fmla="*/ 879068 h 1165623"/>
              <a:gd name="connsiteX812" fmla="*/ 1431513 w 1761187"/>
              <a:gd name="connsiteY812" fmla="*/ 879412 h 1165623"/>
              <a:gd name="connsiteX813" fmla="*/ 1433280 w 1761187"/>
              <a:gd name="connsiteY813" fmla="*/ 879756 h 1165623"/>
              <a:gd name="connsiteX814" fmla="*/ 1435038 w 1761187"/>
              <a:gd name="connsiteY814" fmla="*/ 880100 h 1165623"/>
              <a:gd name="connsiteX815" fmla="*/ 1436805 w 1761187"/>
              <a:gd name="connsiteY815" fmla="*/ 880444 h 1165623"/>
              <a:gd name="connsiteX816" fmla="*/ 1438572 w 1761187"/>
              <a:gd name="connsiteY816" fmla="*/ 880779 h 1165623"/>
              <a:gd name="connsiteX817" fmla="*/ 1440330 w 1761187"/>
              <a:gd name="connsiteY817" fmla="*/ 881123 h 1165623"/>
              <a:gd name="connsiteX818" fmla="*/ 1442097 w 1761187"/>
              <a:gd name="connsiteY818" fmla="*/ 881458 h 1165623"/>
              <a:gd name="connsiteX819" fmla="*/ 1443855 w 1761187"/>
              <a:gd name="connsiteY819" fmla="*/ 881802 h 1165623"/>
              <a:gd name="connsiteX820" fmla="*/ 1445623 w 1761187"/>
              <a:gd name="connsiteY820" fmla="*/ 882137 h 1165623"/>
              <a:gd name="connsiteX821" fmla="*/ 1447380 w 1761187"/>
              <a:gd name="connsiteY821" fmla="*/ 882472 h 1165623"/>
              <a:gd name="connsiteX822" fmla="*/ 1449148 w 1761187"/>
              <a:gd name="connsiteY822" fmla="*/ 882807 h 1165623"/>
              <a:gd name="connsiteX823" fmla="*/ 1450905 w 1761187"/>
              <a:gd name="connsiteY823" fmla="*/ 883151 h 1165623"/>
              <a:gd name="connsiteX824" fmla="*/ 1452673 w 1761187"/>
              <a:gd name="connsiteY824" fmla="*/ 883486 h 1165623"/>
              <a:gd name="connsiteX825" fmla="*/ 1454431 w 1761187"/>
              <a:gd name="connsiteY825" fmla="*/ 883811 h 1165623"/>
              <a:gd name="connsiteX826" fmla="*/ 1456198 w 1761187"/>
              <a:gd name="connsiteY826" fmla="*/ 884146 h 1165623"/>
              <a:gd name="connsiteX827" fmla="*/ 1457956 w 1761187"/>
              <a:gd name="connsiteY827" fmla="*/ 884481 h 1165623"/>
              <a:gd name="connsiteX828" fmla="*/ 1459723 w 1761187"/>
              <a:gd name="connsiteY828" fmla="*/ 884816 h 1165623"/>
              <a:gd name="connsiteX829" fmla="*/ 1461490 w 1761187"/>
              <a:gd name="connsiteY829" fmla="*/ 885141 h 1165623"/>
              <a:gd name="connsiteX830" fmla="*/ 1463248 w 1761187"/>
              <a:gd name="connsiteY830" fmla="*/ 885476 h 1165623"/>
              <a:gd name="connsiteX831" fmla="*/ 1465015 w 1761187"/>
              <a:gd name="connsiteY831" fmla="*/ 885802 h 1165623"/>
              <a:gd name="connsiteX832" fmla="*/ 1466773 w 1761187"/>
              <a:gd name="connsiteY832" fmla="*/ 886127 h 1165623"/>
              <a:gd name="connsiteX833" fmla="*/ 1468540 w 1761187"/>
              <a:gd name="connsiteY833" fmla="*/ 886453 h 1165623"/>
              <a:gd name="connsiteX834" fmla="*/ 1470298 w 1761187"/>
              <a:gd name="connsiteY834" fmla="*/ 886788 h 1165623"/>
              <a:gd name="connsiteX835" fmla="*/ 1472065 w 1761187"/>
              <a:gd name="connsiteY835" fmla="*/ 887113 h 1165623"/>
              <a:gd name="connsiteX836" fmla="*/ 1473823 w 1761187"/>
              <a:gd name="connsiteY836" fmla="*/ 887439 h 1165623"/>
              <a:gd name="connsiteX837" fmla="*/ 1475590 w 1761187"/>
              <a:gd name="connsiteY837" fmla="*/ 887755 h 1165623"/>
              <a:gd name="connsiteX838" fmla="*/ 1477348 w 1761187"/>
              <a:gd name="connsiteY838" fmla="*/ 888080 h 1165623"/>
              <a:gd name="connsiteX839" fmla="*/ 1479116 w 1761187"/>
              <a:gd name="connsiteY839" fmla="*/ 888406 h 1165623"/>
              <a:gd name="connsiteX840" fmla="*/ 1480883 w 1761187"/>
              <a:gd name="connsiteY840" fmla="*/ 888731 h 1165623"/>
              <a:gd name="connsiteX841" fmla="*/ 1482641 w 1761187"/>
              <a:gd name="connsiteY841" fmla="*/ 889048 h 1165623"/>
              <a:gd name="connsiteX842" fmla="*/ 1484408 w 1761187"/>
              <a:gd name="connsiteY842" fmla="*/ 889373 h 1165623"/>
              <a:gd name="connsiteX843" fmla="*/ 1486166 w 1761187"/>
              <a:gd name="connsiteY843" fmla="*/ 889689 h 1165623"/>
              <a:gd name="connsiteX844" fmla="*/ 1487933 w 1761187"/>
              <a:gd name="connsiteY844" fmla="*/ 890006 h 1165623"/>
              <a:gd name="connsiteX845" fmla="*/ 1489691 w 1761187"/>
              <a:gd name="connsiteY845" fmla="*/ 890331 h 1165623"/>
              <a:gd name="connsiteX846" fmla="*/ 1491458 w 1761187"/>
              <a:gd name="connsiteY846" fmla="*/ 890647 h 1165623"/>
              <a:gd name="connsiteX847" fmla="*/ 1493216 w 1761187"/>
              <a:gd name="connsiteY847" fmla="*/ 890964 h 1165623"/>
              <a:gd name="connsiteX848" fmla="*/ 1494983 w 1761187"/>
              <a:gd name="connsiteY848" fmla="*/ 891280 h 1165623"/>
              <a:gd name="connsiteX849" fmla="*/ 1496741 w 1761187"/>
              <a:gd name="connsiteY849" fmla="*/ 891596 h 1165623"/>
              <a:gd name="connsiteX850" fmla="*/ 1498508 w 1761187"/>
              <a:gd name="connsiteY850" fmla="*/ 891912 h 1165623"/>
              <a:gd name="connsiteX851" fmla="*/ 1500275 w 1761187"/>
              <a:gd name="connsiteY851" fmla="*/ 892219 h 1165623"/>
              <a:gd name="connsiteX852" fmla="*/ 1502033 w 1761187"/>
              <a:gd name="connsiteY852" fmla="*/ 892536 h 1165623"/>
              <a:gd name="connsiteX853" fmla="*/ 1503800 w 1761187"/>
              <a:gd name="connsiteY853" fmla="*/ 892852 h 1165623"/>
              <a:gd name="connsiteX854" fmla="*/ 1505558 w 1761187"/>
              <a:gd name="connsiteY854" fmla="*/ 893159 h 1165623"/>
              <a:gd name="connsiteX855" fmla="*/ 1507326 w 1761187"/>
              <a:gd name="connsiteY855" fmla="*/ 893475 h 1165623"/>
              <a:gd name="connsiteX856" fmla="*/ 1509083 w 1761187"/>
              <a:gd name="connsiteY856" fmla="*/ 893782 h 1165623"/>
              <a:gd name="connsiteX857" fmla="*/ 1510851 w 1761187"/>
              <a:gd name="connsiteY857" fmla="*/ 894089 h 1165623"/>
              <a:gd name="connsiteX858" fmla="*/ 1512608 w 1761187"/>
              <a:gd name="connsiteY858" fmla="*/ 894405 h 1165623"/>
              <a:gd name="connsiteX859" fmla="*/ 1514376 w 1761187"/>
              <a:gd name="connsiteY859" fmla="*/ 894712 h 1165623"/>
              <a:gd name="connsiteX860" fmla="*/ 1516134 w 1761187"/>
              <a:gd name="connsiteY860" fmla="*/ 895019 h 1165623"/>
              <a:gd name="connsiteX861" fmla="*/ 1517901 w 1761187"/>
              <a:gd name="connsiteY861" fmla="*/ 895326 h 1165623"/>
              <a:gd name="connsiteX862" fmla="*/ 1519668 w 1761187"/>
              <a:gd name="connsiteY862" fmla="*/ 895633 h 1165623"/>
              <a:gd name="connsiteX863" fmla="*/ 1521426 w 1761187"/>
              <a:gd name="connsiteY863" fmla="*/ 895940 h 1165623"/>
              <a:gd name="connsiteX864" fmla="*/ 1523193 w 1761187"/>
              <a:gd name="connsiteY864" fmla="*/ 896247 h 1165623"/>
              <a:gd name="connsiteX865" fmla="*/ 1524951 w 1761187"/>
              <a:gd name="connsiteY865" fmla="*/ 896544 h 1165623"/>
              <a:gd name="connsiteX866" fmla="*/ 1526718 w 1761187"/>
              <a:gd name="connsiteY866" fmla="*/ 896851 h 1165623"/>
              <a:gd name="connsiteX867" fmla="*/ 1528476 w 1761187"/>
              <a:gd name="connsiteY867" fmla="*/ 897149 h 1165623"/>
              <a:gd name="connsiteX868" fmla="*/ 1530243 w 1761187"/>
              <a:gd name="connsiteY868" fmla="*/ 897456 h 1165623"/>
              <a:gd name="connsiteX869" fmla="*/ 1532001 w 1761187"/>
              <a:gd name="connsiteY869" fmla="*/ 897753 h 1165623"/>
              <a:gd name="connsiteX870" fmla="*/ 1533768 w 1761187"/>
              <a:gd name="connsiteY870" fmla="*/ 898060 h 1165623"/>
              <a:gd name="connsiteX871" fmla="*/ 1535526 w 1761187"/>
              <a:gd name="connsiteY871" fmla="*/ 898358 h 1165623"/>
              <a:gd name="connsiteX872" fmla="*/ 1537293 w 1761187"/>
              <a:gd name="connsiteY872" fmla="*/ 898656 h 1165623"/>
              <a:gd name="connsiteX873" fmla="*/ 1539051 w 1761187"/>
              <a:gd name="connsiteY873" fmla="*/ 898953 h 1165623"/>
              <a:gd name="connsiteX874" fmla="*/ 1540819 w 1761187"/>
              <a:gd name="connsiteY874" fmla="*/ 899251 h 1165623"/>
              <a:gd name="connsiteX875" fmla="*/ 1542586 w 1761187"/>
              <a:gd name="connsiteY875" fmla="*/ 899549 h 1165623"/>
              <a:gd name="connsiteX876" fmla="*/ 1544344 w 1761187"/>
              <a:gd name="connsiteY876" fmla="*/ 899846 h 1165623"/>
              <a:gd name="connsiteX877" fmla="*/ 1546111 w 1761187"/>
              <a:gd name="connsiteY877" fmla="*/ 900144 h 1165623"/>
              <a:gd name="connsiteX878" fmla="*/ 1547869 w 1761187"/>
              <a:gd name="connsiteY878" fmla="*/ 900441 h 1165623"/>
              <a:gd name="connsiteX879" fmla="*/ 1549636 w 1761187"/>
              <a:gd name="connsiteY879" fmla="*/ 900739 h 1165623"/>
              <a:gd name="connsiteX880" fmla="*/ 1551394 w 1761187"/>
              <a:gd name="connsiteY880" fmla="*/ 901027 h 1165623"/>
              <a:gd name="connsiteX881" fmla="*/ 1553161 w 1761187"/>
              <a:gd name="connsiteY881" fmla="*/ 901325 h 1165623"/>
              <a:gd name="connsiteX882" fmla="*/ 1554919 w 1761187"/>
              <a:gd name="connsiteY882" fmla="*/ 901613 h 1165623"/>
              <a:gd name="connsiteX883" fmla="*/ 1556686 w 1761187"/>
              <a:gd name="connsiteY883" fmla="*/ 901911 h 1165623"/>
              <a:gd name="connsiteX884" fmla="*/ 1558444 w 1761187"/>
              <a:gd name="connsiteY884" fmla="*/ 902199 h 1165623"/>
              <a:gd name="connsiteX885" fmla="*/ 1560211 w 1761187"/>
              <a:gd name="connsiteY885" fmla="*/ 902488 h 1165623"/>
              <a:gd name="connsiteX886" fmla="*/ 1561978 w 1761187"/>
              <a:gd name="connsiteY886" fmla="*/ 902785 h 1165623"/>
              <a:gd name="connsiteX887" fmla="*/ 1563736 w 1761187"/>
              <a:gd name="connsiteY887" fmla="*/ 903074 h 1165623"/>
              <a:gd name="connsiteX888" fmla="*/ 1565504 w 1761187"/>
              <a:gd name="connsiteY888" fmla="*/ 903362 h 1165623"/>
              <a:gd name="connsiteX889" fmla="*/ 1567261 w 1761187"/>
              <a:gd name="connsiteY889" fmla="*/ 903650 h 1165623"/>
              <a:gd name="connsiteX890" fmla="*/ 1569029 w 1761187"/>
              <a:gd name="connsiteY890" fmla="*/ 903939 h 1165623"/>
              <a:gd name="connsiteX891" fmla="*/ 1570786 w 1761187"/>
              <a:gd name="connsiteY891" fmla="*/ 904227 h 1165623"/>
              <a:gd name="connsiteX892" fmla="*/ 1572554 w 1761187"/>
              <a:gd name="connsiteY892" fmla="*/ 904506 h 1165623"/>
              <a:gd name="connsiteX893" fmla="*/ 1574312 w 1761187"/>
              <a:gd name="connsiteY893" fmla="*/ 904794 h 1165623"/>
              <a:gd name="connsiteX894" fmla="*/ 1576079 w 1761187"/>
              <a:gd name="connsiteY894" fmla="*/ 905083 h 1165623"/>
              <a:gd name="connsiteX895" fmla="*/ 1577837 w 1761187"/>
              <a:gd name="connsiteY895" fmla="*/ 905362 h 1165623"/>
              <a:gd name="connsiteX896" fmla="*/ 1579604 w 1761187"/>
              <a:gd name="connsiteY896" fmla="*/ 905650 h 1165623"/>
              <a:gd name="connsiteX897" fmla="*/ 1581371 w 1761187"/>
              <a:gd name="connsiteY897" fmla="*/ 905929 h 1165623"/>
              <a:gd name="connsiteX898" fmla="*/ 1583129 w 1761187"/>
              <a:gd name="connsiteY898" fmla="*/ 906217 h 1165623"/>
              <a:gd name="connsiteX899" fmla="*/ 1584896 w 1761187"/>
              <a:gd name="connsiteY899" fmla="*/ 906496 h 1165623"/>
              <a:gd name="connsiteX900" fmla="*/ 1586654 w 1761187"/>
              <a:gd name="connsiteY900" fmla="*/ 906775 h 1165623"/>
              <a:gd name="connsiteX901" fmla="*/ 1588421 w 1761187"/>
              <a:gd name="connsiteY901" fmla="*/ 907064 h 1165623"/>
              <a:gd name="connsiteX902" fmla="*/ 1590179 w 1761187"/>
              <a:gd name="connsiteY902" fmla="*/ 907343 h 1165623"/>
              <a:gd name="connsiteX903" fmla="*/ 1591946 w 1761187"/>
              <a:gd name="connsiteY903" fmla="*/ 907622 h 1165623"/>
              <a:gd name="connsiteX904" fmla="*/ 1593704 w 1761187"/>
              <a:gd name="connsiteY904" fmla="*/ 907901 h 1165623"/>
              <a:gd name="connsiteX905" fmla="*/ 1595471 w 1761187"/>
              <a:gd name="connsiteY905" fmla="*/ 908180 h 1165623"/>
              <a:gd name="connsiteX906" fmla="*/ 1597229 w 1761187"/>
              <a:gd name="connsiteY906" fmla="*/ 908459 h 1165623"/>
              <a:gd name="connsiteX907" fmla="*/ 1598997 w 1761187"/>
              <a:gd name="connsiteY907" fmla="*/ 908729 h 1165623"/>
              <a:gd name="connsiteX908" fmla="*/ 1600764 w 1761187"/>
              <a:gd name="connsiteY908" fmla="*/ 909008 h 1165623"/>
              <a:gd name="connsiteX909" fmla="*/ 1602522 w 1761187"/>
              <a:gd name="connsiteY909" fmla="*/ 909287 h 1165623"/>
              <a:gd name="connsiteX910" fmla="*/ 1604289 w 1761187"/>
              <a:gd name="connsiteY910" fmla="*/ 909566 h 1165623"/>
              <a:gd name="connsiteX911" fmla="*/ 1606047 w 1761187"/>
              <a:gd name="connsiteY911" fmla="*/ 909836 h 1165623"/>
              <a:gd name="connsiteX912" fmla="*/ 1607814 w 1761187"/>
              <a:gd name="connsiteY912" fmla="*/ 910114 h 1165623"/>
              <a:gd name="connsiteX913" fmla="*/ 1609572 w 1761187"/>
              <a:gd name="connsiteY913" fmla="*/ 910384 h 1165623"/>
              <a:gd name="connsiteX914" fmla="*/ 1611339 w 1761187"/>
              <a:gd name="connsiteY914" fmla="*/ 910654 h 1165623"/>
              <a:gd name="connsiteX915" fmla="*/ 1613097 w 1761187"/>
              <a:gd name="connsiteY915" fmla="*/ 910933 h 1165623"/>
              <a:gd name="connsiteX916" fmla="*/ 1614864 w 1761187"/>
              <a:gd name="connsiteY916" fmla="*/ 911203 h 1165623"/>
              <a:gd name="connsiteX917" fmla="*/ 1616622 w 1761187"/>
              <a:gd name="connsiteY917" fmla="*/ 911473 h 1165623"/>
              <a:gd name="connsiteX918" fmla="*/ 1618389 w 1761187"/>
              <a:gd name="connsiteY918" fmla="*/ 911742 h 1165623"/>
              <a:gd name="connsiteX919" fmla="*/ 1620147 w 1761187"/>
              <a:gd name="connsiteY919" fmla="*/ 912012 h 1165623"/>
              <a:gd name="connsiteX920" fmla="*/ 1621914 w 1761187"/>
              <a:gd name="connsiteY920" fmla="*/ 912282 h 1165623"/>
              <a:gd name="connsiteX921" fmla="*/ 1623682 w 1761187"/>
              <a:gd name="connsiteY921" fmla="*/ 912551 h 1165623"/>
              <a:gd name="connsiteX922" fmla="*/ 1625439 w 1761187"/>
              <a:gd name="connsiteY922" fmla="*/ 912821 h 1165623"/>
              <a:gd name="connsiteX923" fmla="*/ 1627206 w 1761187"/>
              <a:gd name="connsiteY923" fmla="*/ 913091 h 1165623"/>
              <a:gd name="connsiteX924" fmla="*/ 1628964 w 1761187"/>
              <a:gd name="connsiteY924" fmla="*/ 913361 h 1165623"/>
              <a:gd name="connsiteX925" fmla="*/ 1630732 w 1761187"/>
              <a:gd name="connsiteY925" fmla="*/ 913621 h 1165623"/>
              <a:gd name="connsiteX926" fmla="*/ 1632490 w 1761187"/>
              <a:gd name="connsiteY926" fmla="*/ 913891 h 1165623"/>
              <a:gd name="connsiteX927" fmla="*/ 1634257 w 1761187"/>
              <a:gd name="connsiteY927" fmla="*/ 914160 h 1165623"/>
              <a:gd name="connsiteX928" fmla="*/ 1636015 w 1761187"/>
              <a:gd name="connsiteY928" fmla="*/ 914421 h 1165623"/>
              <a:gd name="connsiteX929" fmla="*/ 1637782 w 1761187"/>
              <a:gd name="connsiteY929" fmla="*/ 914681 h 1165623"/>
              <a:gd name="connsiteX930" fmla="*/ 1639540 w 1761187"/>
              <a:gd name="connsiteY930" fmla="*/ 914951 h 1165623"/>
              <a:gd name="connsiteX931" fmla="*/ 1641307 w 1761187"/>
              <a:gd name="connsiteY931" fmla="*/ 915211 h 1165623"/>
              <a:gd name="connsiteX932" fmla="*/ 1643074 w 1761187"/>
              <a:gd name="connsiteY932" fmla="*/ 915472 h 1165623"/>
              <a:gd name="connsiteX933" fmla="*/ 1644832 w 1761187"/>
              <a:gd name="connsiteY933" fmla="*/ 915742 h 1165623"/>
              <a:gd name="connsiteX934" fmla="*/ 1646599 w 1761187"/>
              <a:gd name="connsiteY934" fmla="*/ 916002 h 1165623"/>
              <a:gd name="connsiteX935" fmla="*/ 1648357 w 1761187"/>
              <a:gd name="connsiteY935" fmla="*/ 916262 h 1165623"/>
              <a:gd name="connsiteX936" fmla="*/ 1650124 w 1761187"/>
              <a:gd name="connsiteY936" fmla="*/ 916523 h 1165623"/>
              <a:gd name="connsiteX937" fmla="*/ 1651882 w 1761187"/>
              <a:gd name="connsiteY937" fmla="*/ 916783 h 1165623"/>
              <a:gd name="connsiteX938" fmla="*/ 1653649 w 1761187"/>
              <a:gd name="connsiteY938" fmla="*/ 917044 h 1165623"/>
              <a:gd name="connsiteX939" fmla="*/ 1655407 w 1761187"/>
              <a:gd name="connsiteY939" fmla="*/ 917304 h 1165623"/>
              <a:gd name="connsiteX940" fmla="*/ 1657175 w 1761187"/>
              <a:gd name="connsiteY940" fmla="*/ 917555 h 1165623"/>
              <a:gd name="connsiteX941" fmla="*/ 1658932 w 1761187"/>
              <a:gd name="connsiteY941" fmla="*/ 917816 h 1165623"/>
              <a:gd name="connsiteX942" fmla="*/ 1660699 w 1761187"/>
              <a:gd name="connsiteY942" fmla="*/ 918076 h 1165623"/>
              <a:gd name="connsiteX943" fmla="*/ 1662467 w 1761187"/>
              <a:gd name="connsiteY943" fmla="*/ 918337 h 1165623"/>
              <a:gd name="connsiteX944" fmla="*/ 1664225 w 1761187"/>
              <a:gd name="connsiteY944" fmla="*/ 918588 h 1165623"/>
              <a:gd name="connsiteX945" fmla="*/ 1665992 w 1761187"/>
              <a:gd name="connsiteY945" fmla="*/ 918848 h 1165623"/>
              <a:gd name="connsiteX946" fmla="*/ 1667750 w 1761187"/>
              <a:gd name="connsiteY946" fmla="*/ 919099 h 1165623"/>
              <a:gd name="connsiteX947" fmla="*/ 1669517 w 1761187"/>
              <a:gd name="connsiteY947" fmla="*/ 919350 h 1165623"/>
              <a:gd name="connsiteX948" fmla="*/ 1671275 w 1761187"/>
              <a:gd name="connsiteY948" fmla="*/ 919611 h 1165623"/>
              <a:gd name="connsiteX949" fmla="*/ 1673042 w 1761187"/>
              <a:gd name="connsiteY949" fmla="*/ 919862 h 1165623"/>
              <a:gd name="connsiteX950" fmla="*/ 1674800 w 1761187"/>
              <a:gd name="connsiteY950" fmla="*/ 920113 h 1165623"/>
              <a:gd name="connsiteX951" fmla="*/ 1676567 w 1761187"/>
              <a:gd name="connsiteY951" fmla="*/ 920374 h 1165623"/>
              <a:gd name="connsiteX952" fmla="*/ 1678325 w 1761187"/>
              <a:gd name="connsiteY952" fmla="*/ 920625 h 1165623"/>
              <a:gd name="connsiteX953" fmla="*/ 1680092 w 1761187"/>
              <a:gd name="connsiteY953" fmla="*/ 920876 h 1165623"/>
              <a:gd name="connsiteX954" fmla="*/ 1681859 w 1761187"/>
              <a:gd name="connsiteY954" fmla="*/ 921127 h 1165623"/>
              <a:gd name="connsiteX955" fmla="*/ 1683617 w 1761187"/>
              <a:gd name="connsiteY955" fmla="*/ 921378 h 1165623"/>
              <a:gd name="connsiteX956" fmla="*/ 1685384 w 1761187"/>
              <a:gd name="connsiteY956" fmla="*/ 921629 h 1165623"/>
              <a:gd name="connsiteX957" fmla="*/ 1687142 w 1761187"/>
              <a:gd name="connsiteY957" fmla="*/ 921871 h 1165623"/>
              <a:gd name="connsiteX958" fmla="*/ 1688910 w 1761187"/>
              <a:gd name="connsiteY958" fmla="*/ 922122 h 1165623"/>
              <a:gd name="connsiteX959" fmla="*/ 1690667 w 1761187"/>
              <a:gd name="connsiteY959" fmla="*/ 922373 h 1165623"/>
              <a:gd name="connsiteX960" fmla="*/ 1692435 w 1761187"/>
              <a:gd name="connsiteY960" fmla="*/ 922624 h 1165623"/>
              <a:gd name="connsiteX961" fmla="*/ 1694193 w 1761187"/>
              <a:gd name="connsiteY961" fmla="*/ 922866 h 1165623"/>
              <a:gd name="connsiteX962" fmla="*/ 1695960 w 1761187"/>
              <a:gd name="connsiteY962" fmla="*/ 923117 h 1165623"/>
              <a:gd name="connsiteX963" fmla="*/ 1697718 w 1761187"/>
              <a:gd name="connsiteY963" fmla="*/ 923359 h 1165623"/>
              <a:gd name="connsiteX964" fmla="*/ 1699485 w 1761187"/>
              <a:gd name="connsiteY964" fmla="*/ 923610 h 1165623"/>
              <a:gd name="connsiteX965" fmla="*/ 1701243 w 1761187"/>
              <a:gd name="connsiteY965" fmla="*/ 923852 h 1165623"/>
              <a:gd name="connsiteX966" fmla="*/ 1703010 w 1761187"/>
              <a:gd name="connsiteY966" fmla="*/ 924103 h 1165623"/>
              <a:gd name="connsiteX967" fmla="*/ 1704777 w 1761187"/>
              <a:gd name="connsiteY967" fmla="*/ 924345 h 1165623"/>
              <a:gd name="connsiteX968" fmla="*/ 1706535 w 1761187"/>
              <a:gd name="connsiteY968" fmla="*/ 924587 h 1165623"/>
              <a:gd name="connsiteX969" fmla="*/ 1708302 w 1761187"/>
              <a:gd name="connsiteY969" fmla="*/ 924829 h 1165623"/>
              <a:gd name="connsiteX970" fmla="*/ 1710060 w 1761187"/>
              <a:gd name="connsiteY970" fmla="*/ 925071 h 1165623"/>
              <a:gd name="connsiteX971" fmla="*/ 1711827 w 1761187"/>
              <a:gd name="connsiteY971" fmla="*/ 925312 h 1165623"/>
              <a:gd name="connsiteX972" fmla="*/ 1713585 w 1761187"/>
              <a:gd name="connsiteY972" fmla="*/ 925563 h 1165623"/>
              <a:gd name="connsiteX973" fmla="*/ 1715352 w 1761187"/>
              <a:gd name="connsiteY973" fmla="*/ 925796 h 1165623"/>
              <a:gd name="connsiteX974" fmla="*/ 1717110 w 1761187"/>
              <a:gd name="connsiteY974" fmla="*/ 926038 h 1165623"/>
              <a:gd name="connsiteX975" fmla="*/ 1718877 w 1761187"/>
              <a:gd name="connsiteY975" fmla="*/ 926280 h 1165623"/>
              <a:gd name="connsiteX976" fmla="*/ 1720636 w 1761187"/>
              <a:gd name="connsiteY976" fmla="*/ 926522 h 1165623"/>
              <a:gd name="connsiteX977" fmla="*/ 1722403 w 1761187"/>
              <a:gd name="connsiteY977" fmla="*/ 926763 h 1165623"/>
              <a:gd name="connsiteX978" fmla="*/ 1724170 w 1761187"/>
              <a:gd name="connsiteY978" fmla="*/ 927005 h 1165623"/>
              <a:gd name="connsiteX979" fmla="*/ 1725928 w 1761187"/>
              <a:gd name="connsiteY979" fmla="*/ 927238 h 1165623"/>
              <a:gd name="connsiteX980" fmla="*/ 1727695 w 1761187"/>
              <a:gd name="connsiteY980" fmla="*/ 927480 h 1165623"/>
              <a:gd name="connsiteX981" fmla="*/ 1729453 w 1761187"/>
              <a:gd name="connsiteY981" fmla="*/ 927712 h 1165623"/>
              <a:gd name="connsiteX982" fmla="*/ 1731220 w 1761187"/>
              <a:gd name="connsiteY982" fmla="*/ 927954 h 1165623"/>
              <a:gd name="connsiteX983" fmla="*/ 1732978 w 1761187"/>
              <a:gd name="connsiteY983" fmla="*/ 928186 h 1165623"/>
              <a:gd name="connsiteX984" fmla="*/ 1734745 w 1761187"/>
              <a:gd name="connsiteY984" fmla="*/ 928428 h 1165623"/>
              <a:gd name="connsiteX985" fmla="*/ 1736503 w 1761187"/>
              <a:gd name="connsiteY985" fmla="*/ 928661 h 1165623"/>
              <a:gd name="connsiteX986" fmla="*/ 1738270 w 1761187"/>
              <a:gd name="connsiteY986" fmla="*/ 928903 h 1165623"/>
              <a:gd name="connsiteX987" fmla="*/ 1740028 w 1761187"/>
              <a:gd name="connsiteY987" fmla="*/ 929135 h 1165623"/>
              <a:gd name="connsiteX988" fmla="*/ 1741795 w 1761187"/>
              <a:gd name="connsiteY988" fmla="*/ 929368 h 1165623"/>
              <a:gd name="connsiteX989" fmla="*/ 1743562 w 1761187"/>
              <a:gd name="connsiteY989" fmla="*/ 929600 h 1165623"/>
              <a:gd name="connsiteX990" fmla="*/ 1745320 w 1761187"/>
              <a:gd name="connsiteY990" fmla="*/ 929833 h 1165623"/>
              <a:gd name="connsiteX991" fmla="*/ 1747088 w 1761187"/>
              <a:gd name="connsiteY991" fmla="*/ 930065 h 1165623"/>
              <a:gd name="connsiteX992" fmla="*/ 1748845 w 1761187"/>
              <a:gd name="connsiteY992" fmla="*/ 930298 h 1165623"/>
              <a:gd name="connsiteX993" fmla="*/ 1750613 w 1761187"/>
              <a:gd name="connsiteY993" fmla="*/ 930530 h 1165623"/>
              <a:gd name="connsiteX994" fmla="*/ 1752371 w 1761187"/>
              <a:gd name="connsiteY994" fmla="*/ 930763 h 1165623"/>
              <a:gd name="connsiteX995" fmla="*/ 1754138 w 1761187"/>
              <a:gd name="connsiteY995" fmla="*/ 930995 h 1165623"/>
              <a:gd name="connsiteX996" fmla="*/ 1755896 w 1761187"/>
              <a:gd name="connsiteY996" fmla="*/ 931228 h 1165623"/>
              <a:gd name="connsiteX997" fmla="*/ 1757663 w 1761187"/>
              <a:gd name="connsiteY997" fmla="*/ 931460 h 1165623"/>
              <a:gd name="connsiteX998" fmla="*/ 1759421 w 1761187"/>
              <a:gd name="connsiteY998" fmla="*/ 931684 h 1165623"/>
              <a:gd name="connsiteX999" fmla="*/ 1761188 w 1761187"/>
              <a:gd name="connsiteY999" fmla="*/ 931916 h 11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61187" h="1165623">
                <a:moveTo>
                  <a:pt x="0" y="1165623"/>
                </a:moveTo>
                <a:lnTo>
                  <a:pt x="1763" y="1165623"/>
                </a:lnTo>
                <a:lnTo>
                  <a:pt x="3526" y="1165623"/>
                </a:lnTo>
                <a:lnTo>
                  <a:pt x="5289" y="1165623"/>
                </a:lnTo>
                <a:lnTo>
                  <a:pt x="7051" y="1165623"/>
                </a:lnTo>
                <a:lnTo>
                  <a:pt x="8815" y="1165623"/>
                </a:lnTo>
                <a:lnTo>
                  <a:pt x="10577" y="1165623"/>
                </a:lnTo>
                <a:lnTo>
                  <a:pt x="12341" y="1165623"/>
                </a:lnTo>
                <a:lnTo>
                  <a:pt x="14103" y="1165623"/>
                </a:lnTo>
                <a:lnTo>
                  <a:pt x="15867" y="1165623"/>
                </a:lnTo>
                <a:lnTo>
                  <a:pt x="17629" y="1165623"/>
                </a:lnTo>
                <a:lnTo>
                  <a:pt x="19392" y="1165623"/>
                </a:lnTo>
                <a:lnTo>
                  <a:pt x="21155" y="1165623"/>
                </a:lnTo>
                <a:lnTo>
                  <a:pt x="22918" y="1165623"/>
                </a:lnTo>
                <a:lnTo>
                  <a:pt x="24681" y="1165623"/>
                </a:lnTo>
                <a:lnTo>
                  <a:pt x="26444" y="1165623"/>
                </a:lnTo>
                <a:lnTo>
                  <a:pt x="28207" y="1165623"/>
                </a:lnTo>
                <a:lnTo>
                  <a:pt x="29970" y="1165623"/>
                </a:lnTo>
                <a:lnTo>
                  <a:pt x="31732" y="1165623"/>
                </a:lnTo>
                <a:lnTo>
                  <a:pt x="33496" y="1165623"/>
                </a:lnTo>
                <a:lnTo>
                  <a:pt x="35258" y="1165623"/>
                </a:lnTo>
                <a:lnTo>
                  <a:pt x="37022" y="1165623"/>
                </a:lnTo>
                <a:lnTo>
                  <a:pt x="38784" y="1165623"/>
                </a:lnTo>
                <a:lnTo>
                  <a:pt x="40548" y="1165623"/>
                </a:lnTo>
                <a:lnTo>
                  <a:pt x="42310" y="1165623"/>
                </a:lnTo>
                <a:lnTo>
                  <a:pt x="44074" y="1165623"/>
                </a:lnTo>
                <a:lnTo>
                  <a:pt x="45836" y="1165623"/>
                </a:lnTo>
                <a:lnTo>
                  <a:pt x="47599" y="1165623"/>
                </a:lnTo>
                <a:lnTo>
                  <a:pt x="49362" y="1165623"/>
                </a:lnTo>
                <a:lnTo>
                  <a:pt x="51125" y="1165623"/>
                </a:lnTo>
                <a:lnTo>
                  <a:pt x="52888" y="1165623"/>
                </a:lnTo>
                <a:lnTo>
                  <a:pt x="54651" y="1165623"/>
                </a:lnTo>
                <a:lnTo>
                  <a:pt x="56414" y="1165623"/>
                </a:lnTo>
                <a:lnTo>
                  <a:pt x="58177" y="1165623"/>
                </a:lnTo>
                <a:lnTo>
                  <a:pt x="59940" y="1165623"/>
                </a:lnTo>
                <a:lnTo>
                  <a:pt x="61703" y="1165623"/>
                </a:lnTo>
                <a:lnTo>
                  <a:pt x="63466" y="1165623"/>
                </a:lnTo>
                <a:lnTo>
                  <a:pt x="65229" y="1165623"/>
                </a:lnTo>
                <a:lnTo>
                  <a:pt x="66992" y="1165623"/>
                </a:lnTo>
                <a:lnTo>
                  <a:pt x="68755" y="1165623"/>
                </a:lnTo>
                <a:lnTo>
                  <a:pt x="70518" y="1165623"/>
                </a:lnTo>
                <a:lnTo>
                  <a:pt x="72280" y="1165623"/>
                </a:lnTo>
                <a:lnTo>
                  <a:pt x="74044" y="1165623"/>
                </a:lnTo>
                <a:lnTo>
                  <a:pt x="75806" y="1165623"/>
                </a:lnTo>
                <a:lnTo>
                  <a:pt x="77570" y="1165623"/>
                </a:lnTo>
                <a:lnTo>
                  <a:pt x="79332" y="1165623"/>
                </a:lnTo>
                <a:lnTo>
                  <a:pt x="81096" y="1165623"/>
                </a:lnTo>
                <a:lnTo>
                  <a:pt x="82858" y="1165623"/>
                </a:lnTo>
                <a:lnTo>
                  <a:pt x="84622" y="1165623"/>
                </a:lnTo>
                <a:lnTo>
                  <a:pt x="86384" y="1165623"/>
                </a:lnTo>
                <a:lnTo>
                  <a:pt x="88147" y="1165623"/>
                </a:lnTo>
                <a:lnTo>
                  <a:pt x="89910" y="1165623"/>
                </a:lnTo>
                <a:lnTo>
                  <a:pt x="91673" y="1165623"/>
                </a:lnTo>
                <a:lnTo>
                  <a:pt x="93436" y="1165623"/>
                </a:lnTo>
                <a:lnTo>
                  <a:pt x="95199" y="1165623"/>
                </a:lnTo>
                <a:lnTo>
                  <a:pt x="96962" y="1165623"/>
                </a:lnTo>
                <a:lnTo>
                  <a:pt x="98725" y="1165623"/>
                </a:lnTo>
                <a:lnTo>
                  <a:pt x="100487" y="1165623"/>
                </a:lnTo>
                <a:lnTo>
                  <a:pt x="102251" y="1165623"/>
                </a:lnTo>
                <a:lnTo>
                  <a:pt x="104013" y="1165623"/>
                </a:lnTo>
                <a:lnTo>
                  <a:pt x="105777" y="1165623"/>
                </a:lnTo>
                <a:lnTo>
                  <a:pt x="107539" y="1165623"/>
                </a:lnTo>
                <a:lnTo>
                  <a:pt x="109303" y="1165623"/>
                </a:lnTo>
                <a:lnTo>
                  <a:pt x="111066" y="1165623"/>
                </a:lnTo>
                <a:lnTo>
                  <a:pt x="112829" y="1165623"/>
                </a:lnTo>
                <a:lnTo>
                  <a:pt x="114591" y="1165623"/>
                </a:lnTo>
                <a:lnTo>
                  <a:pt x="116354" y="1165623"/>
                </a:lnTo>
                <a:lnTo>
                  <a:pt x="118118" y="1165623"/>
                </a:lnTo>
                <a:lnTo>
                  <a:pt x="119880" y="1165623"/>
                </a:lnTo>
                <a:lnTo>
                  <a:pt x="121644" y="1165623"/>
                </a:lnTo>
                <a:lnTo>
                  <a:pt x="123406" y="1165623"/>
                </a:lnTo>
                <a:lnTo>
                  <a:pt x="125170" y="1165623"/>
                </a:lnTo>
                <a:lnTo>
                  <a:pt x="126932" y="1165623"/>
                </a:lnTo>
                <a:lnTo>
                  <a:pt x="128695" y="1165623"/>
                </a:lnTo>
                <a:lnTo>
                  <a:pt x="130458" y="1165623"/>
                </a:lnTo>
                <a:lnTo>
                  <a:pt x="132221" y="1165623"/>
                </a:lnTo>
                <a:lnTo>
                  <a:pt x="133984" y="1165623"/>
                </a:lnTo>
                <a:lnTo>
                  <a:pt x="135747" y="1165623"/>
                </a:lnTo>
                <a:lnTo>
                  <a:pt x="137510" y="1165623"/>
                </a:lnTo>
                <a:lnTo>
                  <a:pt x="139273" y="1165623"/>
                </a:lnTo>
                <a:lnTo>
                  <a:pt x="141035" y="1165623"/>
                </a:lnTo>
                <a:lnTo>
                  <a:pt x="142799" y="1165623"/>
                </a:lnTo>
                <a:lnTo>
                  <a:pt x="144561" y="1165623"/>
                </a:lnTo>
                <a:lnTo>
                  <a:pt x="146325" y="1165623"/>
                </a:lnTo>
                <a:lnTo>
                  <a:pt x="148087" y="1165623"/>
                </a:lnTo>
                <a:lnTo>
                  <a:pt x="149851" y="1165623"/>
                </a:lnTo>
                <a:lnTo>
                  <a:pt x="151613" y="1165623"/>
                </a:lnTo>
                <a:lnTo>
                  <a:pt x="153377" y="1165623"/>
                </a:lnTo>
                <a:lnTo>
                  <a:pt x="155139" y="1165623"/>
                </a:lnTo>
                <a:lnTo>
                  <a:pt x="156902" y="1165623"/>
                </a:lnTo>
                <a:lnTo>
                  <a:pt x="158665" y="1165623"/>
                </a:lnTo>
                <a:lnTo>
                  <a:pt x="160428" y="1165623"/>
                </a:lnTo>
                <a:lnTo>
                  <a:pt x="162191" y="1165623"/>
                </a:lnTo>
                <a:lnTo>
                  <a:pt x="163954" y="1165623"/>
                </a:lnTo>
                <a:lnTo>
                  <a:pt x="165717" y="1165623"/>
                </a:lnTo>
                <a:lnTo>
                  <a:pt x="167480" y="1165623"/>
                </a:lnTo>
                <a:lnTo>
                  <a:pt x="169243" y="1165623"/>
                </a:lnTo>
                <a:lnTo>
                  <a:pt x="171006" y="1165623"/>
                </a:lnTo>
                <a:lnTo>
                  <a:pt x="172769" y="1165623"/>
                </a:lnTo>
                <a:lnTo>
                  <a:pt x="174532" y="1165623"/>
                </a:lnTo>
                <a:lnTo>
                  <a:pt x="176295" y="1165623"/>
                </a:lnTo>
                <a:lnTo>
                  <a:pt x="178058" y="1165623"/>
                </a:lnTo>
                <a:lnTo>
                  <a:pt x="179821" y="1165623"/>
                </a:lnTo>
                <a:lnTo>
                  <a:pt x="181583" y="1165623"/>
                </a:lnTo>
                <a:lnTo>
                  <a:pt x="183347" y="1165623"/>
                </a:lnTo>
                <a:lnTo>
                  <a:pt x="185109" y="1165623"/>
                </a:lnTo>
                <a:lnTo>
                  <a:pt x="186873" y="1165623"/>
                </a:lnTo>
                <a:lnTo>
                  <a:pt x="188635" y="1165623"/>
                </a:lnTo>
                <a:lnTo>
                  <a:pt x="190399" y="1165623"/>
                </a:lnTo>
                <a:lnTo>
                  <a:pt x="192161" y="1165623"/>
                </a:lnTo>
                <a:lnTo>
                  <a:pt x="193925" y="1165623"/>
                </a:lnTo>
                <a:lnTo>
                  <a:pt x="195687" y="1165623"/>
                </a:lnTo>
                <a:lnTo>
                  <a:pt x="197450" y="1165623"/>
                </a:lnTo>
                <a:lnTo>
                  <a:pt x="199213" y="1165623"/>
                </a:lnTo>
                <a:lnTo>
                  <a:pt x="200976" y="1165623"/>
                </a:lnTo>
                <a:lnTo>
                  <a:pt x="202739" y="1165623"/>
                </a:lnTo>
                <a:lnTo>
                  <a:pt x="204502" y="1165623"/>
                </a:lnTo>
                <a:lnTo>
                  <a:pt x="206265" y="1165623"/>
                </a:lnTo>
                <a:lnTo>
                  <a:pt x="208028" y="1165623"/>
                </a:lnTo>
                <a:lnTo>
                  <a:pt x="209790" y="1165623"/>
                </a:lnTo>
                <a:lnTo>
                  <a:pt x="211554" y="1165623"/>
                </a:lnTo>
                <a:lnTo>
                  <a:pt x="213316" y="1165623"/>
                </a:lnTo>
                <a:lnTo>
                  <a:pt x="215080" y="1165623"/>
                </a:lnTo>
                <a:lnTo>
                  <a:pt x="216842" y="1165623"/>
                </a:lnTo>
                <a:lnTo>
                  <a:pt x="218606" y="1165623"/>
                </a:lnTo>
                <a:lnTo>
                  <a:pt x="220368" y="1165623"/>
                </a:lnTo>
                <a:lnTo>
                  <a:pt x="222132" y="1165623"/>
                </a:lnTo>
                <a:lnTo>
                  <a:pt x="223894" y="1165623"/>
                </a:lnTo>
                <a:lnTo>
                  <a:pt x="225657" y="1165623"/>
                </a:lnTo>
                <a:lnTo>
                  <a:pt x="227421" y="1165623"/>
                </a:lnTo>
                <a:lnTo>
                  <a:pt x="229183" y="1165623"/>
                </a:lnTo>
                <a:lnTo>
                  <a:pt x="230946" y="1165623"/>
                </a:lnTo>
                <a:lnTo>
                  <a:pt x="232709" y="1165623"/>
                </a:lnTo>
                <a:lnTo>
                  <a:pt x="234473" y="1165623"/>
                </a:lnTo>
                <a:lnTo>
                  <a:pt x="236235" y="1165623"/>
                </a:lnTo>
                <a:lnTo>
                  <a:pt x="237998" y="1165623"/>
                </a:lnTo>
                <a:lnTo>
                  <a:pt x="239761" y="1165623"/>
                </a:lnTo>
                <a:lnTo>
                  <a:pt x="241524" y="1165623"/>
                </a:lnTo>
                <a:lnTo>
                  <a:pt x="243287" y="1165623"/>
                </a:lnTo>
                <a:lnTo>
                  <a:pt x="245050" y="1165623"/>
                </a:lnTo>
                <a:lnTo>
                  <a:pt x="246813" y="1165623"/>
                </a:lnTo>
                <a:lnTo>
                  <a:pt x="248576" y="1165623"/>
                </a:lnTo>
                <a:lnTo>
                  <a:pt x="250338" y="1165623"/>
                </a:lnTo>
                <a:lnTo>
                  <a:pt x="252102" y="1165623"/>
                </a:lnTo>
                <a:lnTo>
                  <a:pt x="253864" y="1165623"/>
                </a:lnTo>
                <a:lnTo>
                  <a:pt x="255628" y="1165623"/>
                </a:lnTo>
                <a:lnTo>
                  <a:pt x="257390" y="1165623"/>
                </a:lnTo>
                <a:lnTo>
                  <a:pt x="259154" y="1165623"/>
                </a:lnTo>
                <a:lnTo>
                  <a:pt x="260916" y="1165623"/>
                </a:lnTo>
                <a:lnTo>
                  <a:pt x="262680" y="1165623"/>
                </a:lnTo>
                <a:lnTo>
                  <a:pt x="264442" y="1165623"/>
                </a:lnTo>
                <a:lnTo>
                  <a:pt x="266205" y="1165623"/>
                </a:lnTo>
                <a:lnTo>
                  <a:pt x="267968" y="1165623"/>
                </a:lnTo>
                <a:lnTo>
                  <a:pt x="269731" y="1165623"/>
                </a:lnTo>
                <a:lnTo>
                  <a:pt x="271494" y="1165623"/>
                </a:lnTo>
                <a:lnTo>
                  <a:pt x="273257" y="1165623"/>
                </a:lnTo>
                <a:lnTo>
                  <a:pt x="275020" y="1165623"/>
                </a:lnTo>
                <a:lnTo>
                  <a:pt x="276783" y="1165623"/>
                </a:lnTo>
                <a:lnTo>
                  <a:pt x="278545" y="1165623"/>
                </a:lnTo>
                <a:lnTo>
                  <a:pt x="280309" y="1165623"/>
                </a:lnTo>
                <a:lnTo>
                  <a:pt x="282072" y="1165623"/>
                </a:lnTo>
                <a:lnTo>
                  <a:pt x="283835" y="1165623"/>
                </a:lnTo>
                <a:lnTo>
                  <a:pt x="285598" y="1165623"/>
                </a:lnTo>
                <a:lnTo>
                  <a:pt x="287361" y="1165623"/>
                </a:lnTo>
                <a:lnTo>
                  <a:pt x="289124" y="1165623"/>
                </a:lnTo>
                <a:lnTo>
                  <a:pt x="290886" y="1165623"/>
                </a:lnTo>
                <a:lnTo>
                  <a:pt x="292650" y="1165623"/>
                </a:lnTo>
                <a:lnTo>
                  <a:pt x="294412" y="1165623"/>
                </a:lnTo>
                <a:lnTo>
                  <a:pt x="296176" y="1165623"/>
                </a:lnTo>
                <a:lnTo>
                  <a:pt x="297938" y="1165623"/>
                </a:lnTo>
                <a:lnTo>
                  <a:pt x="299702" y="1165623"/>
                </a:lnTo>
                <a:lnTo>
                  <a:pt x="301464" y="1165623"/>
                </a:lnTo>
                <a:lnTo>
                  <a:pt x="303228" y="1165623"/>
                </a:lnTo>
                <a:lnTo>
                  <a:pt x="304990" y="1165623"/>
                </a:lnTo>
                <a:lnTo>
                  <a:pt x="306753" y="1165623"/>
                </a:lnTo>
                <a:lnTo>
                  <a:pt x="308516" y="1165623"/>
                </a:lnTo>
                <a:lnTo>
                  <a:pt x="310279" y="1165623"/>
                </a:lnTo>
                <a:lnTo>
                  <a:pt x="312042" y="1165623"/>
                </a:lnTo>
                <a:lnTo>
                  <a:pt x="313805" y="1165623"/>
                </a:lnTo>
                <a:lnTo>
                  <a:pt x="315568" y="1165623"/>
                </a:lnTo>
                <a:lnTo>
                  <a:pt x="317331" y="1165623"/>
                </a:lnTo>
                <a:lnTo>
                  <a:pt x="319093" y="1165623"/>
                </a:lnTo>
                <a:lnTo>
                  <a:pt x="320857" y="1165623"/>
                </a:lnTo>
                <a:lnTo>
                  <a:pt x="322619" y="1165623"/>
                </a:lnTo>
                <a:lnTo>
                  <a:pt x="324383" y="0"/>
                </a:lnTo>
                <a:lnTo>
                  <a:pt x="326145" y="5675"/>
                </a:lnTo>
                <a:lnTo>
                  <a:pt x="327909" y="11295"/>
                </a:lnTo>
                <a:lnTo>
                  <a:pt x="329671" y="16861"/>
                </a:lnTo>
                <a:lnTo>
                  <a:pt x="331435" y="22374"/>
                </a:lnTo>
                <a:lnTo>
                  <a:pt x="333197" y="27834"/>
                </a:lnTo>
                <a:lnTo>
                  <a:pt x="334960" y="33242"/>
                </a:lnTo>
                <a:lnTo>
                  <a:pt x="336723" y="38599"/>
                </a:lnTo>
                <a:lnTo>
                  <a:pt x="338486" y="43906"/>
                </a:lnTo>
                <a:lnTo>
                  <a:pt x="340249" y="49163"/>
                </a:lnTo>
                <a:lnTo>
                  <a:pt x="342012" y="54370"/>
                </a:lnTo>
                <a:lnTo>
                  <a:pt x="343776" y="59530"/>
                </a:lnTo>
                <a:lnTo>
                  <a:pt x="345538" y="64641"/>
                </a:lnTo>
                <a:lnTo>
                  <a:pt x="347301" y="69706"/>
                </a:lnTo>
                <a:lnTo>
                  <a:pt x="349064" y="74724"/>
                </a:lnTo>
                <a:lnTo>
                  <a:pt x="350827" y="79696"/>
                </a:lnTo>
                <a:lnTo>
                  <a:pt x="352590" y="84624"/>
                </a:lnTo>
                <a:lnTo>
                  <a:pt x="354353" y="89507"/>
                </a:lnTo>
                <a:lnTo>
                  <a:pt x="356116" y="94345"/>
                </a:lnTo>
                <a:lnTo>
                  <a:pt x="357879" y="99141"/>
                </a:lnTo>
                <a:lnTo>
                  <a:pt x="359641" y="103894"/>
                </a:lnTo>
                <a:lnTo>
                  <a:pt x="361405" y="108605"/>
                </a:lnTo>
                <a:lnTo>
                  <a:pt x="363167" y="113274"/>
                </a:lnTo>
                <a:lnTo>
                  <a:pt x="364931" y="117902"/>
                </a:lnTo>
                <a:lnTo>
                  <a:pt x="366693" y="122489"/>
                </a:lnTo>
                <a:lnTo>
                  <a:pt x="368457" y="127036"/>
                </a:lnTo>
                <a:lnTo>
                  <a:pt x="370219" y="131545"/>
                </a:lnTo>
                <a:lnTo>
                  <a:pt x="371983" y="136014"/>
                </a:lnTo>
                <a:lnTo>
                  <a:pt x="373745" y="140444"/>
                </a:lnTo>
                <a:lnTo>
                  <a:pt x="375508" y="144837"/>
                </a:lnTo>
                <a:lnTo>
                  <a:pt x="377271" y="149192"/>
                </a:lnTo>
                <a:lnTo>
                  <a:pt x="379034" y="153510"/>
                </a:lnTo>
                <a:lnTo>
                  <a:pt x="380797" y="157791"/>
                </a:lnTo>
                <a:lnTo>
                  <a:pt x="382560" y="162037"/>
                </a:lnTo>
                <a:lnTo>
                  <a:pt x="384323" y="166247"/>
                </a:lnTo>
                <a:lnTo>
                  <a:pt x="386086" y="170422"/>
                </a:lnTo>
                <a:lnTo>
                  <a:pt x="387848" y="174562"/>
                </a:lnTo>
                <a:lnTo>
                  <a:pt x="389612" y="178667"/>
                </a:lnTo>
                <a:lnTo>
                  <a:pt x="391374" y="182739"/>
                </a:lnTo>
                <a:lnTo>
                  <a:pt x="393138" y="186778"/>
                </a:lnTo>
                <a:lnTo>
                  <a:pt x="394900" y="190783"/>
                </a:lnTo>
                <a:lnTo>
                  <a:pt x="396664" y="194755"/>
                </a:lnTo>
                <a:lnTo>
                  <a:pt x="398427" y="198696"/>
                </a:lnTo>
                <a:lnTo>
                  <a:pt x="400189" y="202605"/>
                </a:lnTo>
                <a:lnTo>
                  <a:pt x="401953" y="206482"/>
                </a:lnTo>
                <a:lnTo>
                  <a:pt x="403715" y="210328"/>
                </a:lnTo>
                <a:lnTo>
                  <a:pt x="405479" y="214143"/>
                </a:lnTo>
                <a:lnTo>
                  <a:pt x="407241" y="217928"/>
                </a:lnTo>
                <a:lnTo>
                  <a:pt x="409005" y="221683"/>
                </a:lnTo>
                <a:lnTo>
                  <a:pt x="410767" y="225408"/>
                </a:lnTo>
                <a:lnTo>
                  <a:pt x="412531" y="229104"/>
                </a:lnTo>
                <a:lnTo>
                  <a:pt x="414293" y="232772"/>
                </a:lnTo>
                <a:lnTo>
                  <a:pt x="416056" y="236410"/>
                </a:lnTo>
                <a:lnTo>
                  <a:pt x="417819" y="240020"/>
                </a:lnTo>
                <a:lnTo>
                  <a:pt x="419582" y="243603"/>
                </a:lnTo>
                <a:lnTo>
                  <a:pt x="421345" y="247157"/>
                </a:lnTo>
                <a:lnTo>
                  <a:pt x="423108" y="250684"/>
                </a:lnTo>
                <a:lnTo>
                  <a:pt x="424871" y="254184"/>
                </a:lnTo>
                <a:lnTo>
                  <a:pt x="426634" y="257658"/>
                </a:lnTo>
                <a:lnTo>
                  <a:pt x="428396" y="261105"/>
                </a:lnTo>
                <a:lnTo>
                  <a:pt x="430160" y="264526"/>
                </a:lnTo>
                <a:lnTo>
                  <a:pt x="431922" y="267922"/>
                </a:lnTo>
                <a:lnTo>
                  <a:pt x="433686" y="271292"/>
                </a:lnTo>
                <a:lnTo>
                  <a:pt x="435448" y="274636"/>
                </a:lnTo>
                <a:lnTo>
                  <a:pt x="437212" y="277956"/>
                </a:lnTo>
                <a:lnTo>
                  <a:pt x="438974" y="281251"/>
                </a:lnTo>
                <a:lnTo>
                  <a:pt x="440738" y="284522"/>
                </a:lnTo>
                <a:lnTo>
                  <a:pt x="442500" y="287769"/>
                </a:lnTo>
                <a:lnTo>
                  <a:pt x="444263" y="290991"/>
                </a:lnTo>
                <a:lnTo>
                  <a:pt x="446026" y="294191"/>
                </a:lnTo>
                <a:lnTo>
                  <a:pt x="447789" y="297367"/>
                </a:lnTo>
                <a:lnTo>
                  <a:pt x="449552" y="300519"/>
                </a:lnTo>
                <a:lnTo>
                  <a:pt x="451315" y="303650"/>
                </a:lnTo>
                <a:lnTo>
                  <a:pt x="453078" y="306758"/>
                </a:lnTo>
                <a:lnTo>
                  <a:pt x="454841" y="309843"/>
                </a:lnTo>
                <a:lnTo>
                  <a:pt x="456604" y="312905"/>
                </a:lnTo>
                <a:lnTo>
                  <a:pt x="458367" y="315947"/>
                </a:lnTo>
                <a:lnTo>
                  <a:pt x="460130" y="318966"/>
                </a:lnTo>
                <a:lnTo>
                  <a:pt x="461893" y="321965"/>
                </a:lnTo>
                <a:lnTo>
                  <a:pt x="463656" y="324942"/>
                </a:lnTo>
                <a:lnTo>
                  <a:pt x="465419" y="327898"/>
                </a:lnTo>
                <a:lnTo>
                  <a:pt x="467182" y="330833"/>
                </a:lnTo>
                <a:lnTo>
                  <a:pt x="468944" y="333748"/>
                </a:lnTo>
                <a:lnTo>
                  <a:pt x="470708" y="336643"/>
                </a:lnTo>
                <a:lnTo>
                  <a:pt x="472470" y="339517"/>
                </a:lnTo>
                <a:lnTo>
                  <a:pt x="474234" y="342372"/>
                </a:lnTo>
                <a:lnTo>
                  <a:pt x="475996" y="345207"/>
                </a:lnTo>
                <a:lnTo>
                  <a:pt x="477760" y="348022"/>
                </a:lnTo>
                <a:lnTo>
                  <a:pt x="479522" y="350818"/>
                </a:lnTo>
                <a:lnTo>
                  <a:pt x="481286" y="353596"/>
                </a:lnTo>
                <a:lnTo>
                  <a:pt x="483048" y="356354"/>
                </a:lnTo>
                <a:lnTo>
                  <a:pt x="484811" y="359094"/>
                </a:lnTo>
                <a:lnTo>
                  <a:pt x="486574" y="361815"/>
                </a:lnTo>
                <a:lnTo>
                  <a:pt x="488337" y="364518"/>
                </a:lnTo>
                <a:lnTo>
                  <a:pt x="490100" y="367203"/>
                </a:lnTo>
                <a:lnTo>
                  <a:pt x="491863" y="369870"/>
                </a:lnTo>
                <a:lnTo>
                  <a:pt x="493626" y="372519"/>
                </a:lnTo>
                <a:lnTo>
                  <a:pt x="495389" y="375151"/>
                </a:lnTo>
                <a:lnTo>
                  <a:pt x="497151" y="377764"/>
                </a:lnTo>
                <a:lnTo>
                  <a:pt x="498915" y="380361"/>
                </a:lnTo>
                <a:lnTo>
                  <a:pt x="500677" y="382941"/>
                </a:lnTo>
                <a:lnTo>
                  <a:pt x="502441" y="385504"/>
                </a:lnTo>
                <a:lnTo>
                  <a:pt x="504203" y="388050"/>
                </a:lnTo>
                <a:lnTo>
                  <a:pt x="505967" y="390580"/>
                </a:lnTo>
                <a:lnTo>
                  <a:pt x="507729" y="393093"/>
                </a:lnTo>
                <a:lnTo>
                  <a:pt x="509493" y="395590"/>
                </a:lnTo>
                <a:lnTo>
                  <a:pt x="511255" y="398071"/>
                </a:lnTo>
                <a:lnTo>
                  <a:pt x="513018" y="400536"/>
                </a:lnTo>
                <a:lnTo>
                  <a:pt x="514782" y="402985"/>
                </a:lnTo>
                <a:lnTo>
                  <a:pt x="516544" y="405418"/>
                </a:lnTo>
                <a:lnTo>
                  <a:pt x="518308" y="407836"/>
                </a:lnTo>
                <a:lnTo>
                  <a:pt x="520070" y="410240"/>
                </a:lnTo>
                <a:lnTo>
                  <a:pt x="521834" y="412627"/>
                </a:lnTo>
                <a:lnTo>
                  <a:pt x="523596" y="414999"/>
                </a:lnTo>
                <a:lnTo>
                  <a:pt x="525359" y="417357"/>
                </a:lnTo>
                <a:lnTo>
                  <a:pt x="527122" y="419700"/>
                </a:lnTo>
                <a:lnTo>
                  <a:pt x="528885" y="422028"/>
                </a:lnTo>
                <a:lnTo>
                  <a:pt x="530648" y="424342"/>
                </a:lnTo>
                <a:lnTo>
                  <a:pt x="532411" y="426641"/>
                </a:lnTo>
                <a:lnTo>
                  <a:pt x="534174" y="428927"/>
                </a:lnTo>
                <a:lnTo>
                  <a:pt x="535937" y="431197"/>
                </a:lnTo>
                <a:lnTo>
                  <a:pt x="537699" y="433454"/>
                </a:lnTo>
                <a:lnTo>
                  <a:pt x="539463" y="435698"/>
                </a:lnTo>
                <a:lnTo>
                  <a:pt x="541225" y="437927"/>
                </a:lnTo>
                <a:lnTo>
                  <a:pt x="542989" y="440144"/>
                </a:lnTo>
                <a:lnTo>
                  <a:pt x="544751" y="442346"/>
                </a:lnTo>
                <a:lnTo>
                  <a:pt x="546515" y="444535"/>
                </a:lnTo>
                <a:lnTo>
                  <a:pt x="548277" y="446711"/>
                </a:lnTo>
                <a:lnTo>
                  <a:pt x="550041" y="448874"/>
                </a:lnTo>
                <a:lnTo>
                  <a:pt x="551803" y="451024"/>
                </a:lnTo>
                <a:lnTo>
                  <a:pt x="553566" y="453160"/>
                </a:lnTo>
                <a:lnTo>
                  <a:pt x="555329" y="455285"/>
                </a:lnTo>
                <a:lnTo>
                  <a:pt x="557095" y="457397"/>
                </a:lnTo>
                <a:lnTo>
                  <a:pt x="558853" y="459496"/>
                </a:lnTo>
                <a:lnTo>
                  <a:pt x="560620" y="461583"/>
                </a:lnTo>
                <a:lnTo>
                  <a:pt x="562378" y="463657"/>
                </a:lnTo>
                <a:lnTo>
                  <a:pt x="564145" y="465720"/>
                </a:lnTo>
                <a:lnTo>
                  <a:pt x="565903" y="467770"/>
                </a:lnTo>
                <a:lnTo>
                  <a:pt x="567670" y="469807"/>
                </a:lnTo>
                <a:lnTo>
                  <a:pt x="569437" y="471834"/>
                </a:lnTo>
                <a:lnTo>
                  <a:pt x="571195" y="473849"/>
                </a:lnTo>
                <a:lnTo>
                  <a:pt x="572962" y="475851"/>
                </a:lnTo>
                <a:lnTo>
                  <a:pt x="574720" y="477843"/>
                </a:lnTo>
                <a:lnTo>
                  <a:pt x="576487" y="479823"/>
                </a:lnTo>
                <a:lnTo>
                  <a:pt x="578245" y="481791"/>
                </a:lnTo>
                <a:lnTo>
                  <a:pt x="580012" y="483749"/>
                </a:lnTo>
                <a:lnTo>
                  <a:pt x="581770" y="485694"/>
                </a:lnTo>
                <a:lnTo>
                  <a:pt x="583538" y="487629"/>
                </a:lnTo>
                <a:lnTo>
                  <a:pt x="585295" y="489553"/>
                </a:lnTo>
                <a:lnTo>
                  <a:pt x="587063" y="491467"/>
                </a:lnTo>
                <a:lnTo>
                  <a:pt x="588830" y="493369"/>
                </a:lnTo>
                <a:lnTo>
                  <a:pt x="590588" y="495261"/>
                </a:lnTo>
                <a:lnTo>
                  <a:pt x="592355" y="497141"/>
                </a:lnTo>
                <a:lnTo>
                  <a:pt x="594113" y="499012"/>
                </a:lnTo>
                <a:lnTo>
                  <a:pt x="595880" y="500872"/>
                </a:lnTo>
                <a:lnTo>
                  <a:pt x="597638" y="502722"/>
                </a:lnTo>
                <a:lnTo>
                  <a:pt x="599405" y="504562"/>
                </a:lnTo>
                <a:lnTo>
                  <a:pt x="601163" y="506390"/>
                </a:lnTo>
                <a:lnTo>
                  <a:pt x="602930" y="508209"/>
                </a:lnTo>
                <a:lnTo>
                  <a:pt x="604688" y="510019"/>
                </a:lnTo>
                <a:lnTo>
                  <a:pt x="606455" y="511818"/>
                </a:lnTo>
                <a:lnTo>
                  <a:pt x="608213" y="513607"/>
                </a:lnTo>
                <a:lnTo>
                  <a:pt x="609980" y="515387"/>
                </a:lnTo>
                <a:lnTo>
                  <a:pt x="611748" y="517157"/>
                </a:lnTo>
                <a:lnTo>
                  <a:pt x="613506" y="518917"/>
                </a:lnTo>
                <a:lnTo>
                  <a:pt x="615273" y="520668"/>
                </a:lnTo>
                <a:lnTo>
                  <a:pt x="617031" y="522409"/>
                </a:lnTo>
                <a:lnTo>
                  <a:pt x="618798" y="524141"/>
                </a:lnTo>
                <a:lnTo>
                  <a:pt x="620556" y="525864"/>
                </a:lnTo>
                <a:lnTo>
                  <a:pt x="622323" y="527577"/>
                </a:lnTo>
                <a:lnTo>
                  <a:pt x="624081" y="529281"/>
                </a:lnTo>
                <a:lnTo>
                  <a:pt x="625848" y="530977"/>
                </a:lnTo>
                <a:lnTo>
                  <a:pt x="627606" y="532663"/>
                </a:lnTo>
                <a:lnTo>
                  <a:pt x="629373" y="534340"/>
                </a:lnTo>
                <a:lnTo>
                  <a:pt x="631140" y="536008"/>
                </a:lnTo>
                <a:lnTo>
                  <a:pt x="632898" y="537668"/>
                </a:lnTo>
                <a:lnTo>
                  <a:pt x="634665" y="539319"/>
                </a:lnTo>
                <a:lnTo>
                  <a:pt x="636423" y="540961"/>
                </a:lnTo>
                <a:lnTo>
                  <a:pt x="638190" y="542594"/>
                </a:lnTo>
                <a:lnTo>
                  <a:pt x="639948" y="544219"/>
                </a:lnTo>
                <a:lnTo>
                  <a:pt x="641715" y="545836"/>
                </a:lnTo>
                <a:lnTo>
                  <a:pt x="643473" y="547444"/>
                </a:lnTo>
                <a:lnTo>
                  <a:pt x="645241" y="549044"/>
                </a:lnTo>
                <a:lnTo>
                  <a:pt x="646999" y="550636"/>
                </a:lnTo>
                <a:lnTo>
                  <a:pt x="648766" y="552219"/>
                </a:lnTo>
                <a:lnTo>
                  <a:pt x="650533" y="553795"/>
                </a:lnTo>
                <a:lnTo>
                  <a:pt x="652291" y="555362"/>
                </a:lnTo>
                <a:lnTo>
                  <a:pt x="654058" y="556921"/>
                </a:lnTo>
                <a:lnTo>
                  <a:pt x="655816" y="558472"/>
                </a:lnTo>
                <a:lnTo>
                  <a:pt x="657583" y="560015"/>
                </a:lnTo>
                <a:lnTo>
                  <a:pt x="659341" y="561551"/>
                </a:lnTo>
                <a:lnTo>
                  <a:pt x="661108" y="563079"/>
                </a:lnTo>
                <a:lnTo>
                  <a:pt x="662866" y="564599"/>
                </a:lnTo>
                <a:lnTo>
                  <a:pt x="664633" y="566111"/>
                </a:lnTo>
                <a:lnTo>
                  <a:pt x="666391" y="567616"/>
                </a:lnTo>
                <a:lnTo>
                  <a:pt x="668158" y="569114"/>
                </a:lnTo>
                <a:lnTo>
                  <a:pt x="669926" y="570604"/>
                </a:lnTo>
                <a:lnTo>
                  <a:pt x="671683" y="572086"/>
                </a:lnTo>
                <a:lnTo>
                  <a:pt x="673451" y="573561"/>
                </a:lnTo>
                <a:lnTo>
                  <a:pt x="675209" y="575029"/>
                </a:lnTo>
                <a:lnTo>
                  <a:pt x="676976" y="576489"/>
                </a:lnTo>
                <a:lnTo>
                  <a:pt x="678734" y="577942"/>
                </a:lnTo>
                <a:lnTo>
                  <a:pt x="680501" y="579388"/>
                </a:lnTo>
                <a:lnTo>
                  <a:pt x="682259" y="580827"/>
                </a:lnTo>
                <a:lnTo>
                  <a:pt x="684026" y="582260"/>
                </a:lnTo>
                <a:lnTo>
                  <a:pt x="685784" y="583685"/>
                </a:lnTo>
                <a:lnTo>
                  <a:pt x="687551" y="585103"/>
                </a:lnTo>
                <a:lnTo>
                  <a:pt x="689309" y="586514"/>
                </a:lnTo>
                <a:lnTo>
                  <a:pt x="691076" y="587918"/>
                </a:lnTo>
                <a:lnTo>
                  <a:pt x="692843" y="589315"/>
                </a:lnTo>
                <a:lnTo>
                  <a:pt x="694601" y="590706"/>
                </a:lnTo>
                <a:lnTo>
                  <a:pt x="696368" y="592091"/>
                </a:lnTo>
                <a:lnTo>
                  <a:pt x="698126" y="593467"/>
                </a:lnTo>
                <a:lnTo>
                  <a:pt x="699894" y="594838"/>
                </a:lnTo>
                <a:lnTo>
                  <a:pt x="701651" y="596203"/>
                </a:lnTo>
                <a:lnTo>
                  <a:pt x="703419" y="597561"/>
                </a:lnTo>
                <a:lnTo>
                  <a:pt x="705176" y="598912"/>
                </a:lnTo>
                <a:lnTo>
                  <a:pt x="706944" y="600257"/>
                </a:lnTo>
                <a:lnTo>
                  <a:pt x="708702" y="601596"/>
                </a:lnTo>
                <a:lnTo>
                  <a:pt x="710469" y="602927"/>
                </a:lnTo>
                <a:lnTo>
                  <a:pt x="712236" y="604254"/>
                </a:lnTo>
                <a:lnTo>
                  <a:pt x="713994" y="605573"/>
                </a:lnTo>
                <a:lnTo>
                  <a:pt x="715761" y="606887"/>
                </a:lnTo>
                <a:lnTo>
                  <a:pt x="717519" y="608194"/>
                </a:lnTo>
                <a:lnTo>
                  <a:pt x="719286" y="609495"/>
                </a:lnTo>
                <a:lnTo>
                  <a:pt x="721044" y="610791"/>
                </a:lnTo>
                <a:lnTo>
                  <a:pt x="722811" y="612080"/>
                </a:lnTo>
                <a:lnTo>
                  <a:pt x="724569" y="613362"/>
                </a:lnTo>
                <a:lnTo>
                  <a:pt x="726336" y="614640"/>
                </a:lnTo>
                <a:lnTo>
                  <a:pt x="728094" y="615911"/>
                </a:lnTo>
                <a:lnTo>
                  <a:pt x="729861" y="617177"/>
                </a:lnTo>
                <a:lnTo>
                  <a:pt x="731629" y="618436"/>
                </a:lnTo>
                <a:lnTo>
                  <a:pt x="733387" y="619691"/>
                </a:lnTo>
                <a:lnTo>
                  <a:pt x="735154" y="620938"/>
                </a:lnTo>
                <a:lnTo>
                  <a:pt x="736912" y="622181"/>
                </a:lnTo>
                <a:lnTo>
                  <a:pt x="738679" y="623418"/>
                </a:lnTo>
                <a:lnTo>
                  <a:pt x="740437" y="624649"/>
                </a:lnTo>
                <a:lnTo>
                  <a:pt x="742204" y="625875"/>
                </a:lnTo>
                <a:lnTo>
                  <a:pt x="743962" y="627094"/>
                </a:lnTo>
                <a:lnTo>
                  <a:pt x="745729" y="628309"/>
                </a:lnTo>
                <a:lnTo>
                  <a:pt x="747487" y="629518"/>
                </a:lnTo>
                <a:lnTo>
                  <a:pt x="749254" y="630722"/>
                </a:lnTo>
                <a:lnTo>
                  <a:pt x="751021" y="631921"/>
                </a:lnTo>
                <a:lnTo>
                  <a:pt x="752779" y="633113"/>
                </a:lnTo>
                <a:lnTo>
                  <a:pt x="754546" y="634301"/>
                </a:lnTo>
                <a:lnTo>
                  <a:pt x="756304" y="635483"/>
                </a:lnTo>
                <a:lnTo>
                  <a:pt x="758071" y="636660"/>
                </a:lnTo>
                <a:lnTo>
                  <a:pt x="759829" y="637832"/>
                </a:lnTo>
                <a:lnTo>
                  <a:pt x="761597" y="638999"/>
                </a:lnTo>
                <a:lnTo>
                  <a:pt x="763354" y="640160"/>
                </a:lnTo>
                <a:lnTo>
                  <a:pt x="765122" y="641317"/>
                </a:lnTo>
                <a:lnTo>
                  <a:pt x="766880" y="642468"/>
                </a:lnTo>
                <a:lnTo>
                  <a:pt x="768647" y="643615"/>
                </a:lnTo>
                <a:lnTo>
                  <a:pt x="770405" y="644756"/>
                </a:lnTo>
                <a:lnTo>
                  <a:pt x="772172" y="645892"/>
                </a:lnTo>
                <a:lnTo>
                  <a:pt x="773939" y="647024"/>
                </a:lnTo>
                <a:lnTo>
                  <a:pt x="775697" y="648150"/>
                </a:lnTo>
                <a:lnTo>
                  <a:pt x="777464" y="649272"/>
                </a:lnTo>
                <a:lnTo>
                  <a:pt x="779222" y="650388"/>
                </a:lnTo>
                <a:lnTo>
                  <a:pt x="780989" y="651500"/>
                </a:lnTo>
                <a:lnTo>
                  <a:pt x="782747" y="652607"/>
                </a:lnTo>
                <a:lnTo>
                  <a:pt x="784514" y="653709"/>
                </a:lnTo>
                <a:lnTo>
                  <a:pt x="786272" y="654807"/>
                </a:lnTo>
                <a:lnTo>
                  <a:pt x="788039" y="655900"/>
                </a:lnTo>
                <a:lnTo>
                  <a:pt x="789797" y="656988"/>
                </a:lnTo>
                <a:lnTo>
                  <a:pt x="791564" y="658072"/>
                </a:lnTo>
                <a:lnTo>
                  <a:pt x="793332" y="659151"/>
                </a:lnTo>
                <a:lnTo>
                  <a:pt x="795090" y="660226"/>
                </a:lnTo>
                <a:lnTo>
                  <a:pt x="796857" y="661295"/>
                </a:lnTo>
                <a:lnTo>
                  <a:pt x="798615" y="662361"/>
                </a:lnTo>
                <a:lnTo>
                  <a:pt x="800382" y="663421"/>
                </a:lnTo>
                <a:lnTo>
                  <a:pt x="802140" y="664478"/>
                </a:lnTo>
                <a:lnTo>
                  <a:pt x="803907" y="665530"/>
                </a:lnTo>
                <a:lnTo>
                  <a:pt x="805665" y="666577"/>
                </a:lnTo>
                <a:lnTo>
                  <a:pt x="807432" y="667621"/>
                </a:lnTo>
                <a:lnTo>
                  <a:pt x="809190" y="668660"/>
                </a:lnTo>
                <a:lnTo>
                  <a:pt x="810957" y="669694"/>
                </a:lnTo>
                <a:lnTo>
                  <a:pt x="812724" y="670725"/>
                </a:lnTo>
                <a:lnTo>
                  <a:pt x="814482" y="671750"/>
                </a:lnTo>
                <a:lnTo>
                  <a:pt x="816249" y="672772"/>
                </a:lnTo>
                <a:lnTo>
                  <a:pt x="818007" y="673789"/>
                </a:lnTo>
                <a:lnTo>
                  <a:pt x="819775" y="674803"/>
                </a:lnTo>
                <a:lnTo>
                  <a:pt x="821532" y="675811"/>
                </a:lnTo>
                <a:lnTo>
                  <a:pt x="823300" y="676817"/>
                </a:lnTo>
                <a:lnTo>
                  <a:pt x="825057" y="677818"/>
                </a:lnTo>
                <a:lnTo>
                  <a:pt x="826825" y="678815"/>
                </a:lnTo>
                <a:lnTo>
                  <a:pt x="828583" y="679807"/>
                </a:lnTo>
                <a:lnTo>
                  <a:pt x="830350" y="680796"/>
                </a:lnTo>
                <a:lnTo>
                  <a:pt x="832117" y="681781"/>
                </a:lnTo>
                <a:lnTo>
                  <a:pt x="833875" y="682761"/>
                </a:lnTo>
                <a:lnTo>
                  <a:pt x="835642" y="683738"/>
                </a:lnTo>
                <a:lnTo>
                  <a:pt x="837400" y="684711"/>
                </a:lnTo>
                <a:lnTo>
                  <a:pt x="839167" y="685680"/>
                </a:lnTo>
                <a:lnTo>
                  <a:pt x="840925" y="686644"/>
                </a:lnTo>
                <a:lnTo>
                  <a:pt x="842692" y="687605"/>
                </a:lnTo>
                <a:lnTo>
                  <a:pt x="844450" y="688562"/>
                </a:lnTo>
                <a:lnTo>
                  <a:pt x="846217" y="689516"/>
                </a:lnTo>
                <a:lnTo>
                  <a:pt x="847975" y="690465"/>
                </a:lnTo>
                <a:lnTo>
                  <a:pt x="849742" y="691411"/>
                </a:lnTo>
                <a:lnTo>
                  <a:pt x="851500" y="692353"/>
                </a:lnTo>
                <a:lnTo>
                  <a:pt x="853268" y="693292"/>
                </a:lnTo>
                <a:lnTo>
                  <a:pt x="855035" y="694226"/>
                </a:lnTo>
                <a:lnTo>
                  <a:pt x="856793" y="695157"/>
                </a:lnTo>
                <a:lnTo>
                  <a:pt x="858560" y="696085"/>
                </a:lnTo>
                <a:lnTo>
                  <a:pt x="860318" y="697008"/>
                </a:lnTo>
                <a:lnTo>
                  <a:pt x="862085" y="697928"/>
                </a:lnTo>
                <a:lnTo>
                  <a:pt x="863843" y="698844"/>
                </a:lnTo>
                <a:lnTo>
                  <a:pt x="865610" y="699757"/>
                </a:lnTo>
                <a:lnTo>
                  <a:pt x="867368" y="700666"/>
                </a:lnTo>
                <a:lnTo>
                  <a:pt x="869135" y="701572"/>
                </a:lnTo>
                <a:lnTo>
                  <a:pt x="870893" y="702475"/>
                </a:lnTo>
                <a:lnTo>
                  <a:pt x="872660" y="703373"/>
                </a:lnTo>
                <a:lnTo>
                  <a:pt x="874427" y="704268"/>
                </a:lnTo>
                <a:lnTo>
                  <a:pt x="876185" y="705160"/>
                </a:lnTo>
                <a:lnTo>
                  <a:pt x="877952" y="706048"/>
                </a:lnTo>
                <a:lnTo>
                  <a:pt x="879710" y="706933"/>
                </a:lnTo>
                <a:lnTo>
                  <a:pt x="881478" y="707814"/>
                </a:lnTo>
                <a:lnTo>
                  <a:pt x="883235" y="708692"/>
                </a:lnTo>
                <a:lnTo>
                  <a:pt x="885003" y="709567"/>
                </a:lnTo>
                <a:lnTo>
                  <a:pt x="886761" y="710438"/>
                </a:lnTo>
                <a:lnTo>
                  <a:pt x="888528" y="711307"/>
                </a:lnTo>
                <a:lnTo>
                  <a:pt x="890286" y="712171"/>
                </a:lnTo>
                <a:lnTo>
                  <a:pt x="892053" y="713032"/>
                </a:lnTo>
                <a:lnTo>
                  <a:pt x="893820" y="713891"/>
                </a:lnTo>
                <a:lnTo>
                  <a:pt x="895578" y="714745"/>
                </a:lnTo>
                <a:lnTo>
                  <a:pt x="897345" y="715597"/>
                </a:lnTo>
                <a:lnTo>
                  <a:pt x="899103" y="716446"/>
                </a:lnTo>
                <a:lnTo>
                  <a:pt x="900870" y="717291"/>
                </a:lnTo>
                <a:lnTo>
                  <a:pt x="902628" y="718133"/>
                </a:lnTo>
                <a:lnTo>
                  <a:pt x="904395" y="718972"/>
                </a:lnTo>
                <a:lnTo>
                  <a:pt x="906153" y="719808"/>
                </a:lnTo>
                <a:lnTo>
                  <a:pt x="907920" y="720640"/>
                </a:lnTo>
                <a:lnTo>
                  <a:pt x="909678" y="721470"/>
                </a:lnTo>
                <a:lnTo>
                  <a:pt x="911445" y="722297"/>
                </a:lnTo>
                <a:lnTo>
                  <a:pt x="913213" y="723120"/>
                </a:lnTo>
                <a:lnTo>
                  <a:pt x="914971" y="723940"/>
                </a:lnTo>
                <a:lnTo>
                  <a:pt x="916738" y="724758"/>
                </a:lnTo>
                <a:lnTo>
                  <a:pt x="918496" y="725573"/>
                </a:lnTo>
                <a:lnTo>
                  <a:pt x="920263" y="726384"/>
                </a:lnTo>
                <a:lnTo>
                  <a:pt x="922021" y="727192"/>
                </a:lnTo>
                <a:lnTo>
                  <a:pt x="923788" y="727998"/>
                </a:lnTo>
                <a:lnTo>
                  <a:pt x="925546" y="728800"/>
                </a:lnTo>
                <a:lnTo>
                  <a:pt x="927313" y="729599"/>
                </a:lnTo>
                <a:lnTo>
                  <a:pt x="929071" y="730396"/>
                </a:lnTo>
                <a:lnTo>
                  <a:pt x="930838" y="731190"/>
                </a:lnTo>
                <a:lnTo>
                  <a:pt x="932605" y="731980"/>
                </a:lnTo>
                <a:lnTo>
                  <a:pt x="934363" y="732768"/>
                </a:lnTo>
                <a:lnTo>
                  <a:pt x="936130" y="733553"/>
                </a:lnTo>
                <a:lnTo>
                  <a:pt x="937888" y="734335"/>
                </a:lnTo>
                <a:lnTo>
                  <a:pt x="939656" y="735115"/>
                </a:lnTo>
                <a:lnTo>
                  <a:pt x="941413" y="735891"/>
                </a:lnTo>
                <a:lnTo>
                  <a:pt x="943181" y="736665"/>
                </a:lnTo>
                <a:lnTo>
                  <a:pt x="944938" y="737436"/>
                </a:lnTo>
                <a:lnTo>
                  <a:pt x="946706" y="738204"/>
                </a:lnTo>
                <a:lnTo>
                  <a:pt x="948464" y="738970"/>
                </a:lnTo>
                <a:lnTo>
                  <a:pt x="950231" y="739733"/>
                </a:lnTo>
                <a:lnTo>
                  <a:pt x="951989" y="740493"/>
                </a:lnTo>
                <a:lnTo>
                  <a:pt x="953756" y="741250"/>
                </a:lnTo>
                <a:lnTo>
                  <a:pt x="955523" y="742004"/>
                </a:lnTo>
                <a:lnTo>
                  <a:pt x="957281" y="742756"/>
                </a:lnTo>
                <a:lnTo>
                  <a:pt x="959048" y="743505"/>
                </a:lnTo>
                <a:lnTo>
                  <a:pt x="960806" y="744252"/>
                </a:lnTo>
                <a:lnTo>
                  <a:pt x="962573" y="744996"/>
                </a:lnTo>
                <a:lnTo>
                  <a:pt x="964331" y="745737"/>
                </a:lnTo>
                <a:lnTo>
                  <a:pt x="966098" y="746476"/>
                </a:lnTo>
                <a:lnTo>
                  <a:pt x="967856" y="747213"/>
                </a:lnTo>
                <a:lnTo>
                  <a:pt x="969623" y="747945"/>
                </a:lnTo>
                <a:lnTo>
                  <a:pt x="971381" y="748677"/>
                </a:lnTo>
                <a:lnTo>
                  <a:pt x="973148" y="749406"/>
                </a:lnTo>
                <a:lnTo>
                  <a:pt x="974916" y="750131"/>
                </a:lnTo>
                <a:lnTo>
                  <a:pt x="976674" y="750855"/>
                </a:lnTo>
                <a:lnTo>
                  <a:pt x="978441" y="751576"/>
                </a:lnTo>
                <a:lnTo>
                  <a:pt x="980199" y="752294"/>
                </a:lnTo>
                <a:lnTo>
                  <a:pt x="981966" y="753010"/>
                </a:lnTo>
                <a:lnTo>
                  <a:pt x="983724" y="753723"/>
                </a:lnTo>
                <a:lnTo>
                  <a:pt x="985491" y="754434"/>
                </a:lnTo>
                <a:lnTo>
                  <a:pt x="987249" y="755143"/>
                </a:lnTo>
                <a:lnTo>
                  <a:pt x="989016" y="755849"/>
                </a:lnTo>
                <a:lnTo>
                  <a:pt x="990774" y="756552"/>
                </a:lnTo>
                <a:lnTo>
                  <a:pt x="992541" y="757253"/>
                </a:lnTo>
                <a:lnTo>
                  <a:pt x="994308" y="757952"/>
                </a:lnTo>
                <a:lnTo>
                  <a:pt x="996066" y="758648"/>
                </a:lnTo>
                <a:lnTo>
                  <a:pt x="997833" y="759343"/>
                </a:lnTo>
                <a:lnTo>
                  <a:pt x="999591" y="760034"/>
                </a:lnTo>
                <a:lnTo>
                  <a:pt x="1001359" y="760723"/>
                </a:lnTo>
                <a:lnTo>
                  <a:pt x="1003117" y="761411"/>
                </a:lnTo>
                <a:lnTo>
                  <a:pt x="1004884" y="762095"/>
                </a:lnTo>
                <a:lnTo>
                  <a:pt x="1006642" y="762778"/>
                </a:lnTo>
                <a:lnTo>
                  <a:pt x="1008409" y="763458"/>
                </a:lnTo>
                <a:lnTo>
                  <a:pt x="1010167" y="764136"/>
                </a:lnTo>
                <a:lnTo>
                  <a:pt x="1011934" y="764811"/>
                </a:lnTo>
                <a:lnTo>
                  <a:pt x="1013701" y="765484"/>
                </a:lnTo>
                <a:lnTo>
                  <a:pt x="1015459" y="766155"/>
                </a:lnTo>
                <a:lnTo>
                  <a:pt x="1017226" y="766824"/>
                </a:lnTo>
                <a:lnTo>
                  <a:pt x="1018984" y="767490"/>
                </a:lnTo>
                <a:lnTo>
                  <a:pt x="1020751" y="768155"/>
                </a:lnTo>
                <a:lnTo>
                  <a:pt x="1022509" y="768816"/>
                </a:lnTo>
                <a:lnTo>
                  <a:pt x="1024276" y="769476"/>
                </a:lnTo>
                <a:lnTo>
                  <a:pt x="1026034" y="770134"/>
                </a:lnTo>
                <a:lnTo>
                  <a:pt x="1027801" y="770790"/>
                </a:lnTo>
                <a:lnTo>
                  <a:pt x="1029559" y="771443"/>
                </a:lnTo>
                <a:lnTo>
                  <a:pt x="1031326" y="772094"/>
                </a:lnTo>
                <a:lnTo>
                  <a:pt x="1033084" y="772743"/>
                </a:lnTo>
                <a:lnTo>
                  <a:pt x="1034852" y="773389"/>
                </a:lnTo>
                <a:lnTo>
                  <a:pt x="1036619" y="774034"/>
                </a:lnTo>
                <a:lnTo>
                  <a:pt x="1038377" y="774677"/>
                </a:lnTo>
                <a:lnTo>
                  <a:pt x="1040144" y="775317"/>
                </a:lnTo>
                <a:lnTo>
                  <a:pt x="1041902" y="775956"/>
                </a:lnTo>
                <a:lnTo>
                  <a:pt x="1043669" y="776592"/>
                </a:lnTo>
                <a:lnTo>
                  <a:pt x="1045427" y="777226"/>
                </a:lnTo>
                <a:lnTo>
                  <a:pt x="1047194" y="777859"/>
                </a:lnTo>
                <a:lnTo>
                  <a:pt x="1048952" y="778488"/>
                </a:lnTo>
                <a:lnTo>
                  <a:pt x="1050719" y="779117"/>
                </a:lnTo>
                <a:lnTo>
                  <a:pt x="1052477" y="779743"/>
                </a:lnTo>
                <a:lnTo>
                  <a:pt x="1054244" y="780367"/>
                </a:lnTo>
                <a:lnTo>
                  <a:pt x="1056012" y="780988"/>
                </a:lnTo>
                <a:lnTo>
                  <a:pt x="1057769" y="781609"/>
                </a:lnTo>
                <a:lnTo>
                  <a:pt x="1059537" y="782226"/>
                </a:lnTo>
                <a:lnTo>
                  <a:pt x="1061294" y="782843"/>
                </a:lnTo>
                <a:lnTo>
                  <a:pt x="1063062" y="783457"/>
                </a:lnTo>
                <a:lnTo>
                  <a:pt x="1064820" y="784069"/>
                </a:lnTo>
                <a:lnTo>
                  <a:pt x="1066587" y="784679"/>
                </a:lnTo>
                <a:lnTo>
                  <a:pt x="1068345" y="785287"/>
                </a:lnTo>
                <a:lnTo>
                  <a:pt x="1070112" y="785894"/>
                </a:lnTo>
                <a:lnTo>
                  <a:pt x="1071870" y="786497"/>
                </a:lnTo>
                <a:lnTo>
                  <a:pt x="1073637" y="787100"/>
                </a:lnTo>
                <a:lnTo>
                  <a:pt x="1075404" y="787701"/>
                </a:lnTo>
                <a:lnTo>
                  <a:pt x="1077162" y="788299"/>
                </a:lnTo>
                <a:lnTo>
                  <a:pt x="1078929" y="788896"/>
                </a:lnTo>
                <a:lnTo>
                  <a:pt x="1080687" y="789490"/>
                </a:lnTo>
                <a:lnTo>
                  <a:pt x="1082454" y="790084"/>
                </a:lnTo>
                <a:lnTo>
                  <a:pt x="1084212" y="790674"/>
                </a:lnTo>
                <a:lnTo>
                  <a:pt x="1085979" y="791264"/>
                </a:lnTo>
                <a:lnTo>
                  <a:pt x="1087737" y="791851"/>
                </a:lnTo>
                <a:lnTo>
                  <a:pt x="1089505" y="792436"/>
                </a:lnTo>
                <a:lnTo>
                  <a:pt x="1091262" y="793020"/>
                </a:lnTo>
                <a:lnTo>
                  <a:pt x="1093030" y="793602"/>
                </a:lnTo>
                <a:lnTo>
                  <a:pt x="1094797" y="794182"/>
                </a:lnTo>
                <a:lnTo>
                  <a:pt x="1096555" y="794760"/>
                </a:lnTo>
                <a:lnTo>
                  <a:pt x="1098322" y="795337"/>
                </a:lnTo>
                <a:lnTo>
                  <a:pt x="1100080" y="795911"/>
                </a:lnTo>
                <a:lnTo>
                  <a:pt x="1101847" y="796484"/>
                </a:lnTo>
                <a:lnTo>
                  <a:pt x="1103605" y="797055"/>
                </a:lnTo>
                <a:lnTo>
                  <a:pt x="1105372" y="797624"/>
                </a:lnTo>
                <a:lnTo>
                  <a:pt x="1107130" y="798192"/>
                </a:lnTo>
                <a:lnTo>
                  <a:pt x="1108897" y="798758"/>
                </a:lnTo>
                <a:lnTo>
                  <a:pt x="1110655" y="799322"/>
                </a:lnTo>
                <a:lnTo>
                  <a:pt x="1112422" y="799884"/>
                </a:lnTo>
                <a:lnTo>
                  <a:pt x="1114180" y="800445"/>
                </a:lnTo>
                <a:lnTo>
                  <a:pt x="1115947" y="801004"/>
                </a:lnTo>
                <a:lnTo>
                  <a:pt x="1117715" y="801561"/>
                </a:lnTo>
                <a:lnTo>
                  <a:pt x="1119472" y="802117"/>
                </a:lnTo>
                <a:lnTo>
                  <a:pt x="1121240" y="802670"/>
                </a:lnTo>
                <a:lnTo>
                  <a:pt x="1122998" y="803222"/>
                </a:lnTo>
                <a:lnTo>
                  <a:pt x="1124765" y="803773"/>
                </a:lnTo>
                <a:lnTo>
                  <a:pt x="1126523" y="804322"/>
                </a:lnTo>
                <a:lnTo>
                  <a:pt x="1128290" y="804869"/>
                </a:lnTo>
                <a:lnTo>
                  <a:pt x="1130048" y="805415"/>
                </a:lnTo>
                <a:lnTo>
                  <a:pt x="1131815" y="805958"/>
                </a:lnTo>
                <a:lnTo>
                  <a:pt x="1133573" y="806500"/>
                </a:lnTo>
                <a:lnTo>
                  <a:pt x="1135340" y="807040"/>
                </a:lnTo>
                <a:lnTo>
                  <a:pt x="1137107" y="807580"/>
                </a:lnTo>
                <a:lnTo>
                  <a:pt x="1138865" y="808117"/>
                </a:lnTo>
                <a:lnTo>
                  <a:pt x="1140632" y="808652"/>
                </a:lnTo>
                <a:lnTo>
                  <a:pt x="1142390" y="809187"/>
                </a:lnTo>
                <a:lnTo>
                  <a:pt x="1144157" y="809719"/>
                </a:lnTo>
                <a:lnTo>
                  <a:pt x="1145915" y="810250"/>
                </a:lnTo>
                <a:lnTo>
                  <a:pt x="1147682" y="810779"/>
                </a:lnTo>
                <a:lnTo>
                  <a:pt x="1149440" y="811307"/>
                </a:lnTo>
                <a:lnTo>
                  <a:pt x="1151208" y="811833"/>
                </a:lnTo>
                <a:lnTo>
                  <a:pt x="1152965" y="812358"/>
                </a:lnTo>
                <a:lnTo>
                  <a:pt x="1154733" y="812881"/>
                </a:lnTo>
                <a:lnTo>
                  <a:pt x="1156500" y="813402"/>
                </a:lnTo>
                <a:lnTo>
                  <a:pt x="1158258" y="813922"/>
                </a:lnTo>
                <a:lnTo>
                  <a:pt x="1160025" y="814441"/>
                </a:lnTo>
                <a:lnTo>
                  <a:pt x="1161783" y="814958"/>
                </a:lnTo>
                <a:lnTo>
                  <a:pt x="1163550" y="815473"/>
                </a:lnTo>
                <a:lnTo>
                  <a:pt x="1165308" y="815987"/>
                </a:lnTo>
                <a:lnTo>
                  <a:pt x="1167075" y="816500"/>
                </a:lnTo>
                <a:lnTo>
                  <a:pt x="1168833" y="817010"/>
                </a:lnTo>
                <a:lnTo>
                  <a:pt x="1170600" y="817520"/>
                </a:lnTo>
                <a:lnTo>
                  <a:pt x="1172358" y="818028"/>
                </a:lnTo>
                <a:lnTo>
                  <a:pt x="1174125" y="818534"/>
                </a:lnTo>
                <a:lnTo>
                  <a:pt x="1175893" y="819039"/>
                </a:lnTo>
                <a:lnTo>
                  <a:pt x="1177650" y="819543"/>
                </a:lnTo>
                <a:lnTo>
                  <a:pt x="1179418" y="820044"/>
                </a:lnTo>
                <a:lnTo>
                  <a:pt x="1181175" y="820545"/>
                </a:lnTo>
                <a:lnTo>
                  <a:pt x="1182943" y="821044"/>
                </a:lnTo>
                <a:lnTo>
                  <a:pt x="1184701" y="821542"/>
                </a:lnTo>
                <a:lnTo>
                  <a:pt x="1186468" y="822038"/>
                </a:lnTo>
                <a:lnTo>
                  <a:pt x="1188226" y="822533"/>
                </a:lnTo>
                <a:lnTo>
                  <a:pt x="1189993" y="823026"/>
                </a:lnTo>
                <a:lnTo>
                  <a:pt x="1191751" y="823518"/>
                </a:lnTo>
                <a:lnTo>
                  <a:pt x="1193518" y="824009"/>
                </a:lnTo>
                <a:lnTo>
                  <a:pt x="1195276" y="824498"/>
                </a:lnTo>
                <a:lnTo>
                  <a:pt x="1197043" y="824986"/>
                </a:lnTo>
                <a:lnTo>
                  <a:pt x="1198810" y="825472"/>
                </a:lnTo>
                <a:lnTo>
                  <a:pt x="1200568" y="825957"/>
                </a:lnTo>
                <a:lnTo>
                  <a:pt x="1202335" y="826441"/>
                </a:lnTo>
                <a:lnTo>
                  <a:pt x="1204093" y="826923"/>
                </a:lnTo>
                <a:lnTo>
                  <a:pt x="1205860" y="827404"/>
                </a:lnTo>
                <a:lnTo>
                  <a:pt x="1207618" y="827883"/>
                </a:lnTo>
                <a:lnTo>
                  <a:pt x="1209386" y="828361"/>
                </a:lnTo>
                <a:lnTo>
                  <a:pt x="1211143" y="828838"/>
                </a:lnTo>
                <a:lnTo>
                  <a:pt x="1212911" y="829314"/>
                </a:lnTo>
                <a:lnTo>
                  <a:pt x="1214668" y="829788"/>
                </a:lnTo>
                <a:lnTo>
                  <a:pt x="1216436" y="830260"/>
                </a:lnTo>
                <a:lnTo>
                  <a:pt x="1218203" y="830732"/>
                </a:lnTo>
                <a:lnTo>
                  <a:pt x="1219961" y="831202"/>
                </a:lnTo>
                <a:lnTo>
                  <a:pt x="1221728" y="831671"/>
                </a:lnTo>
                <a:lnTo>
                  <a:pt x="1223486" y="832138"/>
                </a:lnTo>
                <a:lnTo>
                  <a:pt x="1225253" y="832604"/>
                </a:lnTo>
                <a:lnTo>
                  <a:pt x="1227011" y="833069"/>
                </a:lnTo>
                <a:lnTo>
                  <a:pt x="1228778" y="833533"/>
                </a:lnTo>
                <a:lnTo>
                  <a:pt x="1230536" y="833995"/>
                </a:lnTo>
                <a:lnTo>
                  <a:pt x="1232303" y="834456"/>
                </a:lnTo>
                <a:lnTo>
                  <a:pt x="1234061" y="834916"/>
                </a:lnTo>
                <a:lnTo>
                  <a:pt x="1235828" y="835374"/>
                </a:lnTo>
                <a:lnTo>
                  <a:pt x="1237596" y="835831"/>
                </a:lnTo>
                <a:lnTo>
                  <a:pt x="1239353" y="836288"/>
                </a:lnTo>
                <a:lnTo>
                  <a:pt x="1241121" y="836741"/>
                </a:lnTo>
                <a:lnTo>
                  <a:pt x="1242878" y="837195"/>
                </a:lnTo>
                <a:lnTo>
                  <a:pt x="1244646" y="837647"/>
                </a:lnTo>
                <a:lnTo>
                  <a:pt x="1246404" y="838098"/>
                </a:lnTo>
                <a:lnTo>
                  <a:pt x="1248171" y="838548"/>
                </a:lnTo>
                <a:lnTo>
                  <a:pt x="1249929" y="838996"/>
                </a:lnTo>
                <a:lnTo>
                  <a:pt x="1251696" y="839443"/>
                </a:lnTo>
                <a:lnTo>
                  <a:pt x="1253454" y="839890"/>
                </a:lnTo>
                <a:lnTo>
                  <a:pt x="1255221" y="840334"/>
                </a:lnTo>
                <a:lnTo>
                  <a:pt x="1256988" y="840778"/>
                </a:lnTo>
                <a:lnTo>
                  <a:pt x="1258746" y="841220"/>
                </a:lnTo>
                <a:lnTo>
                  <a:pt x="1260513" y="841662"/>
                </a:lnTo>
                <a:lnTo>
                  <a:pt x="1262271" y="842102"/>
                </a:lnTo>
                <a:lnTo>
                  <a:pt x="1264038" y="842540"/>
                </a:lnTo>
                <a:lnTo>
                  <a:pt x="1265796" y="842978"/>
                </a:lnTo>
                <a:lnTo>
                  <a:pt x="1267563" y="843414"/>
                </a:lnTo>
                <a:lnTo>
                  <a:pt x="1269321" y="843849"/>
                </a:lnTo>
                <a:lnTo>
                  <a:pt x="1271089" y="844283"/>
                </a:lnTo>
                <a:lnTo>
                  <a:pt x="1272847" y="844716"/>
                </a:lnTo>
                <a:lnTo>
                  <a:pt x="1274614" y="845148"/>
                </a:lnTo>
                <a:lnTo>
                  <a:pt x="1276372" y="845578"/>
                </a:lnTo>
                <a:lnTo>
                  <a:pt x="1278139" y="846007"/>
                </a:lnTo>
                <a:lnTo>
                  <a:pt x="1279906" y="846436"/>
                </a:lnTo>
                <a:lnTo>
                  <a:pt x="1281664" y="846863"/>
                </a:lnTo>
                <a:lnTo>
                  <a:pt x="1283431" y="847289"/>
                </a:lnTo>
                <a:lnTo>
                  <a:pt x="1285189" y="847714"/>
                </a:lnTo>
                <a:lnTo>
                  <a:pt x="1286956" y="848137"/>
                </a:lnTo>
                <a:lnTo>
                  <a:pt x="1288714" y="848560"/>
                </a:lnTo>
                <a:lnTo>
                  <a:pt x="1290481" y="848982"/>
                </a:lnTo>
                <a:lnTo>
                  <a:pt x="1292239" y="849401"/>
                </a:lnTo>
                <a:lnTo>
                  <a:pt x="1294006" y="849821"/>
                </a:lnTo>
                <a:lnTo>
                  <a:pt x="1295764" y="850239"/>
                </a:lnTo>
                <a:lnTo>
                  <a:pt x="1297531" y="850656"/>
                </a:lnTo>
                <a:lnTo>
                  <a:pt x="1299299" y="851072"/>
                </a:lnTo>
                <a:lnTo>
                  <a:pt x="1301056" y="851490"/>
                </a:lnTo>
                <a:lnTo>
                  <a:pt x="1302824" y="851899"/>
                </a:lnTo>
                <a:lnTo>
                  <a:pt x="1304582" y="852309"/>
                </a:lnTo>
                <a:lnTo>
                  <a:pt x="1306349" y="852727"/>
                </a:lnTo>
                <a:lnTo>
                  <a:pt x="1308107" y="853136"/>
                </a:lnTo>
                <a:lnTo>
                  <a:pt x="1309874" y="853546"/>
                </a:lnTo>
                <a:lnTo>
                  <a:pt x="1311632" y="853955"/>
                </a:lnTo>
                <a:lnTo>
                  <a:pt x="1313399" y="854355"/>
                </a:lnTo>
                <a:lnTo>
                  <a:pt x="1315157" y="854764"/>
                </a:lnTo>
                <a:lnTo>
                  <a:pt x="1316924" y="855173"/>
                </a:lnTo>
                <a:lnTo>
                  <a:pt x="1318691" y="855573"/>
                </a:lnTo>
                <a:lnTo>
                  <a:pt x="1320449" y="855973"/>
                </a:lnTo>
                <a:lnTo>
                  <a:pt x="1322216" y="856382"/>
                </a:lnTo>
                <a:lnTo>
                  <a:pt x="1323974" y="856782"/>
                </a:lnTo>
                <a:lnTo>
                  <a:pt x="1325741" y="857182"/>
                </a:lnTo>
                <a:lnTo>
                  <a:pt x="1327499" y="857582"/>
                </a:lnTo>
                <a:lnTo>
                  <a:pt x="1329266" y="857973"/>
                </a:lnTo>
                <a:lnTo>
                  <a:pt x="1331024" y="858373"/>
                </a:lnTo>
                <a:lnTo>
                  <a:pt x="1332792" y="858773"/>
                </a:lnTo>
                <a:lnTo>
                  <a:pt x="1334550" y="859163"/>
                </a:lnTo>
                <a:lnTo>
                  <a:pt x="1336317" y="859554"/>
                </a:lnTo>
                <a:lnTo>
                  <a:pt x="1338084" y="859954"/>
                </a:lnTo>
                <a:lnTo>
                  <a:pt x="1339842" y="860345"/>
                </a:lnTo>
                <a:lnTo>
                  <a:pt x="1341609" y="860735"/>
                </a:lnTo>
                <a:lnTo>
                  <a:pt x="1343367" y="861126"/>
                </a:lnTo>
                <a:lnTo>
                  <a:pt x="1345134" y="861507"/>
                </a:lnTo>
                <a:lnTo>
                  <a:pt x="1346892" y="861898"/>
                </a:lnTo>
                <a:lnTo>
                  <a:pt x="1348659" y="862289"/>
                </a:lnTo>
                <a:lnTo>
                  <a:pt x="1350417" y="862670"/>
                </a:lnTo>
                <a:lnTo>
                  <a:pt x="1352184" y="863061"/>
                </a:lnTo>
                <a:lnTo>
                  <a:pt x="1353942" y="863442"/>
                </a:lnTo>
                <a:lnTo>
                  <a:pt x="1355709" y="863823"/>
                </a:lnTo>
                <a:lnTo>
                  <a:pt x="1357467" y="864205"/>
                </a:lnTo>
                <a:lnTo>
                  <a:pt x="1359235" y="864586"/>
                </a:lnTo>
                <a:lnTo>
                  <a:pt x="1361002" y="864967"/>
                </a:lnTo>
                <a:lnTo>
                  <a:pt x="1362760" y="865349"/>
                </a:lnTo>
                <a:lnTo>
                  <a:pt x="1364527" y="865721"/>
                </a:lnTo>
                <a:lnTo>
                  <a:pt x="1366285" y="866102"/>
                </a:lnTo>
                <a:lnTo>
                  <a:pt x="1368052" y="866474"/>
                </a:lnTo>
                <a:lnTo>
                  <a:pt x="1369810" y="866855"/>
                </a:lnTo>
                <a:lnTo>
                  <a:pt x="1371577" y="867227"/>
                </a:lnTo>
                <a:lnTo>
                  <a:pt x="1373335" y="867599"/>
                </a:lnTo>
                <a:lnTo>
                  <a:pt x="1375102" y="867972"/>
                </a:lnTo>
                <a:lnTo>
                  <a:pt x="1376860" y="868344"/>
                </a:lnTo>
                <a:lnTo>
                  <a:pt x="1378627" y="868716"/>
                </a:lnTo>
                <a:lnTo>
                  <a:pt x="1380394" y="869078"/>
                </a:lnTo>
                <a:lnTo>
                  <a:pt x="1382152" y="869450"/>
                </a:lnTo>
                <a:lnTo>
                  <a:pt x="1383919" y="869822"/>
                </a:lnTo>
                <a:lnTo>
                  <a:pt x="1385677" y="870185"/>
                </a:lnTo>
                <a:lnTo>
                  <a:pt x="1387444" y="870548"/>
                </a:lnTo>
                <a:lnTo>
                  <a:pt x="1389202" y="870920"/>
                </a:lnTo>
                <a:lnTo>
                  <a:pt x="1390970" y="871283"/>
                </a:lnTo>
                <a:lnTo>
                  <a:pt x="1392728" y="871645"/>
                </a:lnTo>
                <a:lnTo>
                  <a:pt x="1394495" y="872008"/>
                </a:lnTo>
                <a:lnTo>
                  <a:pt x="1396253" y="872371"/>
                </a:lnTo>
                <a:lnTo>
                  <a:pt x="1398020" y="872724"/>
                </a:lnTo>
                <a:lnTo>
                  <a:pt x="1399787" y="873087"/>
                </a:lnTo>
                <a:lnTo>
                  <a:pt x="1401545" y="873450"/>
                </a:lnTo>
                <a:lnTo>
                  <a:pt x="1403312" y="873803"/>
                </a:lnTo>
                <a:lnTo>
                  <a:pt x="1405070" y="874157"/>
                </a:lnTo>
                <a:lnTo>
                  <a:pt x="1406837" y="874519"/>
                </a:lnTo>
                <a:lnTo>
                  <a:pt x="1408595" y="874873"/>
                </a:lnTo>
                <a:lnTo>
                  <a:pt x="1410362" y="875226"/>
                </a:lnTo>
                <a:lnTo>
                  <a:pt x="1412120" y="875580"/>
                </a:lnTo>
                <a:lnTo>
                  <a:pt x="1413887" y="875933"/>
                </a:lnTo>
                <a:lnTo>
                  <a:pt x="1415645" y="876287"/>
                </a:lnTo>
                <a:lnTo>
                  <a:pt x="1417412" y="876640"/>
                </a:lnTo>
                <a:lnTo>
                  <a:pt x="1419180" y="876984"/>
                </a:lnTo>
                <a:lnTo>
                  <a:pt x="1420938" y="877338"/>
                </a:lnTo>
                <a:lnTo>
                  <a:pt x="1422705" y="877682"/>
                </a:lnTo>
                <a:lnTo>
                  <a:pt x="1424463" y="878035"/>
                </a:lnTo>
                <a:lnTo>
                  <a:pt x="1426230" y="878379"/>
                </a:lnTo>
                <a:lnTo>
                  <a:pt x="1427988" y="878723"/>
                </a:lnTo>
                <a:lnTo>
                  <a:pt x="1429755" y="879068"/>
                </a:lnTo>
                <a:lnTo>
                  <a:pt x="1431513" y="879412"/>
                </a:lnTo>
                <a:lnTo>
                  <a:pt x="1433280" y="879756"/>
                </a:lnTo>
                <a:lnTo>
                  <a:pt x="1435038" y="880100"/>
                </a:lnTo>
                <a:lnTo>
                  <a:pt x="1436805" y="880444"/>
                </a:lnTo>
                <a:lnTo>
                  <a:pt x="1438572" y="880779"/>
                </a:lnTo>
                <a:lnTo>
                  <a:pt x="1440330" y="881123"/>
                </a:lnTo>
                <a:lnTo>
                  <a:pt x="1442097" y="881458"/>
                </a:lnTo>
                <a:lnTo>
                  <a:pt x="1443855" y="881802"/>
                </a:lnTo>
                <a:lnTo>
                  <a:pt x="1445623" y="882137"/>
                </a:lnTo>
                <a:lnTo>
                  <a:pt x="1447380" y="882472"/>
                </a:lnTo>
                <a:lnTo>
                  <a:pt x="1449148" y="882807"/>
                </a:lnTo>
                <a:lnTo>
                  <a:pt x="1450905" y="883151"/>
                </a:lnTo>
                <a:lnTo>
                  <a:pt x="1452673" y="883486"/>
                </a:lnTo>
                <a:lnTo>
                  <a:pt x="1454431" y="883811"/>
                </a:lnTo>
                <a:lnTo>
                  <a:pt x="1456198" y="884146"/>
                </a:lnTo>
                <a:lnTo>
                  <a:pt x="1457956" y="884481"/>
                </a:lnTo>
                <a:lnTo>
                  <a:pt x="1459723" y="884816"/>
                </a:lnTo>
                <a:lnTo>
                  <a:pt x="1461490" y="885141"/>
                </a:lnTo>
                <a:lnTo>
                  <a:pt x="1463248" y="885476"/>
                </a:lnTo>
                <a:lnTo>
                  <a:pt x="1465015" y="885802"/>
                </a:lnTo>
                <a:lnTo>
                  <a:pt x="1466773" y="886127"/>
                </a:lnTo>
                <a:lnTo>
                  <a:pt x="1468540" y="886453"/>
                </a:lnTo>
                <a:lnTo>
                  <a:pt x="1470298" y="886788"/>
                </a:lnTo>
                <a:lnTo>
                  <a:pt x="1472065" y="887113"/>
                </a:lnTo>
                <a:lnTo>
                  <a:pt x="1473823" y="887439"/>
                </a:lnTo>
                <a:lnTo>
                  <a:pt x="1475590" y="887755"/>
                </a:lnTo>
                <a:lnTo>
                  <a:pt x="1477348" y="888080"/>
                </a:lnTo>
                <a:lnTo>
                  <a:pt x="1479116" y="888406"/>
                </a:lnTo>
                <a:lnTo>
                  <a:pt x="1480883" y="888731"/>
                </a:lnTo>
                <a:lnTo>
                  <a:pt x="1482641" y="889048"/>
                </a:lnTo>
                <a:lnTo>
                  <a:pt x="1484408" y="889373"/>
                </a:lnTo>
                <a:lnTo>
                  <a:pt x="1486166" y="889689"/>
                </a:lnTo>
                <a:lnTo>
                  <a:pt x="1487933" y="890006"/>
                </a:lnTo>
                <a:lnTo>
                  <a:pt x="1489691" y="890331"/>
                </a:lnTo>
                <a:lnTo>
                  <a:pt x="1491458" y="890647"/>
                </a:lnTo>
                <a:lnTo>
                  <a:pt x="1493216" y="890964"/>
                </a:lnTo>
                <a:lnTo>
                  <a:pt x="1494983" y="891280"/>
                </a:lnTo>
                <a:lnTo>
                  <a:pt x="1496741" y="891596"/>
                </a:lnTo>
                <a:lnTo>
                  <a:pt x="1498508" y="891912"/>
                </a:lnTo>
                <a:lnTo>
                  <a:pt x="1500275" y="892219"/>
                </a:lnTo>
                <a:lnTo>
                  <a:pt x="1502033" y="892536"/>
                </a:lnTo>
                <a:lnTo>
                  <a:pt x="1503800" y="892852"/>
                </a:lnTo>
                <a:lnTo>
                  <a:pt x="1505558" y="893159"/>
                </a:lnTo>
                <a:lnTo>
                  <a:pt x="1507326" y="893475"/>
                </a:lnTo>
                <a:lnTo>
                  <a:pt x="1509083" y="893782"/>
                </a:lnTo>
                <a:lnTo>
                  <a:pt x="1510851" y="894089"/>
                </a:lnTo>
                <a:lnTo>
                  <a:pt x="1512608" y="894405"/>
                </a:lnTo>
                <a:lnTo>
                  <a:pt x="1514376" y="894712"/>
                </a:lnTo>
                <a:lnTo>
                  <a:pt x="1516134" y="895019"/>
                </a:lnTo>
                <a:lnTo>
                  <a:pt x="1517901" y="895326"/>
                </a:lnTo>
                <a:lnTo>
                  <a:pt x="1519668" y="895633"/>
                </a:lnTo>
                <a:lnTo>
                  <a:pt x="1521426" y="895940"/>
                </a:lnTo>
                <a:lnTo>
                  <a:pt x="1523193" y="896247"/>
                </a:lnTo>
                <a:lnTo>
                  <a:pt x="1524951" y="896544"/>
                </a:lnTo>
                <a:lnTo>
                  <a:pt x="1526718" y="896851"/>
                </a:lnTo>
                <a:lnTo>
                  <a:pt x="1528476" y="897149"/>
                </a:lnTo>
                <a:lnTo>
                  <a:pt x="1530243" y="897456"/>
                </a:lnTo>
                <a:lnTo>
                  <a:pt x="1532001" y="897753"/>
                </a:lnTo>
                <a:lnTo>
                  <a:pt x="1533768" y="898060"/>
                </a:lnTo>
                <a:lnTo>
                  <a:pt x="1535526" y="898358"/>
                </a:lnTo>
                <a:lnTo>
                  <a:pt x="1537293" y="898656"/>
                </a:lnTo>
                <a:lnTo>
                  <a:pt x="1539051" y="898953"/>
                </a:lnTo>
                <a:lnTo>
                  <a:pt x="1540819" y="899251"/>
                </a:lnTo>
                <a:lnTo>
                  <a:pt x="1542586" y="899549"/>
                </a:lnTo>
                <a:lnTo>
                  <a:pt x="1544344" y="899846"/>
                </a:lnTo>
                <a:lnTo>
                  <a:pt x="1546111" y="900144"/>
                </a:lnTo>
                <a:lnTo>
                  <a:pt x="1547869" y="900441"/>
                </a:lnTo>
                <a:lnTo>
                  <a:pt x="1549636" y="900739"/>
                </a:lnTo>
                <a:lnTo>
                  <a:pt x="1551394" y="901027"/>
                </a:lnTo>
                <a:lnTo>
                  <a:pt x="1553161" y="901325"/>
                </a:lnTo>
                <a:lnTo>
                  <a:pt x="1554919" y="901613"/>
                </a:lnTo>
                <a:lnTo>
                  <a:pt x="1556686" y="901911"/>
                </a:lnTo>
                <a:lnTo>
                  <a:pt x="1558444" y="902199"/>
                </a:lnTo>
                <a:lnTo>
                  <a:pt x="1560211" y="902488"/>
                </a:lnTo>
                <a:lnTo>
                  <a:pt x="1561978" y="902785"/>
                </a:lnTo>
                <a:lnTo>
                  <a:pt x="1563736" y="903074"/>
                </a:lnTo>
                <a:lnTo>
                  <a:pt x="1565504" y="903362"/>
                </a:lnTo>
                <a:lnTo>
                  <a:pt x="1567261" y="903650"/>
                </a:lnTo>
                <a:lnTo>
                  <a:pt x="1569029" y="903939"/>
                </a:lnTo>
                <a:lnTo>
                  <a:pt x="1570786" y="904227"/>
                </a:lnTo>
                <a:lnTo>
                  <a:pt x="1572554" y="904506"/>
                </a:lnTo>
                <a:lnTo>
                  <a:pt x="1574312" y="904794"/>
                </a:lnTo>
                <a:lnTo>
                  <a:pt x="1576079" y="905083"/>
                </a:lnTo>
                <a:lnTo>
                  <a:pt x="1577837" y="905362"/>
                </a:lnTo>
                <a:lnTo>
                  <a:pt x="1579604" y="905650"/>
                </a:lnTo>
                <a:lnTo>
                  <a:pt x="1581371" y="905929"/>
                </a:lnTo>
                <a:lnTo>
                  <a:pt x="1583129" y="906217"/>
                </a:lnTo>
                <a:lnTo>
                  <a:pt x="1584896" y="906496"/>
                </a:lnTo>
                <a:lnTo>
                  <a:pt x="1586654" y="906775"/>
                </a:lnTo>
                <a:lnTo>
                  <a:pt x="1588421" y="907064"/>
                </a:lnTo>
                <a:lnTo>
                  <a:pt x="1590179" y="907343"/>
                </a:lnTo>
                <a:lnTo>
                  <a:pt x="1591946" y="907622"/>
                </a:lnTo>
                <a:lnTo>
                  <a:pt x="1593704" y="907901"/>
                </a:lnTo>
                <a:lnTo>
                  <a:pt x="1595471" y="908180"/>
                </a:lnTo>
                <a:lnTo>
                  <a:pt x="1597229" y="908459"/>
                </a:lnTo>
                <a:lnTo>
                  <a:pt x="1598997" y="908729"/>
                </a:lnTo>
                <a:lnTo>
                  <a:pt x="1600764" y="909008"/>
                </a:lnTo>
                <a:lnTo>
                  <a:pt x="1602522" y="909287"/>
                </a:lnTo>
                <a:lnTo>
                  <a:pt x="1604289" y="909566"/>
                </a:lnTo>
                <a:lnTo>
                  <a:pt x="1606047" y="909836"/>
                </a:lnTo>
                <a:lnTo>
                  <a:pt x="1607814" y="910114"/>
                </a:lnTo>
                <a:lnTo>
                  <a:pt x="1609572" y="910384"/>
                </a:lnTo>
                <a:lnTo>
                  <a:pt x="1611339" y="910654"/>
                </a:lnTo>
                <a:lnTo>
                  <a:pt x="1613097" y="910933"/>
                </a:lnTo>
                <a:lnTo>
                  <a:pt x="1614864" y="911203"/>
                </a:lnTo>
                <a:lnTo>
                  <a:pt x="1616622" y="911473"/>
                </a:lnTo>
                <a:lnTo>
                  <a:pt x="1618389" y="911742"/>
                </a:lnTo>
                <a:lnTo>
                  <a:pt x="1620147" y="912012"/>
                </a:lnTo>
                <a:lnTo>
                  <a:pt x="1621914" y="912282"/>
                </a:lnTo>
                <a:lnTo>
                  <a:pt x="1623682" y="912551"/>
                </a:lnTo>
                <a:lnTo>
                  <a:pt x="1625439" y="912821"/>
                </a:lnTo>
                <a:lnTo>
                  <a:pt x="1627206" y="913091"/>
                </a:lnTo>
                <a:lnTo>
                  <a:pt x="1628964" y="913361"/>
                </a:lnTo>
                <a:lnTo>
                  <a:pt x="1630732" y="913621"/>
                </a:lnTo>
                <a:lnTo>
                  <a:pt x="1632490" y="913891"/>
                </a:lnTo>
                <a:lnTo>
                  <a:pt x="1634257" y="914160"/>
                </a:lnTo>
                <a:lnTo>
                  <a:pt x="1636015" y="914421"/>
                </a:lnTo>
                <a:lnTo>
                  <a:pt x="1637782" y="914681"/>
                </a:lnTo>
                <a:lnTo>
                  <a:pt x="1639540" y="914951"/>
                </a:lnTo>
                <a:lnTo>
                  <a:pt x="1641307" y="915211"/>
                </a:lnTo>
                <a:lnTo>
                  <a:pt x="1643074" y="915472"/>
                </a:lnTo>
                <a:lnTo>
                  <a:pt x="1644832" y="915742"/>
                </a:lnTo>
                <a:lnTo>
                  <a:pt x="1646599" y="916002"/>
                </a:lnTo>
                <a:lnTo>
                  <a:pt x="1648357" y="916262"/>
                </a:lnTo>
                <a:lnTo>
                  <a:pt x="1650124" y="916523"/>
                </a:lnTo>
                <a:lnTo>
                  <a:pt x="1651882" y="916783"/>
                </a:lnTo>
                <a:lnTo>
                  <a:pt x="1653649" y="917044"/>
                </a:lnTo>
                <a:lnTo>
                  <a:pt x="1655407" y="917304"/>
                </a:lnTo>
                <a:lnTo>
                  <a:pt x="1657175" y="917555"/>
                </a:lnTo>
                <a:lnTo>
                  <a:pt x="1658932" y="917816"/>
                </a:lnTo>
                <a:lnTo>
                  <a:pt x="1660699" y="918076"/>
                </a:lnTo>
                <a:lnTo>
                  <a:pt x="1662467" y="918337"/>
                </a:lnTo>
                <a:lnTo>
                  <a:pt x="1664225" y="918588"/>
                </a:lnTo>
                <a:lnTo>
                  <a:pt x="1665992" y="918848"/>
                </a:lnTo>
                <a:lnTo>
                  <a:pt x="1667750" y="919099"/>
                </a:lnTo>
                <a:lnTo>
                  <a:pt x="1669517" y="919350"/>
                </a:lnTo>
                <a:lnTo>
                  <a:pt x="1671275" y="919611"/>
                </a:lnTo>
                <a:lnTo>
                  <a:pt x="1673042" y="919862"/>
                </a:lnTo>
                <a:lnTo>
                  <a:pt x="1674800" y="920113"/>
                </a:lnTo>
                <a:lnTo>
                  <a:pt x="1676567" y="920374"/>
                </a:lnTo>
                <a:lnTo>
                  <a:pt x="1678325" y="920625"/>
                </a:lnTo>
                <a:lnTo>
                  <a:pt x="1680092" y="920876"/>
                </a:lnTo>
                <a:lnTo>
                  <a:pt x="1681859" y="921127"/>
                </a:lnTo>
                <a:lnTo>
                  <a:pt x="1683617" y="921378"/>
                </a:lnTo>
                <a:lnTo>
                  <a:pt x="1685384" y="921629"/>
                </a:lnTo>
                <a:lnTo>
                  <a:pt x="1687142" y="921871"/>
                </a:lnTo>
                <a:lnTo>
                  <a:pt x="1688910" y="922122"/>
                </a:lnTo>
                <a:lnTo>
                  <a:pt x="1690667" y="922373"/>
                </a:lnTo>
                <a:lnTo>
                  <a:pt x="1692435" y="922624"/>
                </a:lnTo>
                <a:lnTo>
                  <a:pt x="1694193" y="922866"/>
                </a:lnTo>
                <a:lnTo>
                  <a:pt x="1695960" y="923117"/>
                </a:lnTo>
                <a:lnTo>
                  <a:pt x="1697718" y="923359"/>
                </a:lnTo>
                <a:lnTo>
                  <a:pt x="1699485" y="923610"/>
                </a:lnTo>
                <a:lnTo>
                  <a:pt x="1701243" y="923852"/>
                </a:lnTo>
                <a:lnTo>
                  <a:pt x="1703010" y="924103"/>
                </a:lnTo>
                <a:lnTo>
                  <a:pt x="1704777" y="924345"/>
                </a:lnTo>
                <a:lnTo>
                  <a:pt x="1706535" y="924587"/>
                </a:lnTo>
                <a:lnTo>
                  <a:pt x="1708302" y="924829"/>
                </a:lnTo>
                <a:lnTo>
                  <a:pt x="1710060" y="925071"/>
                </a:lnTo>
                <a:lnTo>
                  <a:pt x="1711827" y="925312"/>
                </a:lnTo>
                <a:lnTo>
                  <a:pt x="1713585" y="925563"/>
                </a:lnTo>
                <a:lnTo>
                  <a:pt x="1715352" y="925796"/>
                </a:lnTo>
                <a:lnTo>
                  <a:pt x="1717110" y="926038"/>
                </a:lnTo>
                <a:lnTo>
                  <a:pt x="1718877" y="926280"/>
                </a:lnTo>
                <a:lnTo>
                  <a:pt x="1720636" y="926522"/>
                </a:lnTo>
                <a:lnTo>
                  <a:pt x="1722403" y="926763"/>
                </a:lnTo>
                <a:lnTo>
                  <a:pt x="1724170" y="927005"/>
                </a:lnTo>
                <a:lnTo>
                  <a:pt x="1725928" y="927238"/>
                </a:lnTo>
                <a:lnTo>
                  <a:pt x="1727695" y="927480"/>
                </a:lnTo>
                <a:lnTo>
                  <a:pt x="1729453" y="927712"/>
                </a:lnTo>
                <a:lnTo>
                  <a:pt x="1731220" y="927954"/>
                </a:lnTo>
                <a:lnTo>
                  <a:pt x="1732978" y="928186"/>
                </a:lnTo>
                <a:lnTo>
                  <a:pt x="1734745" y="928428"/>
                </a:lnTo>
                <a:lnTo>
                  <a:pt x="1736503" y="928661"/>
                </a:lnTo>
                <a:lnTo>
                  <a:pt x="1738270" y="928903"/>
                </a:lnTo>
                <a:lnTo>
                  <a:pt x="1740028" y="929135"/>
                </a:lnTo>
                <a:lnTo>
                  <a:pt x="1741795" y="929368"/>
                </a:lnTo>
                <a:lnTo>
                  <a:pt x="1743562" y="929600"/>
                </a:lnTo>
                <a:lnTo>
                  <a:pt x="1745320" y="929833"/>
                </a:lnTo>
                <a:lnTo>
                  <a:pt x="1747088" y="930065"/>
                </a:lnTo>
                <a:lnTo>
                  <a:pt x="1748845" y="930298"/>
                </a:lnTo>
                <a:lnTo>
                  <a:pt x="1750613" y="930530"/>
                </a:lnTo>
                <a:lnTo>
                  <a:pt x="1752371" y="930763"/>
                </a:lnTo>
                <a:lnTo>
                  <a:pt x="1754138" y="930995"/>
                </a:lnTo>
                <a:lnTo>
                  <a:pt x="1755896" y="931228"/>
                </a:lnTo>
                <a:lnTo>
                  <a:pt x="1757663" y="931460"/>
                </a:lnTo>
                <a:lnTo>
                  <a:pt x="1759421" y="931684"/>
                </a:lnTo>
                <a:lnTo>
                  <a:pt x="1761188" y="931916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252A8-2D51-315D-1EA9-D3394DCF216C}"/>
                  </a:ext>
                </a:extLst>
              </p:cNvPr>
              <p:cNvSpPr txBox="1"/>
              <p:nvPr/>
            </p:nvSpPr>
            <p:spPr bwMode="gray">
              <a:xfrm>
                <a:off x="3220155" y="2396851"/>
                <a:ext cx="211967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252A8-2D51-315D-1EA9-D3394DCF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0155" y="2396851"/>
                <a:ext cx="2119671" cy="2616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5DBFD26-CB42-AFEC-3A20-3098CEBFA64D}"/>
              </a:ext>
            </a:extLst>
          </p:cNvPr>
          <p:cNvGrpSpPr/>
          <p:nvPr/>
        </p:nvGrpSpPr>
        <p:grpSpPr>
          <a:xfrm>
            <a:off x="5510672" y="2739769"/>
            <a:ext cx="2232248" cy="1488165"/>
            <a:chOff x="5510672" y="2739769"/>
            <a:chExt cx="2232248" cy="1488165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1F85AFD-AF41-A191-A297-0FA51CF88B45}"/>
                </a:ext>
              </a:extLst>
            </p:cNvPr>
            <p:cNvSpPr/>
            <p:nvPr/>
          </p:nvSpPr>
          <p:spPr>
            <a:xfrm>
              <a:off x="5510672" y="2739769"/>
              <a:ext cx="2232248" cy="1488165"/>
            </a:xfrm>
            <a:custGeom>
              <a:avLst/>
              <a:gdLst>
                <a:gd name="connsiteX0" fmla="*/ 0 w 2232248"/>
                <a:gd name="connsiteY0" fmla="*/ 1488165 h 1488165"/>
                <a:gd name="connsiteX1" fmla="*/ 2232248 w 2232248"/>
                <a:gd name="connsiteY1" fmla="*/ 1488165 h 1488165"/>
                <a:gd name="connsiteX2" fmla="*/ 2232248 w 2232248"/>
                <a:gd name="connsiteY2" fmla="*/ 0 h 1488165"/>
                <a:gd name="connsiteX3" fmla="*/ 0 w 2232248"/>
                <a:gd name="connsiteY3" fmla="*/ 0 h 148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248" h="1488165">
                  <a:moveTo>
                    <a:pt x="0" y="1488165"/>
                  </a:moveTo>
                  <a:lnTo>
                    <a:pt x="2232248" y="1488165"/>
                  </a:lnTo>
                  <a:lnTo>
                    <a:pt x="22322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F8039BA-1093-99B3-A427-83724DE6B429}"/>
                </a:ext>
              </a:extLst>
            </p:cNvPr>
            <p:cNvSpPr/>
            <p:nvPr/>
          </p:nvSpPr>
          <p:spPr>
            <a:xfrm>
              <a:off x="5832118" y="2783710"/>
              <a:ext cx="1866863" cy="1235563"/>
            </a:xfrm>
            <a:custGeom>
              <a:avLst/>
              <a:gdLst>
                <a:gd name="connsiteX0" fmla="*/ 0 w 1866863"/>
                <a:gd name="connsiteY0" fmla="*/ 1235564 h 1235563"/>
                <a:gd name="connsiteX1" fmla="*/ 1866863 w 1866863"/>
                <a:gd name="connsiteY1" fmla="*/ 1235564 h 1235563"/>
                <a:gd name="connsiteX2" fmla="*/ 1866863 w 1866863"/>
                <a:gd name="connsiteY2" fmla="*/ 0 h 1235563"/>
                <a:gd name="connsiteX3" fmla="*/ 0 w 1866863"/>
                <a:gd name="connsiteY3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63" h="1235563">
                  <a:moveTo>
                    <a:pt x="0" y="1235564"/>
                  </a:moveTo>
                  <a:lnTo>
                    <a:pt x="1866863" y="1235564"/>
                  </a:lnTo>
                  <a:lnTo>
                    <a:pt x="1866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22EF35E-8DF0-B8DA-3E4C-7AA482650967}"/>
                </a:ext>
              </a:extLst>
            </p:cNvPr>
            <p:cNvSpPr/>
            <p:nvPr/>
          </p:nvSpPr>
          <p:spPr>
            <a:xfrm>
              <a:off x="5884954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FE0B08C4-E883-7321-E16B-78519C80B116}"/>
                </a:ext>
              </a:extLst>
            </p:cNvPr>
            <p:cNvSpPr/>
            <p:nvPr/>
          </p:nvSpPr>
          <p:spPr>
            <a:xfrm>
              <a:off x="6388151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13CAD3B-C050-EC16-8DD0-729CA4519900}"/>
                </a:ext>
              </a:extLst>
            </p:cNvPr>
            <p:cNvSpPr/>
            <p:nvPr/>
          </p:nvSpPr>
          <p:spPr>
            <a:xfrm>
              <a:off x="6891345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B2D13B5B-3224-135A-33D7-19B0A5234177}"/>
                </a:ext>
              </a:extLst>
            </p:cNvPr>
            <p:cNvSpPr/>
            <p:nvPr/>
          </p:nvSpPr>
          <p:spPr>
            <a:xfrm>
              <a:off x="7394540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0AE53099-611B-5DCD-6F27-942C14FEEC81}"/>
                </a:ext>
              </a:extLst>
            </p:cNvPr>
            <p:cNvSpPr/>
            <p:nvPr/>
          </p:nvSpPr>
          <p:spPr>
            <a:xfrm>
              <a:off x="5832118" y="4019274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C2E4A58-93D0-69EE-1AF2-403C6F50646D}"/>
                </a:ext>
              </a:extLst>
            </p:cNvPr>
            <p:cNvSpPr/>
            <p:nvPr/>
          </p:nvSpPr>
          <p:spPr>
            <a:xfrm>
              <a:off x="5884954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10223C4-3715-8976-0CBB-A92BBA107866}"/>
                </a:ext>
              </a:extLst>
            </p:cNvPr>
            <p:cNvSpPr/>
            <p:nvPr/>
          </p:nvSpPr>
          <p:spPr>
            <a:xfrm>
              <a:off x="6388151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5D96ABA-11F7-C399-CFDB-6D584C1B19C2}"/>
                </a:ext>
              </a:extLst>
            </p:cNvPr>
            <p:cNvSpPr/>
            <p:nvPr/>
          </p:nvSpPr>
          <p:spPr>
            <a:xfrm>
              <a:off x="6891345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119B54F-5B5D-CBE9-A973-006E6E3DA5D4}"/>
                </a:ext>
              </a:extLst>
            </p:cNvPr>
            <p:cNvSpPr/>
            <p:nvPr/>
          </p:nvSpPr>
          <p:spPr>
            <a:xfrm>
              <a:off x="7394540" y="4001695"/>
              <a:ext cx="930" cy="17578"/>
            </a:xfrm>
            <a:custGeom>
              <a:avLst/>
              <a:gdLst>
                <a:gd name="connsiteX0" fmla="*/ 0 w 930"/>
                <a:gd name="connsiteY0" fmla="*/ 17579 h 17578"/>
                <a:gd name="connsiteX1" fmla="*/ 0 w 930"/>
                <a:gd name="connsiteY1" fmla="*/ 0 h 17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7578">
                  <a:moveTo>
                    <a:pt x="0" y="17579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3C60ACD-A59F-E9E8-2D67-6A512266DE7E}"/>
                </a:ext>
              </a:extLst>
            </p:cNvPr>
            <p:cNvSpPr/>
            <p:nvPr/>
          </p:nvSpPr>
          <p:spPr>
            <a:xfrm>
              <a:off x="5836030" y="4080056"/>
              <a:ext cx="48302" cy="6408"/>
            </a:xfrm>
            <a:custGeom>
              <a:avLst/>
              <a:gdLst>
                <a:gd name="connsiteX0" fmla="*/ 0 w 48302"/>
                <a:gd name="connsiteY0" fmla="*/ 0 h 6408"/>
                <a:gd name="connsiteX1" fmla="*/ 48302 w 48302"/>
                <a:gd name="connsiteY1" fmla="*/ 0 h 6408"/>
                <a:gd name="connsiteX2" fmla="*/ 48302 w 48302"/>
                <a:gd name="connsiteY2" fmla="*/ 6408 h 6408"/>
                <a:gd name="connsiteX3" fmla="*/ 0 w 48302"/>
                <a:gd name="connsiteY3" fmla="*/ 6408 h 6408"/>
                <a:gd name="connsiteX4" fmla="*/ 0 w 48302"/>
                <a:gd name="connsiteY4" fmla="*/ 0 h 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02" h="6408">
                  <a:moveTo>
                    <a:pt x="0" y="0"/>
                  </a:moveTo>
                  <a:lnTo>
                    <a:pt x="48302" y="0"/>
                  </a:lnTo>
                  <a:lnTo>
                    <a:pt x="48302" y="6408"/>
                  </a:lnTo>
                  <a:lnTo>
                    <a:pt x="0" y="64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2BF50BC-8E88-0908-AD4A-FC3D35FEE264}"/>
                </a:ext>
              </a:extLst>
            </p:cNvPr>
            <p:cNvSpPr/>
            <p:nvPr/>
          </p:nvSpPr>
          <p:spPr>
            <a:xfrm>
              <a:off x="5898160" y="4050182"/>
              <a:ext cx="35718" cy="57266"/>
            </a:xfrm>
            <a:custGeom>
              <a:avLst/>
              <a:gdLst>
                <a:gd name="connsiteX0" fmla="*/ 9156 w 35718"/>
                <a:gd name="connsiteY0" fmla="*/ 50858 h 57266"/>
                <a:gd name="connsiteX1" fmla="*/ 35719 w 35718"/>
                <a:gd name="connsiteY1" fmla="*/ 50858 h 57266"/>
                <a:gd name="connsiteX2" fmla="*/ 35719 w 35718"/>
                <a:gd name="connsiteY2" fmla="*/ 57266 h 57266"/>
                <a:gd name="connsiteX3" fmla="*/ 0 w 35718"/>
                <a:gd name="connsiteY3" fmla="*/ 57266 h 57266"/>
                <a:gd name="connsiteX4" fmla="*/ 0 w 35718"/>
                <a:gd name="connsiteY4" fmla="*/ 50858 h 57266"/>
                <a:gd name="connsiteX5" fmla="*/ 11793 w 35718"/>
                <a:gd name="connsiteY5" fmla="*/ 38841 h 57266"/>
                <a:gd name="connsiteX6" fmla="*/ 21213 w 35718"/>
                <a:gd name="connsiteY6" fmla="*/ 29084 h 57266"/>
                <a:gd name="connsiteX7" fmla="*/ 26299 w 35718"/>
                <a:gd name="connsiteY7" fmla="*/ 22155 h 57266"/>
                <a:gd name="connsiteX8" fmla="*/ 27768 w 35718"/>
                <a:gd name="connsiteY8" fmla="*/ 16537 h 57266"/>
                <a:gd name="connsiteX9" fmla="*/ 24603 w 35718"/>
                <a:gd name="connsiteY9" fmla="*/ 9227 h 57266"/>
                <a:gd name="connsiteX10" fmla="*/ 16427 w 35718"/>
                <a:gd name="connsiteY10" fmla="*/ 6399 h 57266"/>
                <a:gd name="connsiteX11" fmla="*/ 8855 w 35718"/>
                <a:gd name="connsiteY11" fmla="*/ 7645 h 57266"/>
                <a:gd name="connsiteX12" fmla="*/ 377 w 35718"/>
                <a:gd name="connsiteY12" fmla="*/ 11412 h 57266"/>
                <a:gd name="connsiteX13" fmla="*/ 377 w 35718"/>
                <a:gd name="connsiteY13" fmla="*/ 3730 h 57266"/>
                <a:gd name="connsiteX14" fmla="*/ 8967 w 35718"/>
                <a:gd name="connsiteY14" fmla="*/ 939 h 57266"/>
                <a:gd name="connsiteX15" fmla="*/ 16277 w 35718"/>
                <a:gd name="connsiteY15" fmla="*/ 0 h 57266"/>
                <a:gd name="connsiteX16" fmla="*/ 30217 w 35718"/>
                <a:gd name="connsiteY16" fmla="*/ 4371 h 57266"/>
                <a:gd name="connsiteX17" fmla="*/ 35417 w 35718"/>
                <a:gd name="connsiteY17" fmla="*/ 16044 h 57266"/>
                <a:gd name="connsiteX18" fmla="*/ 34099 w 35718"/>
                <a:gd name="connsiteY18" fmla="*/ 22639 h 57266"/>
                <a:gd name="connsiteX19" fmla="*/ 29388 w 35718"/>
                <a:gd name="connsiteY19" fmla="*/ 29949 h 57266"/>
                <a:gd name="connsiteX20" fmla="*/ 23398 w 35718"/>
                <a:gd name="connsiteY20" fmla="*/ 36283 h 57266"/>
                <a:gd name="connsiteX21" fmla="*/ 9156 w 35718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66">
                  <a:moveTo>
                    <a:pt x="9156" y="50858"/>
                  </a:moveTo>
                  <a:lnTo>
                    <a:pt x="35719" y="50858"/>
                  </a:lnTo>
                  <a:lnTo>
                    <a:pt x="35719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89" y="47872"/>
                    <a:pt x="6820" y="43864"/>
                    <a:pt x="11793" y="38841"/>
                  </a:cubicBezTo>
                  <a:cubicBezTo>
                    <a:pt x="16792" y="33791"/>
                    <a:pt x="19932" y="30545"/>
                    <a:pt x="21213" y="29084"/>
                  </a:cubicBezTo>
                  <a:cubicBezTo>
                    <a:pt x="23649" y="26340"/>
                    <a:pt x="25344" y="24034"/>
                    <a:pt x="26299" y="22155"/>
                  </a:cubicBezTo>
                  <a:cubicBezTo>
                    <a:pt x="27278" y="20248"/>
                    <a:pt x="27768" y="18370"/>
                    <a:pt x="27768" y="16537"/>
                  </a:cubicBezTo>
                  <a:cubicBezTo>
                    <a:pt x="27768" y="13552"/>
                    <a:pt x="26714" y="11115"/>
                    <a:pt x="24603" y="9227"/>
                  </a:cubicBezTo>
                  <a:cubicBezTo>
                    <a:pt x="22519" y="7339"/>
                    <a:pt x="19794" y="6399"/>
                    <a:pt x="16427" y="6399"/>
                  </a:cubicBezTo>
                  <a:cubicBezTo>
                    <a:pt x="14042" y="6399"/>
                    <a:pt x="11517" y="6818"/>
                    <a:pt x="8855" y="7645"/>
                  </a:cubicBezTo>
                  <a:cubicBezTo>
                    <a:pt x="6217" y="8473"/>
                    <a:pt x="3391" y="9729"/>
                    <a:pt x="377" y="11412"/>
                  </a:cubicBezTo>
                  <a:lnTo>
                    <a:pt x="377" y="3730"/>
                  </a:lnTo>
                  <a:cubicBezTo>
                    <a:pt x="3441" y="2493"/>
                    <a:pt x="6304" y="1563"/>
                    <a:pt x="8967" y="939"/>
                  </a:cubicBezTo>
                  <a:cubicBezTo>
                    <a:pt x="11630" y="316"/>
                    <a:pt x="14066" y="0"/>
                    <a:pt x="16277" y="0"/>
                  </a:cubicBezTo>
                  <a:cubicBezTo>
                    <a:pt x="22104" y="0"/>
                    <a:pt x="26751" y="1460"/>
                    <a:pt x="30217" y="4371"/>
                  </a:cubicBezTo>
                  <a:cubicBezTo>
                    <a:pt x="33684" y="7283"/>
                    <a:pt x="35417" y="11171"/>
                    <a:pt x="35417" y="16044"/>
                  </a:cubicBezTo>
                  <a:cubicBezTo>
                    <a:pt x="35417" y="18360"/>
                    <a:pt x="34977" y="20555"/>
                    <a:pt x="34099" y="22639"/>
                  </a:cubicBezTo>
                  <a:cubicBezTo>
                    <a:pt x="33244" y="24694"/>
                    <a:pt x="31674" y="27131"/>
                    <a:pt x="29388" y="29949"/>
                  </a:cubicBezTo>
                  <a:cubicBezTo>
                    <a:pt x="28761" y="30684"/>
                    <a:pt x="26764" y="32795"/>
                    <a:pt x="23398" y="36283"/>
                  </a:cubicBezTo>
                  <a:cubicBezTo>
                    <a:pt x="20032" y="39753"/>
                    <a:pt x="15284" y="44608"/>
                    <a:pt x="9156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2443914-7403-C5F7-7180-ECFC3A56F985}"/>
                </a:ext>
              </a:extLst>
            </p:cNvPr>
            <p:cNvSpPr/>
            <p:nvPr/>
          </p:nvSpPr>
          <p:spPr>
            <a:xfrm>
              <a:off x="6368709" y="4050182"/>
              <a:ext cx="38883" cy="58354"/>
            </a:xfrm>
            <a:custGeom>
              <a:avLst/>
              <a:gdLst>
                <a:gd name="connsiteX0" fmla="*/ 19442 w 38883"/>
                <a:gd name="connsiteY0" fmla="*/ 6027 h 58354"/>
                <a:gd name="connsiteX1" fmla="*/ 10587 w 38883"/>
                <a:gd name="connsiteY1" fmla="*/ 11831 h 58354"/>
                <a:gd name="connsiteX2" fmla="*/ 7649 w 38883"/>
                <a:gd name="connsiteY2" fmla="*/ 29196 h 58354"/>
                <a:gd name="connsiteX3" fmla="*/ 10587 w 38883"/>
                <a:gd name="connsiteY3" fmla="*/ 46570 h 58354"/>
                <a:gd name="connsiteX4" fmla="*/ 19442 w 38883"/>
                <a:gd name="connsiteY4" fmla="*/ 52328 h 58354"/>
                <a:gd name="connsiteX5" fmla="*/ 28297 w 38883"/>
                <a:gd name="connsiteY5" fmla="*/ 46570 h 58354"/>
                <a:gd name="connsiteX6" fmla="*/ 31273 w 38883"/>
                <a:gd name="connsiteY6" fmla="*/ 29196 h 58354"/>
                <a:gd name="connsiteX7" fmla="*/ 28297 w 38883"/>
                <a:gd name="connsiteY7" fmla="*/ 11831 h 58354"/>
                <a:gd name="connsiteX8" fmla="*/ 19442 w 38883"/>
                <a:gd name="connsiteY8" fmla="*/ 6027 h 58354"/>
                <a:gd name="connsiteX9" fmla="*/ 19442 w 38883"/>
                <a:gd name="connsiteY9" fmla="*/ 0 h 58354"/>
                <a:gd name="connsiteX10" fmla="*/ 33872 w 38883"/>
                <a:gd name="connsiteY10" fmla="*/ 7497 h 58354"/>
                <a:gd name="connsiteX11" fmla="*/ 38884 w 38883"/>
                <a:gd name="connsiteY11" fmla="*/ 29196 h 58354"/>
                <a:gd name="connsiteX12" fmla="*/ 33872 w 38883"/>
                <a:gd name="connsiteY12" fmla="*/ 50895 h 58354"/>
                <a:gd name="connsiteX13" fmla="*/ 19442 w 38883"/>
                <a:gd name="connsiteY13" fmla="*/ 58355 h 58354"/>
                <a:gd name="connsiteX14" fmla="*/ 4974 w 38883"/>
                <a:gd name="connsiteY14" fmla="*/ 50895 h 58354"/>
                <a:gd name="connsiteX15" fmla="*/ 0 w 38883"/>
                <a:gd name="connsiteY15" fmla="*/ 29196 h 58354"/>
                <a:gd name="connsiteX16" fmla="*/ 4974 w 38883"/>
                <a:gd name="connsiteY16" fmla="*/ 7497 h 58354"/>
                <a:gd name="connsiteX17" fmla="*/ 19442 w 38883"/>
                <a:gd name="connsiteY17" fmla="*/ 0 h 5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3" h="58354">
                  <a:moveTo>
                    <a:pt x="19442" y="6027"/>
                  </a:moveTo>
                  <a:cubicBezTo>
                    <a:pt x="15523" y="6027"/>
                    <a:pt x="12572" y="7962"/>
                    <a:pt x="10587" y="11831"/>
                  </a:cubicBezTo>
                  <a:cubicBezTo>
                    <a:pt x="8629" y="15672"/>
                    <a:pt x="7649" y="21457"/>
                    <a:pt x="7649" y="29196"/>
                  </a:cubicBezTo>
                  <a:cubicBezTo>
                    <a:pt x="7649" y="36906"/>
                    <a:pt x="8629" y="42701"/>
                    <a:pt x="10587" y="46570"/>
                  </a:cubicBezTo>
                  <a:cubicBezTo>
                    <a:pt x="12572" y="50412"/>
                    <a:pt x="15523" y="52328"/>
                    <a:pt x="19442" y="52328"/>
                  </a:cubicBezTo>
                  <a:cubicBezTo>
                    <a:pt x="23386" y="52328"/>
                    <a:pt x="26337" y="50412"/>
                    <a:pt x="28297" y="46570"/>
                  </a:cubicBezTo>
                  <a:cubicBezTo>
                    <a:pt x="30280" y="42701"/>
                    <a:pt x="31273" y="36906"/>
                    <a:pt x="31273" y="29196"/>
                  </a:cubicBezTo>
                  <a:cubicBezTo>
                    <a:pt x="31273" y="21457"/>
                    <a:pt x="30280" y="15672"/>
                    <a:pt x="28297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2" y="7497"/>
                  </a:cubicBezTo>
                  <a:cubicBezTo>
                    <a:pt x="37213" y="12473"/>
                    <a:pt x="38884" y="19700"/>
                    <a:pt x="38884" y="29196"/>
                  </a:cubicBezTo>
                  <a:cubicBezTo>
                    <a:pt x="38884" y="38664"/>
                    <a:pt x="37213" y="45901"/>
                    <a:pt x="33872" y="50895"/>
                  </a:cubicBezTo>
                  <a:cubicBezTo>
                    <a:pt x="30557" y="55871"/>
                    <a:pt x="25747" y="58355"/>
                    <a:pt x="19442" y="58355"/>
                  </a:cubicBezTo>
                  <a:cubicBezTo>
                    <a:pt x="13137" y="58355"/>
                    <a:pt x="8314" y="55871"/>
                    <a:pt x="4974" y="50895"/>
                  </a:cubicBezTo>
                  <a:cubicBezTo>
                    <a:pt x="1658" y="45901"/>
                    <a:pt x="0" y="38664"/>
                    <a:pt x="0" y="29196"/>
                  </a:cubicBezTo>
                  <a:cubicBezTo>
                    <a:pt x="0" y="19700"/>
                    <a:pt x="1658" y="12473"/>
                    <a:pt x="4974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7E7897-AEB0-DF9A-5378-1A030B5C53A0}"/>
                </a:ext>
              </a:extLst>
            </p:cNvPr>
            <p:cNvSpPr/>
            <p:nvPr/>
          </p:nvSpPr>
          <p:spPr>
            <a:xfrm>
              <a:off x="6873487" y="4050182"/>
              <a:ext cx="35715" cy="57266"/>
            </a:xfrm>
            <a:custGeom>
              <a:avLst/>
              <a:gdLst>
                <a:gd name="connsiteX0" fmla="*/ 9152 w 35715"/>
                <a:gd name="connsiteY0" fmla="*/ 50858 h 57266"/>
                <a:gd name="connsiteX1" fmla="*/ 35716 w 35715"/>
                <a:gd name="connsiteY1" fmla="*/ 50858 h 57266"/>
                <a:gd name="connsiteX2" fmla="*/ 35716 w 35715"/>
                <a:gd name="connsiteY2" fmla="*/ 57266 h 57266"/>
                <a:gd name="connsiteX3" fmla="*/ 0 w 35715"/>
                <a:gd name="connsiteY3" fmla="*/ 57266 h 57266"/>
                <a:gd name="connsiteX4" fmla="*/ 0 w 35715"/>
                <a:gd name="connsiteY4" fmla="*/ 50858 h 57266"/>
                <a:gd name="connsiteX5" fmla="*/ 11794 w 35715"/>
                <a:gd name="connsiteY5" fmla="*/ 38841 h 57266"/>
                <a:gd name="connsiteX6" fmla="*/ 21216 w 35715"/>
                <a:gd name="connsiteY6" fmla="*/ 29084 h 57266"/>
                <a:gd name="connsiteX7" fmla="*/ 26303 w 35715"/>
                <a:gd name="connsiteY7" fmla="*/ 22155 h 57266"/>
                <a:gd name="connsiteX8" fmla="*/ 27773 w 35715"/>
                <a:gd name="connsiteY8" fmla="*/ 16537 h 57266"/>
                <a:gd name="connsiteX9" fmla="*/ 24601 w 35715"/>
                <a:gd name="connsiteY9" fmla="*/ 9227 h 57266"/>
                <a:gd name="connsiteX10" fmla="*/ 16426 w 35715"/>
                <a:gd name="connsiteY10" fmla="*/ 6399 h 57266"/>
                <a:gd name="connsiteX11" fmla="*/ 8855 w 35715"/>
                <a:gd name="connsiteY11" fmla="*/ 7645 h 57266"/>
                <a:gd name="connsiteX12" fmla="*/ 381 w 35715"/>
                <a:gd name="connsiteY12" fmla="*/ 11412 h 57266"/>
                <a:gd name="connsiteX13" fmla="*/ 381 w 35715"/>
                <a:gd name="connsiteY13" fmla="*/ 3730 h 57266"/>
                <a:gd name="connsiteX14" fmla="*/ 8966 w 35715"/>
                <a:gd name="connsiteY14" fmla="*/ 939 h 57266"/>
                <a:gd name="connsiteX15" fmla="*/ 16277 w 35715"/>
                <a:gd name="connsiteY15" fmla="*/ 0 h 57266"/>
                <a:gd name="connsiteX16" fmla="*/ 30219 w 35715"/>
                <a:gd name="connsiteY16" fmla="*/ 4371 h 57266"/>
                <a:gd name="connsiteX17" fmla="*/ 35418 w 35715"/>
                <a:gd name="connsiteY17" fmla="*/ 16044 h 57266"/>
                <a:gd name="connsiteX18" fmla="*/ 34098 w 35715"/>
                <a:gd name="connsiteY18" fmla="*/ 22639 h 57266"/>
                <a:gd name="connsiteX19" fmla="*/ 29391 w 35715"/>
                <a:gd name="connsiteY19" fmla="*/ 29949 h 57266"/>
                <a:gd name="connsiteX20" fmla="*/ 23401 w 35715"/>
                <a:gd name="connsiteY20" fmla="*/ 36283 h 57266"/>
                <a:gd name="connsiteX21" fmla="*/ 9152 w 35715"/>
                <a:gd name="connsiteY21" fmla="*/ 50858 h 5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5" h="57266">
                  <a:moveTo>
                    <a:pt x="9152" y="50858"/>
                  </a:moveTo>
                  <a:lnTo>
                    <a:pt x="35716" y="50858"/>
                  </a:lnTo>
                  <a:lnTo>
                    <a:pt x="35716" y="57266"/>
                  </a:lnTo>
                  <a:lnTo>
                    <a:pt x="0" y="57266"/>
                  </a:lnTo>
                  <a:lnTo>
                    <a:pt x="0" y="50858"/>
                  </a:lnTo>
                  <a:cubicBezTo>
                    <a:pt x="2893" y="47872"/>
                    <a:pt x="6818" y="43864"/>
                    <a:pt x="11794" y="38841"/>
                  </a:cubicBezTo>
                  <a:cubicBezTo>
                    <a:pt x="16788" y="33791"/>
                    <a:pt x="19932" y="30545"/>
                    <a:pt x="21216" y="29084"/>
                  </a:cubicBezTo>
                  <a:cubicBezTo>
                    <a:pt x="23653" y="26340"/>
                    <a:pt x="25345" y="24034"/>
                    <a:pt x="26303" y="22155"/>
                  </a:cubicBezTo>
                  <a:cubicBezTo>
                    <a:pt x="27280" y="20248"/>
                    <a:pt x="27773" y="18370"/>
                    <a:pt x="27773" y="16537"/>
                  </a:cubicBezTo>
                  <a:cubicBezTo>
                    <a:pt x="27773" y="13552"/>
                    <a:pt x="26713" y="11115"/>
                    <a:pt x="24601" y="9227"/>
                  </a:cubicBezTo>
                  <a:cubicBezTo>
                    <a:pt x="22518" y="7339"/>
                    <a:pt x="19793" y="6399"/>
                    <a:pt x="16426" y="6399"/>
                  </a:cubicBezTo>
                  <a:cubicBezTo>
                    <a:pt x="14035" y="6399"/>
                    <a:pt x="11515" y="6818"/>
                    <a:pt x="8855" y="7645"/>
                  </a:cubicBezTo>
                  <a:cubicBezTo>
                    <a:pt x="6222" y="8473"/>
                    <a:pt x="3395" y="9729"/>
                    <a:pt x="381" y="11412"/>
                  </a:cubicBezTo>
                  <a:lnTo>
                    <a:pt x="381" y="3730"/>
                  </a:lnTo>
                  <a:cubicBezTo>
                    <a:pt x="3441" y="2493"/>
                    <a:pt x="6306" y="1563"/>
                    <a:pt x="8966" y="939"/>
                  </a:cubicBezTo>
                  <a:cubicBezTo>
                    <a:pt x="11636" y="316"/>
                    <a:pt x="14072" y="0"/>
                    <a:pt x="16277" y="0"/>
                  </a:cubicBezTo>
                  <a:cubicBezTo>
                    <a:pt x="22109" y="0"/>
                    <a:pt x="26750" y="1460"/>
                    <a:pt x="30219" y="4371"/>
                  </a:cubicBezTo>
                  <a:cubicBezTo>
                    <a:pt x="33688" y="7283"/>
                    <a:pt x="35418" y="11171"/>
                    <a:pt x="35418" y="16044"/>
                  </a:cubicBezTo>
                  <a:cubicBezTo>
                    <a:pt x="35418" y="18360"/>
                    <a:pt x="34981" y="20555"/>
                    <a:pt x="34098" y="22639"/>
                  </a:cubicBezTo>
                  <a:cubicBezTo>
                    <a:pt x="33242" y="24694"/>
                    <a:pt x="31670" y="27131"/>
                    <a:pt x="29391" y="29949"/>
                  </a:cubicBezTo>
                  <a:cubicBezTo>
                    <a:pt x="28768" y="30684"/>
                    <a:pt x="26768" y="32795"/>
                    <a:pt x="23401" y="36283"/>
                  </a:cubicBezTo>
                  <a:cubicBezTo>
                    <a:pt x="20034" y="39753"/>
                    <a:pt x="15282" y="44608"/>
                    <a:pt x="9152" y="50858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D6A2097-7F9A-1A95-790C-42A4D5D8A6C2}"/>
                </a:ext>
              </a:extLst>
            </p:cNvPr>
            <p:cNvSpPr/>
            <p:nvPr/>
          </p:nvSpPr>
          <p:spPr>
            <a:xfrm>
              <a:off x="7374050" y="4051195"/>
              <a:ext cx="40989" cy="56252"/>
            </a:xfrm>
            <a:custGeom>
              <a:avLst/>
              <a:gdLst>
                <a:gd name="connsiteX0" fmla="*/ 25392 w 40989"/>
                <a:gd name="connsiteY0" fmla="*/ 6632 h 56252"/>
                <a:gd name="connsiteX1" fmla="*/ 6176 w 40989"/>
                <a:gd name="connsiteY1" fmla="*/ 36665 h 56252"/>
                <a:gd name="connsiteX2" fmla="*/ 25392 w 40989"/>
                <a:gd name="connsiteY2" fmla="*/ 36665 h 56252"/>
                <a:gd name="connsiteX3" fmla="*/ 25392 w 40989"/>
                <a:gd name="connsiteY3" fmla="*/ 6632 h 56252"/>
                <a:gd name="connsiteX4" fmla="*/ 23392 w 40989"/>
                <a:gd name="connsiteY4" fmla="*/ 0 h 56252"/>
                <a:gd name="connsiteX5" fmla="*/ 32963 w 40989"/>
                <a:gd name="connsiteY5" fmla="*/ 0 h 56252"/>
                <a:gd name="connsiteX6" fmla="*/ 32963 w 40989"/>
                <a:gd name="connsiteY6" fmla="*/ 36665 h 56252"/>
                <a:gd name="connsiteX7" fmla="*/ 40990 w 40989"/>
                <a:gd name="connsiteY7" fmla="*/ 36665 h 56252"/>
                <a:gd name="connsiteX8" fmla="*/ 40990 w 40989"/>
                <a:gd name="connsiteY8" fmla="*/ 42989 h 56252"/>
                <a:gd name="connsiteX9" fmla="*/ 32963 w 40989"/>
                <a:gd name="connsiteY9" fmla="*/ 42989 h 56252"/>
                <a:gd name="connsiteX10" fmla="*/ 32963 w 40989"/>
                <a:gd name="connsiteY10" fmla="*/ 56253 h 56252"/>
                <a:gd name="connsiteX11" fmla="*/ 25392 w 40989"/>
                <a:gd name="connsiteY11" fmla="*/ 56253 h 56252"/>
                <a:gd name="connsiteX12" fmla="*/ 25392 w 40989"/>
                <a:gd name="connsiteY12" fmla="*/ 42989 h 56252"/>
                <a:gd name="connsiteX13" fmla="*/ 0 w 40989"/>
                <a:gd name="connsiteY13" fmla="*/ 42989 h 56252"/>
                <a:gd name="connsiteX14" fmla="*/ 0 w 40989"/>
                <a:gd name="connsiteY14" fmla="*/ 35642 h 56252"/>
                <a:gd name="connsiteX15" fmla="*/ 23392 w 40989"/>
                <a:gd name="connsiteY15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89" h="56252">
                  <a:moveTo>
                    <a:pt x="25392" y="6632"/>
                  </a:moveTo>
                  <a:lnTo>
                    <a:pt x="6176" y="36665"/>
                  </a:lnTo>
                  <a:lnTo>
                    <a:pt x="25392" y="36665"/>
                  </a:lnTo>
                  <a:lnTo>
                    <a:pt x="25392" y="6632"/>
                  </a:lnTo>
                  <a:moveTo>
                    <a:pt x="23392" y="0"/>
                  </a:moveTo>
                  <a:lnTo>
                    <a:pt x="32963" y="0"/>
                  </a:lnTo>
                  <a:lnTo>
                    <a:pt x="32963" y="36665"/>
                  </a:lnTo>
                  <a:lnTo>
                    <a:pt x="40990" y="36665"/>
                  </a:lnTo>
                  <a:lnTo>
                    <a:pt x="40990" y="42989"/>
                  </a:lnTo>
                  <a:lnTo>
                    <a:pt x="32963" y="42989"/>
                  </a:lnTo>
                  <a:lnTo>
                    <a:pt x="32963" y="56253"/>
                  </a:lnTo>
                  <a:lnTo>
                    <a:pt x="25392" y="56253"/>
                  </a:lnTo>
                  <a:lnTo>
                    <a:pt x="25392" y="42989"/>
                  </a:lnTo>
                  <a:lnTo>
                    <a:pt x="0" y="42989"/>
                  </a:lnTo>
                  <a:lnTo>
                    <a:pt x="0" y="35642"/>
                  </a:lnTo>
                  <a:lnTo>
                    <a:pt x="23392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651815B-E071-C2C6-CABE-4AC920F438E8}"/>
                </a:ext>
              </a:extLst>
            </p:cNvPr>
            <p:cNvSpPr/>
            <p:nvPr/>
          </p:nvSpPr>
          <p:spPr>
            <a:xfrm>
              <a:off x="6744835" y="4143462"/>
              <a:ext cx="36859" cy="63916"/>
            </a:xfrm>
            <a:custGeom>
              <a:avLst/>
              <a:gdLst>
                <a:gd name="connsiteX0" fmla="*/ 36860 w 36859"/>
                <a:gd name="connsiteY0" fmla="*/ 18295 h 63916"/>
                <a:gd name="connsiteX1" fmla="*/ 34507 w 36859"/>
                <a:gd name="connsiteY1" fmla="*/ 33856 h 63916"/>
                <a:gd name="connsiteX2" fmla="*/ 28536 w 36859"/>
                <a:gd name="connsiteY2" fmla="*/ 48663 h 63916"/>
                <a:gd name="connsiteX3" fmla="*/ 20090 w 36859"/>
                <a:gd name="connsiteY3" fmla="*/ 59601 h 63916"/>
                <a:gd name="connsiteX4" fmla="*/ 10715 w 36859"/>
                <a:gd name="connsiteY4" fmla="*/ 63917 h 63916"/>
                <a:gd name="connsiteX5" fmla="*/ 5618 w 36859"/>
                <a:gd name="connsiteY5" fmla="*/ 62298 h 63916"/>
                <a:gd name="connsiteX6" fmla="*/ 2307 w 36859"/>
                <a:gd name="connsiteY6" fmla="*/ 57899 h 63916"/>
                <a:gd name="connsiteX7" fmla="*/ 567 w 36859"/>
                <a:gd name="connsiteY7" fmla="*/ 52067 h 63916"/>
                <a:gd name="connsiteX8" fmla="*/ 0 w 36859"/>
                <a:gd name="connsiteY8" fmla="*/ 45612 h 63916"/>
                <a:gd name="connsiteX9" fmla="*/ 1088 w 36859"/>
                <a:gd name="connsiteY9" fmla="*/ 35158 h 63916"/>
                <a:gd name="connsiteX10" fmla="*/ 4009 w 36859"/>
                <a:gd name="connsiteY10" fmla="*/ 24703 h 63916"/>
                <a:gd name="connsiteX11" fmla="*/ 8408 w 36859"/>
                <a:gd name="connsiteY11" fmla="*/ 15161 h 63916"/>
                <a:gd name="connsiteX12" fmla="*/ 13812 w 36859"/>
                <a:gd name="connsiteY12" fmla="*/ 7273 h 63916"/>
                <a:gd name="connsiteX13" fmla="*/ 19913 w 36859"/>
                <a:gd name="connsiteY13" fmla="*/ 1953 h 63916"/>
                <a:gd name="connsiteX14" fmla="*/ 26145 w 36859"/>
                <a:gd name="connsiteY14" fmla="*/ 0 h 63916"/>
                <a:gd name="connsiteX15" fmla="*/ 30061 w 36859"/>
                <a:gd name="connsiteY15" fmla="*/ 958 h 63916"/>
                <a:gd name="connsiteX16" fmla="*/ 32981 w 36859"/>
                <a:gd name="connsiteY16" fmla="*/ 3479 h 63916"/>
                <a:gd name="connsiteX17" fmla="*/ 34897 w 36859"/>
                <a:gd name="connsiteY17" fmla="*/ 6920 h 63916"/>
                <a:gd name="connsiteX18" fmla="*/ 36116 w 36859"/>
                <a:gd name="connsiteY18" fmla="*/ 10975 h 63916"/>
                <a:gd name="connsiteX19" fmla="*/ 36683 w 36859"/>
                <a:gd name="connsiteY19" fmla="*/ 14900 h 63916"/>
                <a:gd name="connsiteX20" fmla="*/ 36860 w 36859"/>
                <a:gd name="connsiteY20" fmla="*/ 18295 h 63916"/>
                <a:gd name="connsiteX21" fmla="*/ 30982 w 36859"/>
                <a:gd name="connsiteY21" fmla="*/ 12761 h 63916"/>
                <a:gd name="connsiteX22" fmla="*/ 30805 w 36859"/>
                <a:gd name="connsiteY22" fmla="*/ 8882 h 63916"/>
                <a:gd name="connsiteX23" fmla="*/ 30154 w 36859"/>
                <a:gd name="connsiteY23" fmla="*/ 5488 h 63916"/>
                <a:gd name="connsiteX24" fmla="*/ 28628 w 36859"/>
                <a:gd name="connsiteY24" fmla="*/ 2874 h 63916"/>
                <a:gd name="connsiteX25" fmla="*/ 26052 w 36859"/>
                <a:gd name="connsiteY25" fmla="*/ 1953 h 63916"/>
                <a:gd name="connsiteX26" fmla="*/ 16342 w 36859"/>
                <a:gd name="connsiteY26" fmla="*/ 11329 h 63916"/>
                <a:gd name="connsiteX27" fmla="*/ 13198 w 36859"/>
                <a:gd name="connsiteY27" fmla="*/ 18211 h 63916"/>
                <a:gd name="connsiteX28" fmla="*/ 11198 w 36859"/>
                <a:gd name="connsiteY28" fmla="*/ 24043 h 63916"/>
                <a:gd name="connsiteX29" fmla="*/ 9459 w 36859"/>
                <a:gd name="connsiteY29" fmla="*/ 30535 h 63916"/>
                <a:gd name="connsiteX30" fmla="*/ 28108 w 36859"/>
                <a:gd name="connsiteY30" fmla="*/ 30535 h 63916"/>
                <a:gd name="connsiteX31" fmla="*/ 30982 w 36859"/>
                <a:gd name="connsiteY31" fmla="*/ 12761 h 63916"/>
                <a:gd name="connsiteX32" fmla="*/ 27317 w 36859"/>
                <a:gd name="connsiteY32" fmla="*/ 33372 h 63916"/>
                <a:gd name="connsiteX33" fmla="*/ 8762 w 36859"/>
                <a:gd name="connsiteY33" fmla="*/ 33372 h 63916"/>
                <a:gd name="connsiteX34" fmla="*/ 5878 w 36859"/>
                <a:gd name="connsiteY34" fmla="*/ 51063 h 63916"/>
                <a:gd name="connsiteX35" fmla="*/ 7106 w 36859"/>
                <a:gd name="connsiteY35" fmla="*/ 59471 h 63916"/>
                <a:gd name="connsiteX36" fmla="*/ 10715 w 36859"/>
                <a:gd name="connsiteY36" fmla="*/ 61908 h 63916"/>
                <a:gd name="connsiteX37" fmla="*/ 15951 w 36859"/>
                <a:gd name="connsiteY37" fmla="*/ 59210 h 63916"/>
                <a:gd name="connsiteX38" fmla="*/ 21048 w 36859"/>
                <a:gd name="connsiteY38" fmla="*/ 51500 h 63916"/>
                <a:gd name="connsiteX39" fmla="*/ 27317 w 36859"/>
                <a:gd name="connsiteY39" fmla="*/ 33372 h 6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6859" h="63916">
                  <a:moveTo>
                    <a:pt x="36860" y="18295"/>
                  </a:moveTo>
                  <a:cubicBezTo>
                    <a:pt x="36860" y="23178"/>
                    <a:pt x="36079" y="28359"/>
                    <a:pt x="34507" y="33856"/>
                  </a:cubicBezTo>
                  <a:cubicBezTo>
                    <a:pt x="32972" y="39315"/>
                    <a:pt x="30982" y="44245"/>
                    <a:pt x="28536" y="48663"/>
                  </a:cubicBezTo>
                  <a:cubicBezTo>
                    <a:pt x="26099" y="53053"/>
                    <a:pt x="23280" y="56699"/>
                    <a:pt x="20090" y="59601"/>
                  </a:cubicBezTo>
                  <a:cubicBezTo>
                    <a:pt x="16891" y="62475"/>
                    <a:pt x="13765" y="63917"/>
                    <a:pt x="10715" y="63917"/>
                  </a:cubicBezTo>
                  <a:cubicBezTo>
                    <a:pt x="8771" y="63917"/>
                    <a:pt x="7078" y="63377"/>
                    <a:pt x="5618" y="62298"/>
                  </a:cubicBezTo>
                  <a:cubicBezTo>
                    <a:pt x="4195" y="61191"/>
                    <a:pt x="3097" y="59731"/>
                    <a:pt x="2307" y="57899"/>
                  </a:cubicBezTo>
                  <a:cubicBezTo>
                    <a:pt x="1525" y="56048"/>
                    <a:pt x="949" y="54104"/>
                    <a:pt x="567" y="52067"/>
                  </a:cubicBezTo>
                  <a:cubicBezTo>
                    <a:pt x="186" y="50002"/>
                    <a:pt x="0" y="47854"/>
                    <a:pt x="0" y="45612"/>
                  </a:cubicBezTo>
                  <a:cubicBezTo>
                    <a:pt x="0" y="42273"/>
                    <a:pt x="363" y="38795"/>
                    <a:pt x="1088" y="35158"/>
                  </a:cubicBezTo>
                  <a:cubicBezTo>
                    <a:pt x="1814" y="31503"/>
                    <a:pt x="2790" y="28015"/>
                    <a:pt x="4009" y="24703"/>
                  </a:cubicBezTo>
                  <a:cubicBezTo>
                    <a:pt x="5227" y="21364"/>
                    <a:pt x="6697" y="18183"/>
                    <a:pt x="8408" y="15161"/>
                  </a:cubicBezTo>
                  <a:cubicBezTo>
                    <a:pt x="10129" y="12110"/>
                    <a:pt x="11924" y="9478"/>
                    <a:pt x="13812" y="7273"/>
                  </a:cubicBezTo>
                  <a:cubicBezTo>
                    <a:pt x="15728" y="5032"/>
                    <a:pt x="17765" y="3265"/>
                    <a:pt x="19913" y="1953"/>
                  </a:cubicBezTo>
                  <a:cubicBezTo>
                    <a:pt x="22062" y="651"/>
                    <a:pt x="24145" y="0"/>
                    <a:pt x="26145" y="0"/>
                  </a:cubicBezTo>
                  <a:cubicBezTo>
                    <a:pt x="27596" y="0"/>
                    <a:pt x="28898" y="316"/>
                    <a:pt x="30061" y="958"/>
                  </a:cubicBezTo>
                  <a:cubicBezTo>
                    <a:pt x="31251" y="1563"/>
                    <a:pt x="32228" y="2409"/>
                    <a:pt x="32981" y="3479"/>
                  </a:cubicBezTo>
                  <a:cubicBezTo>
                    <a:pt x="33735" y="4530"/>
                    <a:pt x="34377" y="5674"/>
                    <a:pt x="34897" y="6920"/>
                  </a:cubicBezTo>
                  <a:cubicBezTo>
                    <a:pt x="35446" y="8176"/>
                    <a:pt x="35855" y="9524"/>
                    <a:pt x="36116" y="10975"/>
                  </a:cubicBezTo>
                  <a:cubicBezTo>
                    <a:pt x="36386" y="12398"/>
                    <a:pt x="36572" y="13710"/>
                    <a:pt x="36683" y="14900"/>
                  </a:cubicBezTo>
                  <a:cubicBezTo>
                    <a:pt x="36804" y="16063"/>
                    <a:pt x="36860" y="17188"/>
                    <a:pt x="36860" y="18295"/>
                  </a:cubicBezTo>
                  <a:moveTo>
                    <a:pt x="30982" y="12761"/>
                  </a:moveTo>
                  <a:cubicBezTo>
                    <a:pt x="30982" y="11282"/>
                    <a:pt x="30926" y="9989"/>
                    <a:pt x="30805" y="8882"/>
                  </a:cubicBezTo>
                  <a:cubicBezTo>
                    <a:pt x="30684" y="7757"/>
                    <a:pt x="30470" y="6622"/>
                    <a:pt x="30154" y="5488"/>
                  </a:cubicBezTo>
                  <a:cubicBezTo>
                    <a:pt x="29828" y="4353"/>
                    <a:pt x="29326" y="3479"/>
                    <a:pt x="28628" y="2874"/>
                  </a:cubicBezTo>
                  <a:cubicBezTo>
                    <a:pt x="27959" y="2260"/>
                    <a:pt x="27103" y="1953"/>
                    <a:pt x="26052" y="1953"/>
                  </a:cubicBezTo>
                  <a:cubicBezTo>
                    <a:pt x="23001" y="1953"/>
                    <a:pt x="19765" y="5078"/>
                    <a:pt x="16342" y="11329"/>
                  </a:cubicBezTo>
                  <a:cubicBezTo>
                    <a:pt x="15235" y="13272"/>
                    <a:pt x="14193" y="15561"/>
                    <a:pt x="13198" y="18211"/>
                  </a:cubicBezTo>
                  <a:cubicBezTo>
                    <a:pt x="12212" y="20853"/>
                    <a:pt x="11543" y="22797"/>
                    <a:pt x="11198" y="24043"/>
                  </a:cubicBezTo>
                  <a:cubicBezTo>
                    <a:pt x="10854" y="25299"/>
                    <a:pt x="10268" y="27457"/>
                    <a:pt x="9459" y="30535"/>
                  </a:cubicBezTo>
                  <a:lnTo>
                    <a:pt x="28108" y="30535"/>
                  </a:lnTo>
                  <a:cubicBezTo>
                    <a:pt x="30024" y="22611"/>
                    <a:pt x="30982" y="16686"/>
                    <a:pt x="30982" y="12761"/>
                  </a:cubicBezTo>
                  <a:moveTo>
                    <a:pt x="27317" y="33372"/>
                  </a:moveTo>
                  <a:lnTo>
                    <a:pt x="8762" y="33372"/>
                  </a:lnTo>
                  <a:cubicBezTo>
                    <a:pt x="6836" y="40636"/>
                    <a:pt x="5878" y="46533"/>
                    <a:pt x="5878" y="51063"/>
                  </a:cubicBezTo>
                  <a:cubicBezTo>
                    <a:pt x="5878" y="55016"/>
                    <a:pt x="6288" y="57815"/>
                    <a:pt x="7106" y="59471"/>
                  </a:cubicBezTo>
                  <a:cubicBezTo>
                    <a:pt x="7943" y="61098"/>
                    <a:pt x="9143" y="61908"/>
                    <a:pt x="10715" y="61908"/>
                  </a:cubicBezTo>
                  <a:cubicBezTo>
                    <a:pt x="12519" y="61908"/>
                    <a:pt x="14268" y="61005"/>
                    <a:pt x="15951" y="59210"/>
                  </a:cubicBezTo>
                  <a:cubicBezTo>
                    <a:pt x="17635" y="57378"/>
                    <a:pt x="19327" y="54811"/>
                    <a:pt x="21048" y="51500"/>
                  </a:cubicBezTo>
                  <a:cubicBezTo>
                    <a:pt x="23308" y="47193"/>
                    <a:pt x="25401" y="41157"/>
                    <a:pt x="27317" y="3337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9379DBD-FDE2-D9DD-E22C-B538D889C4CD}"/>
                </a:ext>
              </a:extLst>
            </p:cNvPr>
            <p:cNvSpPr/>
            <p:nvPr/>
          </p:nvSpPr>
          <p:spPr>
            <a:xfrm>
              <a:off x="5832118" y="398430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68DEB5C-8DDC-CEE0-6B2F-5CAFB886EDD9}"/>
                </a:ext>
              </a:extLst>
            </p:cNvPr>
            <p:cNvSpPr/>
            <p:nvPr/>
          </p:nvSpPr>
          <p:spPr>
            <a:xfrm>
              <a:off x="5832118" y="3692901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7795C66-3261-0EE2-A45B-86352B788F88}"/>
                </a:ext>
              </a:extLst>
            </p:cNvPr>
            <p:cNvSpPr/>
            <p:nvPr/>
          </p:nvSpPr>
          <p:spPr>
            <a:xfrm>
              <a:off x="5832118" y="3401492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0F153D2-7E20-E8FD-4F81-78864CD71C8A}"/>
                </a:ext>
              </a:extLst>
            </p:cNvPr>
            <p:cNvSpPr/>
            <p:nvPr/>
          </p:nvSpPr>
          <p:spPr>
            <a:xfrm>
              <a:off x="5832118" y="3110085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3F0C53F-C276-94B4-44AB-DE79299C4C5E}"/>
                </a:ext>
              </a:extLst>
            </p:cNvPr>
            <p:cNvSpPr/>
            <p:nvPr/>
          </p:nvSpPr>
          <p:spPr>
            <a:xfrm>
              <a:off x="5832118" y="2818679"/>
              <a:ext cx="1866863" cy="930"/>
            </a:xfrm>
            <a:custGeom>
              <a:avLst/>
              <a:gdLst>
                <a:gd name="connsiteX0" fmla="*/ 0 w 1866863"/>
                <a:gd name="connsiteY0" fmla="*/ 0 h 930"/>
                <a:gd name="connsiteX1" fmla="*/ 1866863 w 1866863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863" h="930">
                  <a:moveTo>
                    <a:pt x="0" y="0"/>
                  </a:moveTo>
                  <a:lnTo>
                    <a:pt x="1866863" y="0"/>
                  </a:lnTo>
                </a:path>
              </a:pathLst>
            </a:custGeom>
            <a:noFill/>
            <a:ln w="185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CDEE944-4474-4688-A27A-257F8CE4561A}"/>
                </a:ext>
              </a:extLst>
            </p:cNvPr>
            <p:cNvSpPr/>
            <p:nvPr/>
          </p:nvSpPr>
          <p:spPr>
            <a:xfrm>
              <a:off x="5832118" y="2783710"/>
              <a:ext cx="930" cy="1235563"/>
            </a:xfrm>
            <a:custGeom>
              <a:avLst/>
              <a:gdLst>
                <a:gd name="connsiteX0" fmla="*/ 0 w 930"/>
                <a:gd name="connsiteY0" fmla="*/ 1235564 h 1235563"/>
                <a:gd name="connsiteX1" fmla="*/ 0 w 930"/>
                <a:gd name="connsiteY1" fmla="*/ 0 h 123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0" h="1235563">
                  <a:moveTo>
                    <a:pt x="0" y="1235564"/>
                  </a:moveTo>
                  <a:lnTo>
                    <a:pt x="0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62BAE134-A0EC-5479-568B-88EC527C7F84}"/>
                </a:ext>
              </a:extLst>
            </p:cNvPr>
            <p:cNvSpPr/>
            <p:nvPr/>
          </p:nvSpPr>
          <p:spPr>
            <a:xfrm>
              <a:off x="5832118" y="398430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5F1E697-1AAE-28CB-215E-57EF7B64CE3E}"/>
                </a:ext>
              </a:extLst>
            </p:cNvPr>
            <p:cNvSpPr/>
            <p:nvPr/>
          </p:nvSpPr>
          <p:spPr>
            <a:xfrm>
              <a:off x="5832118" y="3692901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9C831159-A808-30F2-FA8F-378BE40BDE45}"/>
                </a:ext>
              </a:extLst>
            </p:cNvPr>
            <p:cNvSpPr/>
            <p:nvPr/>
          </p:nvSpPr>
          <p:spPr>
            <a:xfrm>
              <a:off x="5832118" y="3401492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6A0661C-1284-3859-58F9-B3364AE3D605}"/>
                </a:ext>
              </a:extLst>
            </p:cNvPr>
            <p:cNvSpPr/>
            <p:nvPr/>
          </p:nvSpPr>
          <p:spPr>
            <a:xfrm>
              <a:off x="5832118" y="3110085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D4CE3364-24BF-0CAE-D04C-84BE93799BE1}"/>
                </a:ext>
              </a:extLst>
            </p:cNvPr>
            <p:cNvSpPr/>
            <p:nvPr/>
          </p:nvSpPr>
          <p:spPr>
            <a:xfrm>
              <a:off x="5832118" y="2818679"/>
              <a:ext cx="17577" cy="930"/>
            </a:xfrm>
            <a:custGeom>
              <a:avLst/>
              <a:gdLst>
                <a:gd name="connsiteX0" fmla="*/ 0 w 17577"/>
                <a:gd name="connsiteY0" fmla="*/ 0 h 930"/>
                <a:gd name="connsiteX1" fmla="*/ 17577 w 17577"/>
                <a:gd name="connsiteY1" fmla="*/ 0 h 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77" h="930">
                  <a:moveTo>
                    <a:pt x="0" y="0"/>
                  </a:moveTo>
                  <a:lnTo>
                    <a:pt x="17577" y="0"/>
                  </a:lnTo>
                </a:path>
              </a:pathLst>
            </a:custGeom>
            <a:noFill/>
            <a:ln w="371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C72DC26-E011-F207-1A61-CD41964CCC6B}"/>
                </a:ext>
              </a:extLst>
            </p:cNvPr>
            <p:cNvSpPr/>
            <p:nvPr/>
          </p:nvSpPr>
          <p:spPr>
            <a:xfrm>
              <a:off x="5637035" y="395516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452A040-E14E-776E-8AED-DB5AF8C561C5}"/>
                </a:ext>
              </a:extLst>
            </p:cNvPr>
            <p:cNvSpPr/>
            <p:nvPr/>
          </p:nvSpPr>
          <p:spPr>
            <a:xfrm>
              <a:off x="5689294" y="4002858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43618034-14F8-A59F-8900-F7230B7D9C78}"/>
                </a:ext>
              </a:extLst>
            </p:cNvPr>
            <p:cNvSpPr/>
            <p:nvPr/>
          </p:nvSpPr>
          <p:spPr>
            <a:xfrm>
              <a:off x="5710658" y="3955162"/>
              <a:ext cx="38882" cy="58363"/>
            </a:xfrm>
            <a:custGeom>
              <a:avLst/>
              <a:gdLst>
                <a:gd name="connsiteX0" fmla="*/ 19441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1 w 38882"/>
                <a:gd name="connsiteY4" fmla="*/ 52337 h 58363"/>
                <a:gd name="connsiteX5" fmla="*/ 28296 w 38882"/>
                <a:gd name="connsiteY5" fmla="*/ 46570 h 58363"/>
                <a:gd name="connsiteX6" fmla="*/ 31272 w 38882"/>
                <a:gd name="connsiteY6" fmla="*/ 29196 h 58363"/>
                <a:gd name="connsiteX7" fmla="*/ 28296 w 38882"/>
                <a:gd name="connsiteY7" fmla="*/ 11831 h 58363"/>
                <a:gd name="connsiteX8" fmla="*/ 19441 w 38882"/>
                <a:gd name="connsiteY8" fmla="*/ 6027 h 58363"/>
                <a:gd name="connsiteX9" fmla="*/ 19441 w 38882"/>
                <a:gd name="connsiteY9" fmla="*/ 0 h 58363"/>
                <a:gd name="connsiteX10" fmla="*/ 33872 w 38882"/>
                <a:gd name="connsiteY10" fmla="*/ 7497 h 58363"/>
                <a:gd name="connsiteX11" fmla="*/ 38883 w 38882"/>
                <a:gd name="connsiteY11" fmla="*/ 29196 h 58363"/>
                <a:gd name="connsiteX12" fmla="*/ 33872 w 38882"/>
                <a:gd name="connsiteY12" fmla="*/ 50905 h 58363"/>
                <a:gd name="connsiteX13" fmla="*/ 19441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7"/>
                  </a:moveTo>
                  <a:cubicBezTo>
                    <a:pt x="15522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2" y="52337"/>
                    <a:pt x="19441" y="52337"/>
                  </a:cubicBezTo>
                  <a:cubicBezTo>
                    <a:pt x="23385" y="52337"/>
                    <a:pt x="26336" y="50412"/>
                    <a:pt x="28296" y="46570"/>
                  </a:cubicBezTo>
                  <a:cubicBezTo>
                    <a:pt x="30280" y="42701"/>
                    <a:pt x="31272" y="36907"/>
                    <a:pt x="31272" y="29196"/>
                  </a:cubicBezTo>
                  <a:cubicBezTo>
                    <a:pt x="31272" y="21467"/>
                    <a:pt x="30280" y="15672"/>
                    <a:pt x="28296" y="11831"/>
                  </a:cubicBezTo>
                  <a:cubicBezTo>
                    <a:pt x="26336" y="7962"/>
                    <a:pt x="23385" y="6027"/>
                    <a:pt x="19441" y="6027"/>
                  </a:cubicBezTo>
                  <a:moveTo>
                    <a:pt x="19441" y="0"/>
                  </a:moveTo>
                  <a:cubicBezTo>
                    <a:pt x="25746" y="0"/>
                    <a:pt x="30556" y="2502"/>
                    <a:pt x="33872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2" y="50905"/>
                  </a:cubicBezTo>
                  <a:cubicBezTo>
                    <a:pt x="30556" y="55881"/>
                    <a:pt x="25746" y="58364"/>
                    <a:pt x="19441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AC138A0-57A6-0F76-9491-76DD456F8194}"/>
                </a:ext>
              </a:extLst>
            </p:cNvPr>
            <p:cNvSpPr/>
            <p:nvPr/>
          </p:nvSpPr>
          <p:spPr>
            <a:xfrm>
              <a:off x="5759751" y="3955162"/>
              <a:ext cx="38882" cy="58363"/>
            </a:xfrm>
            <a:custGeom>
              <a:avLst/>
              <a:gdLst>
                <a:gd name="connsiteX0" fmla="*/ 19442 w 38882"/>
                <a:gd name="connsiteY0" fmla="*/ 6027 h 58363"/>
                <a:gd name="connsiteX1" fmla="*/ 10587 w 38882"/>
                <a:gd name="connsiteY1" fmla="*/ 11831 h 58363"/>
                <a:gd name="connsiteX2" fmla="*/ 7648 w 38882"/>
                <a:gd name="connsiteY2" fmla="*/ 29196 h 58363"/>
                <a:gd name="connsiteX3" fmla="*/ 10587 w 38882"/>
                <a:gd name="connsiteY3" fmla="*/ 46570 h 58363"/>
                <a:gd name="connsiteX4" fmla="*/ 19442 w 38882"/>
                <a:gd name="connsiteY4" fmla="*/ 52337 h 58363"/>
                <a:gd name="connsiteX5" fmla="*/ 28296 w 38882"/>
                <a:gd name="connsiteY5" fmla="*/ 46570 h 58363"/>
                <a:gd name="connsiteX6" fmla="*/ 31273 w 38882"/>
                <a:gd name="connsiteY6" fmla="*/ 29196 h 58363"/>
                <a:gd name="connsiteX7" fmla="*/ 28296 w 38882"/>
                <a:gd name="connsiteY7" fmla="*/ 11831 h 58363"/>
                <a:gd name="connsiteX8" fmla="*/ 19442 w 38882"/>
                <a:gd name="connsiteY8" fmla="*/ 6027 h 58363"/>
                <a:gd name="connsiteX9" fmla="*/ 19442 w 38882"/>
                <a:gd name="connsiteY9" fmla="*/ 0 h 58363"/>
                <a:gd name="connsiteX10" fmla="*/ 33873 w 38882"/>
                <a:gd name="connsiteY10" fmla="*/ 7497 h 58363"/>
                <a:gd name="connsiteX11" fmla="*/ 38883 w 38882"/>
                <a:gd name="connsiteY11" fmla="*/ 29196 h 58363"/>
                <a:gd name="connsiteX12" fmla="*/ 33873 w 38882"/>
                <a:gd name="connsiteY12" fmla="*/ 50905 h 58363"/>
                <a:gd name="connsiteX13" fmla="*/ 19442 w 38882"/>
                <a:gd name="connsiteY13" fmla="*/ 58364 h 58363"/>
                <a:gd name="connsiteX14" fmla="*/ 4973 w 38882"/>
                <a:gd name="connsiteY14" fmla="*/ 50905 h 58363"/>
                <a:gd name="connsiteX15" fmla="*/ 0 w 38882"/>
                <a:gd name="connsiteY15" fmla="*/ 29196 h 58363"/>
                <a:gd name="connsiteX16" fmla="*/ 4973 w 38882"/>
                <a:gd name="connsiteY16" fmla="*/ 7497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7"/>
                  </a:moveTo>
                  <a:cubicBezTo>
                    <a:pt x="15523" y="6027"/>
                    <a:pt x="12571" y="7962"/>
                    <a:pt x="10587" y="11831"/>
                  </a:cubicBezTo>
                  <a:cubicBezTo>
                    <a:pt x="8628" y="15672"/>
                    <a:pt x="7648" y="21467"/>
                    <a:pt x="7648" y="29196"/>
                  </a:cubicBezTo>
                  <a:cubicBezTo>
                    <a:pt x="7648" y="36907"/>
                    <a:pt x="8628" y="42701"/>
                    <a:pt x="10587" y="46570"/>
                  </a:cubicBezTo>
                  <a:cubicBezTo>
                    <a:pt x="12571" y="50412"/>
                    <a:pt x="15523" y="52337"/>
                    <a:pt x="19442" y="52337"/>
                  </a:cubicBezTo>
                  <a:cubicBezTo>
                    <a:pt x="23386" y="52337"/>
                    <a:pt x="26337" y="50412"/>
                    <a:pt x="28296" y="46570"/>
                  </a:cubicBezTo>
                  <a:cubicBezTo>
                    <a:pt x="30280" y="42701"/>
                    <a:pt x="31273" y="36907"/>
                    <a:pt x="31273" y="29196"/>
                  </a:cubicBezTo>
                  <a:cubicBezTo>
                    <a:pt x="31273" y="21467"/>
                    <a:pt x="30280" y="15672"/>
                    <a:pt x="28296" y="11831"/>
                  </a:cubicBezTo>
                  <a:cubicBezTo>
                    <a:pt x="26337" y="7962"/>
                    <a:pt x="23386" y="6027"/>
                    <a:pt x="19442" y="6027"/>
                  </a:cubicBezTo>
                  <a:moveTo>
                    <a:pt x="19442" y="0"/>
                  </a:moveTo>
                  <a:cubicBezTo>
                    <a:pt x="25747" y="0"/>
                    <a:pt x="30557" y="2502"/>
                    <a:pt x="33873" y="7497"/>
                  </a:cubicBezTo>
                  <a:cubicBezTo>
                    <a:pt x="37213" y="12473"/>
                    <a:pt x="38883" y="19700"/>
                    <a:pt x="38883" y="29196"/>
                  </a:cubicBezTo>
                  <a:cubicBezTo>
                    <a:pt x="38883" y="38674"/>
                    <a:pt x="37213" y="45910"/>
                    <a:pt x="33873" y="50905"/>
                  </a:cubicBezTo>
                  <a:cubicBezTo>
                    <a:pt x="30557" y="55881"/>
                    <a:pt x="25747" y="58364"/>
                    <a:pt x="19442" y="58364"/>
                  </a:cubicBezTo>
                  <a:cubicBezTo>
                    <a:pt x="13137" y="58364"/>
                    <a:pt x="8314" y="55881"/>
                    <a:pt x="4973" y="50905"/>
                  </a:cubicBezTo>
                  <a:cubicBezTo>
                    <a:pt x="1657" y="45910"/>
                    <a:pt x="0" y="38674"/>
                    <a:pt x="0" y="29196"/>
                  </a:cubicBezTo>
                  <a:cubicBezTo>
                    <a:pt x="0" y="19700"/>
                    <a:pt x="1657" y="12473"/>
                    <a:pt x="4973" y="7497"/>
                  </a:cubicBezTo>
                  <a:cubicBezTo>
                    <a:pt x="8314" y="2502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50458D50-D580-8689-CA80-A68FAE827F46}"/>
                </a:ext>
              </a:extLst>
            </p:cNvPr>
            <p:cNvSpPr/>
            <p:nvPr/>
          </p:nvSpPr>
          <p:spPr>
            <a:xfrm>
              <a:off x="5638656" y="3663755"/>
              <a:ext cx="38882" cy="58360"/>
            </a:xfrm>
            <a:custGeom>
              <a:avLst/>
              <a:gdLst>
                <a:gd name="connsiteX0" fmla="*/ 19442 w 38882"/>
                <a:gd name="connsiteY0" fmla="*/ 6028 h 58360"/>
                <a:gd name="connsiteX1" fmla="*/ 10587 w 38882"/>
                <a:gd name="connsiteY1" fmla="*/ 11827 h 58360"/>
                <a:gd name="connsiteX2" fmla="*/ 7648 w 38882"/>
                <a:gd name="connsiteY2" fmla="*/ 29201 h 58360"/>
                <a:gd name="connsiteX3" fmla="*/ 10587 w 38882"/>
                <a:gd name="connsiteY3" fmla="*/ 46567 h 58360"/>
                <a:gd name="connsiteX4" fmla="*/ 19442 w 38882"/>
                <a:gd name="connsiteY4" fmla="*/ 52333 h 58360"/>
                <a:gd name="connsiteX5" fmla="*/ 28296 w 38882"/>
                <a:gd name="connsiteY5" fmla="*/ 46567 h 58360"/>
                <a:gd name="connsiteX6" fmla="*/ 31273 w 38882"/>
                <a:gd name="connsiteY6" fmla="*/ 29201 h 58360"/>
                <a:gd name="connsiteX7" fmla="*/ 28296 w 38882"/>
                <a:gd name="connsiteY7" fmla="*/ 11827 h 58360"/>
                <a:gd name="connsiteX8" fmla="*/ 19442 w 38882"/>
                <a:gd name="connsiteY8" fmla="*/ 6028 h 58360"/>
                <a:gd name="connsiteX9" fmla="*/ 19442 w 38882"/>
                <a:gd name="connsiteY9" fmla="*/ 0 h 58360"/>
                <a:gd name="connsiteX10" fmla="*/ 33873 w 38882"/>
                <a:gd name="connsiteY10" fmla="*/ 7502 h 58360"/>
                <a:gd name="connsiteX11" fmla="*/ 38883 w 38882"/>
                <a:gd name="connsiteY11" fmla="*/ 29201 h 58360"/>
                <a:gd name="connsiteX12" fmla="*/ 33873 w 38882"/>
                <a:gd name="connsiteY12" fmla="*/ 50901 h 58360"/>
                <a:gd name="connsiteX13" fmla="*/ 19442 w 38882"/>
                <a:gd name="connsiteY13" fmla="*/ 58360 h 58360"/>
                <a:gd name="connsiteX14" fmla="*/ 4973 w 38882"/>
                <a:gd name="connsiteY14" fmla="*/ 50901 h 58360"/>
                <a:gd name="connsiteX15" fmla="*/ 0 w 38882"/>
                <a:gd name="connsiteY15" fmla="*/ 29201 h 58360"/>
                <a:gd name="connsiteX16" fmla="*/ 4973 w 38882"/>
                <a:gd name="connsiteY16" fmla="*/ 7502 h 58360"/>
                <a:gd name="connsiteX17" fmla="*/ 19442 w 38882"/>
                <a:gd name="connsiteY17" fmla="*/ 0 h 5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0">
                  <a:moveTo>
                    <a:pt x="19442" y="6028"/>
                  </a:moveTo>
                  <a:cubicBezTo>
                    <a:pt x="15523" y="6028"/>
                    <a:pt x="12571" y="7958"/>
                    <a:pt x="10587" y="11827"/>
                  </a:cubicBezTo>
                  <a:cubicBezTo>
                    <a:pt x="8628" y="15669"/>
                    <a:pt x="7648" y="21463"/>
                    <a:pt x="7648" y="29201"/>
                  </a:cubicBezTo>
                  <a:cubicBezTo>
                    <a:pt x="7648" y="36912"/>
                    <a:pt x="8628" y="42697"/>
                    <a:pt x="10587" y="46567"/>
                  </a:cubicBezTo>
                  <a:cubicBezTo>
                    <a:pt x="12571" y="50408"/>
                    <a:pt x="15523" y="52333"/>
                    <a:pt x="19442" y="52333"/>
                  </a:cubicBezTo>
                  <a:cubicBezTo>
                    <a:pt x="23386" y="52333"/>
                    <a:pt x="26337" y="50408"/>
                    <a:pt x="28296" y="46567"/>
                  </a:cubicBezTo>
                  <a:cubicBezTo>
                    <a:pt x="30280" y="42697"/>
                    <a:pt x="31273" y="36912"/>
                    <a:pt x="31273" y="29201"/>
                  </a:cubicBezTo>
                  <a:cubicBezTo>
                    <a:pt x="31273" y="21463"/>
                    <a:pt x="30280" y="15669"/>
                    <a:pt x="28296" y="11827"/>
                  </a:cubicBezTo>
                  <a:cubicBezTo>
                    <a:pt x="26337" y="7958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6" y="0"/>
                    <a:pt x="30557" y="2501"/>
                    <a:pt x="33873" y="7502"/>
                  </a:cubicBezTo>
                  <a:cubicBezTo>
                    <a:pt x="37212" y="12478"/>
                    <a:pt x="38883" y="19705"/>
                    <a:pt x="38883" y="29201"/>
                  </a:cubicBezTo>
                  <a:cubicBezTo>
                    <a:pt x="38883" y="38670"/>
                    <a:pt x="37212" y="45906"/>
                    <a:pt x="33873" y="50901"/>
                  </a:cubicBezTo>
                  <a:cubicBezTo>
                    <a:pt x="30557" y="55877"/>
                    <a:pt x="25746" y="58360"/>
                    <a:pt x="19442" y="58360"/>
                  </a:cubicBezTo>
                  <a:cubicBezTo>
                    <a:pt x="13137" y="58360"/>
                    <a:pt x="8314" y="55877"/>
                    <a:pt x="4973" y="50901"/>
                  </a:cubicBezTo>
                  <a:cubicBezTo>
                    <a:pt x="1657" y="45906"/>
                    <a:pt x="0" y="38670"/>
                    <a:pt x="0" y="29201"/>
                  </a:cubicBezTo>
                  <a:cubicBezTo>
                    <a:pt x="0" y="19705"/>
                    <a:pt x="1657" y="12478"/>
                    <a:pt x="4973" y="7502"/>
                  </a:cubicBezTo>
                  <a:cubicBezTo>
                    <a:pt x="8314" y="2501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C2F8EF5-6220-C8F9-072D-2A3A8D6CF4E4}"/>
                </a:ext>
              </a:extLst>
            </p:cNvPr>
            <p:cNvSpPr/>
            <p:nvPr/>
          </p:nvSpPr>
          <p:spPr>
            <a:xfrm>
              <a:off x="5690914" y="3711456"/>
              <a:ext cx="7949" cy="9570"/>
            </a:xfrm>
            <a:custGeom>
              <a:avLst/>
              <a:gdLst>
                <a:gd name="connsiteX0" fmla="*/ 0 w 7949"/>
                <a:gd name="connsiteY0" fmla="*/ 0 h 9570"/>
                <a:gd name="connsiteX1" fmla="*/ 7950 w 7949"/>
                <a:gd name="connsiteY1" fmla="*/ 0 h 9570"/>
                <a:gd name="connsiteX2" fmla="*/ 7950 w 7949"/>
                <a:gd name="connsiteY2" fmla="*/ 9571 h 9570"/>
                <a:gd name="connsiteX3" fmla="*/ 0 w 7949"/>
                <a:gd name="connsiteY3" fmla="*/ 9571 h 9570"/>
                <a:gd name="connsiteX4" fmla="*/ 0 w 7949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70">
                  <a:moveTo>
                    <a:pt x="0" y="0"/>
                  </a:moveTo>
                  <a:lnTo>
                    <a:pt x="7950" y="0"/>
                  </a:lnTo>
                  <a:lnTo>
                    <a:pt x="7950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6AEE2E1-0074-C753-3E58-09D58DB308B1}"/>
                </a:ext>
              </a:extLst>
            </p:cNvPr>
            <p:cNvSpPr/>
            <p:nvPr/>
          </p:nvSpPr>
          <p:spPr>
            <a:xfrm>
              <a:off x="5712842" y="3663755"/>
              <a:ext cx="35718" cy="57272"/>
            </a:xfrm>
            <a:custGeom>
              <a:avLst/>
              <a:gdLst>
                <a:gd name="connsiteX0" fmla="*/ 9156 w 35718"/>
                <a:gd name="connsiteY0" fmla="*/ 50864 h 57272"/>
                <a:gd name="connsiteX1" fmla="*/ 35719 w 35718"/>
                <a:gd name="connsiteY1" fmla="*/ 50864 h 57272"/>
                <a:gd name="connsiteX2" fmla="*/ 35719 w 35718"/>
                <a:gd name="connsiteY2" fmla="*/ 57272 h 57272"/>
                <a:gd name="connsiteX3" fmla="*/ 0 w 35718"/>
                <a:gd name="connsiteY3" fmla="*/ 57272 h 57272"/>
                <a:gd name="connsiteX4" fmla="*/ 0 w 35718"/>
                <a:gd name="connsiteY4" fmla="*/ 50864 h 57272"/>
                <a:gd name="connsiteX5" fmla="*/ 11794 w 35718"/>
                <a:gd name="connsiteY5" fmla="*/ 38847 h 57272"/>
                <a:gd name="connsiteX6" fmla="*/ 21213 w 35718"/>
                <a:gd name="connsiteY6" fmla="*/ 29090 h 57272"/>
                <a:gd name="connsiteX7" fmla="*/ 26300 w 35718"/>
                <a:gd name="connsiteY7" fmla="*/ 22151 h 57272"/>
                <a:gd name="connsiteX8" fmla="*/ 27769 w 35718"/>
                <a:gd name="connsiteY8" fmla="*/ 16543 h 57272"/>
                <a:gd name="connsiteX9" fmla="*/ 24604 w 35718"/>
                <a:gd name="connsiteY9" fmla="*/ 9232 h 57272"/>
                <a:gd name="connsiteX10" fmla="*/ 16427 w 35718"/>
                <a:gd name="connsiteY10" fmla="*/ 6405 h 57272"/>
                <a:gd name="connsiteX11" fmla="*/ 8855 w 35718"/>
                <a:gd name="connsiteY11" fmla="*/ 7651 h 57272"/>
                <a:gd name="connsiteX12" fmla="*/ 377 w 35718"/>
                <a:gd name="connsiteY12" fmla="*/ 11418 h 57272"/>
                <a:gd name="connsiteX13" fmla="*/ 377 w 35718"/>
                <a:gd name="connsiteY13" fmla="*/ 3730 h 57272"/>
                <a:gd name="connsiteX14" fmla="*/ 8968 w 35718"/>
                <a:gd name="connsiteY14" fmla="*/ 942 h 57272"/>
                <a:gd name="connsiteX15" fmla="*/ 16277 w 35718"/>
                <a:gd name="connsiteY15" fmla="*/ 0 h 57272"/>
                <a:gd name="connsiteX16" fmla="*/ 30218 w 35718"/>
                <a:gd name="connsiteY16" fmla="*/ 4371 h 57272"/>
                <a:gd name="connsiteX17" fmla="*/ 35417 w 35718"/>
                <a:gd name="connsiteY17" fmla="*/ 16050 h 57272"/>
                <a:gd name="connsiteX18" fmla="*/ 34099 w 35718"/>
                <a:gd name="connsiteY18" fmla="*/ 22644 h 57272"/>
                <a:gd name="connsiteX19" fmla="*/ 29388 w 35718"/>
                <a:gd name="connsiteY19" fmla="*/ 29955 h 57272"/>
                <a:gd name="connsiteX20" fmla="*/ 23398 w 35718"/>
                <a:gd name="connsiteY20" fmla="*/ 36280 h 57272"/>
                <a:gd name="connsiteX21" fmla="*/ 9156 w 35718"/>
                <a:gd name="connsiteY21" fmla="*/ 50864 h 5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718" h="57272">
                  <a:moveTo>
                    <a:pt x="9156" y="50864"/>
                  </a:moveTo>
                  <a:lnTo>
                    <a:pt x="35719" y="50864"/>
                  </a:lnTo>
                  <a:lnTo>
                    <a:pt x="35719" y="57272"/>
                  </a:lnTo>
                  <a:lnTo>
                    <a:pt x="0" y="57272"/>
                  </a:lnTo>
                  <a:lnTo>
                    <a:pt x="0" y="50864"/>
                  </a:lnTo>
                  <a:cubicBezTo>
                    <a:pt x="2889" y="47878"/>
                    <a:pt x="6820" y="43869"/>
                    <a:pt x="11794" y="38847"/>
                  </a:cubicBezTo>
                  <a:cubicBezTo>
                    <a:pt x="16792" y="33796"/>
                    <a:pt x="19932" y="30550"/>
                    <a:pt x="21213" y="29090"/>
                  </a:cubicBezTo>
                  <a:cubicBezTo>
                    <a:pt x="23649" y="26346"/>
                    <a:pt x="25344" y="24039"/>
                    <a:pt x="26300" y="22151"/>
                  </a:cubicBezTo>
                  <a:cubicBezTo>
                    <a:pt x="27279" y="20245"/>
                    <a:pt x="27769" y="18375"/>
                    <a:pt x="27769" y="16543"/>
                  </a:cubicBezTo>
                  <a:cubicBezTo>
                    <a:pt x="27769" y="13557"/>
                    <a:pt x="26714" y="11120"/>
                    <a:pt x="24604" y="9232"/>
                  </a:cubicBezTo>
                  <a:cubicBezTo>
                    <a:pt x="22520" y="7344"/>
                    <a:pt x="19794" y="6405"/>
                    <a:pt x="16427" y="6405"/>
                  </a:cubicBezTo>
                  <a:cubicBezTo>
                    <a:pt x="14042" y="6405"/>
                    <a:pt x="11517" y="6823"/>
                    <a:pt x="8855" y="7651"/>
                  </a:cubicBezTo>
                  <a:cubicBezTo>
                    <a:pt x="6218" y="8479"/>
                    <a:pt x="3391" y="9734"/>
                    <a:pt x="377" y="11418"/>
                  </a:cubicBezTo>
                  <a:lnTo>
                    <a:pt x="377" y="3730"/>
                  </a:lnTo>
                  <a:cubicBezTo>
                    <a:pt x="3441" y="2499"/>
                    <a:pt x="6305" y="1570"/>
                    <a:pt x="8968" y="942"/>
                  </a:cubicBezTo>
                  <a:cubicBezTo>
                    <a:pt x="11630" y="314"/>
                    <a:pt x="14066" y="0"/>
                    <a:pt x="16277" y="0"/>
                  </a:cubicBezTo>
                  <a:cubicBezTo>
                    <a:pt x="22104" y="0"/>
                    <a:pt x="26752" y="1457"/>
                    <a:pt x="30218" y="4371"/>
                  </a:cubicBezTo>
                  <a:cubicBezTo>
                    <a:pt x="33685" y="7279"/>
                    <a:pt x="35417" y="11176"/>
                    <a:pt x="35417" y="16050"/>
                  </a:cubicBezTo>
                  <a:cubicBezTo>
                    <a:pt x="35417" y="18366"/>
                    <a:pt x="34977" y="20561"/>
                    <a:pt x="34099" y="22644"/>
                  </a:cubicBezTo>
                  <a:cubicBezTo>
                    <a:pt x="33245" y="24700"/>
                    <a:pt x="31675" y="27137"/>
                    <a:pt x="29388" y="29955"/>
                  </a:cubicBezTo>
                  <a:cubicBezTo>
                    <a:pt x="28761" y="30680"/>
                    <a:pt x="26764" y="32792"/>
                    <a:pt x="23398" y="36280"/>
                  </a:cubicBezTo>
                  <a:cubicBezTo>
                    <a:pt x="20032" y="39749"/>
                    <a:pt x="15284" y="44604"/>
                    <a:pt x="9156" y="50864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B852ED3-F7C4-FBFD-AC19-407D5CB0ED78}"/>
                </a:ext>
              </a:extLst>
            </p:cNvPr>
            <p:cNvSpPr/>
            <p:nvPr/>
          </p:nvSpPr>
          <p:spPr>
            <a:xfrm>
              <a:off x="5762238" y="3664773"/>
              <a:ext cx="36395" cy="57342"/>
            </a:xfrm>
            <a:custGeom>
              <a:avLst/>
              <a:gdLst>
                <a:gd name="connsiteX0" fmla="*/ 2374 w 36395"/>
                <a:gd name="connsiteY0" fmla="*/ 0 h 57342"/>
                <a:gd name="connsiteX1" fmla="*/ 32251 w 36395"/>
                <a:gd name="connsiteY1" fmla="*/ 0 h 57342"/>
                <a:gd name="connsiteX2" fmla="*/ 32251 w 36395"/>
                <a:gd name="connsiteY2" fmla="*/ 6401 h 57342"/>
                <a:gd name="connsiteX3" fmla="*/ 9344 w 36395"/>
                <a:gd name="connsiteY3" fmla="*/ 6401 h 57342"/>
                <a:gd name="connsiteX4" fmla="*/ 9344 w 36395"/>
                <a:gd name="connsiteY4" fmla="*/ 20194 h 57342"/>
                <a:gd name="connsiteX5" fmla="*/ 12660 w 36395"/>
                <a:gd name="connsiteY5" fmla="*/ 19367 h 57342"/>
                <a:gd name="connsiteX6" fmla="*/ 15975 w 36395"/>
                <a:gd name="connsiteY6" fmla="*/ 19069 h 57342"/>
                <a:gd name="connsiteX7" fmla="*/ 30895 w 36395"/>
                <a:gd name="connsiteY7" fmla="*/ 24222 h 57342"/>
                <a:gd name="connsiteX8" fmla="*/ 36396 w 36395"/>
                <a:gd name="connsiteY8" fmla="*/ 38201 h 57342"/>
                <a:gd name="connsiteX9" fmla="*/ 30745 w 36395"/>
                <a:gd name="connsiteY9" fmla="*/ 52329 h 57342"/>
                <a:gd name="connsiteX10" fmla="*/ 14807 w 36395"/>
                <a:gd name="connsiteY10" fmla="*/ 57343 h 57342"/>
                <a:gd name="connsiteX11" fmla="*/ 7573 w 36395"/>
                <a:gd name="connsiteY11" fmla="*/ 56738 h 57342"/>
                <a:gd name="connsiteX12" fmla="*/ 0 w 36395"/>
                <a:gd name="connsiteY12" fmla="*/ 54934 h 57342"/>
                <a:gd name="connsiteX13" fmla="*/ 0 w 36395"/>
                <a:gd name="connsiteY13" fmla="*/ 47288 h 57342"/>
                <a:gd name="connsiteX14" fmla="*/ 7007 w 36395"/>
                <a:gd name="connsiteY14" fmla="*/ 50032 h 57342"/>
                <a:gd name="connsiteX15" fmla="*/ 14657 w 36395"/>
                <a:gd name="connsiteY15" fmla="*/ 50944 h 57342"/>
                <a:gd name="connsiteX16" fmla="*/ 24980 w 36395"/>
                <a:gd name="connsiteY16" fmla="*/ 47512 h 57342"/>
                <a:gd name="connsiteX17" fmla="*/ 28786 w 36395"/>
                <a:gd name="connsiteY17" fmla="*/ 38201 h 57342"/>
                <a:gd name="connsiteX18" fmla="*/ 24980 w 36395"/>
                <a:gd name="connsiteY18" fmla="*/ 28900 h 57342"/>
                <a:gd name="connsiteX19" fmla="*/ 14657 w 36395"/>
                <a:gd name="connsiteY19" fmla="*/ 25468 h 57342"/>
                <a:gd name="connsiteX20" fmla="*/ 8552 w 36395"/>
                <a:gd name="connsiteY20" fmla="*/ 26147 h 57342"/>
                <a:gd name="connsiteX21" fmla="*/ 2374 w 36395"/>
                <a:gd name="connsiteY21" fmla="*/ 28258 h 57342"/>
                <a:gd name="connsiteX22" fmla="*/ 2374 w 36395"/>
                <a:gd name="connsiteY22" fmla="*/ 0 h 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2">
                  <a:moveTo>
                    <a:pt x="2374" y="0"/>
                  </a:moveTo>
                  <a:lnTo>
                    <a:pt x="32251" y="0"/>
                  </a:lnTo>
                  <a:lnTo>
                    <a:pt x="32251" y="6401"/>
                  </a:lnTo>
                  <a:lnTo>
                    <a:pt x="9344" y="6401"/>
                  </a:lnTo>
                  <a:lnTo>
                    <a:pt x="9344" y="20194"/>
                  </a:lnTo>
                  <a:cubicBezTo>
                    <a:pt x="10449" y="19813"/>
                    <a:pt x="11554" y="19543"/>
                    <a:pt x="12660" y="19367"/>
                  </a:cubicBezTo>
                  <a:cubicBezTo>
                    <a:pt x="13765" y="19171"/>
                    <a:pt x="14870" y="19069"/>
                    <a:pt x="15975" y="19069"/>
                  </a:cubicBezTo>
                  <a:cubicBezTo>
                    <a:pt x="22255" y="19069"/>
                    <a:pt x="27228" y="20790"/>
                    <a:pt x="30895" y="24222"/>
                  </a:cubicBezTo>
                  <a:cubicBezTo>
                    <a:pt x="34563" y="27663"/>
                    <a:pt x="36396" y="32323"/>
                    <a:pt x="36396" y="38201"/>
                  </a:cubicBezTo>
                  <a:cubicBezTo>
                    <a:pt x="36396" y="44256"/>
                    <a:pt x="34512" y="48972"/>
                    <a:pt x="30745" y="52329"/>
                  </a:cubicBezTo>
                  <a:cubicBezTo>
                    <a:pt x="26977" y="55669"/>
                    <a:pt x="21665" y="57343"/>
                    <a:pt x="14807" y="57343"/>
                  </a:cubicBezTo>
                  <a:cubicBezTo>
                    <a:pt x="12446" y="57343"/>
                    <a:pt x="10035" y="57138"/>
                    <a:pt x="7573" y="56738"/>
                  </a:cubicBezTo>
                  <a:cubicBezTo>
                    <a:pt x="5137" y="56338"/>
                    <a:pt x="2613" y="55743"/>
                    <a:pt x="0" y="54934"/>
                  </a:cubicBezTo>
                  <a:lnTo>
                    <a:pt x="0" y="47288"/>
                  </a:lnTo>
                  <a:cubicBezTo>
                    <a:pt x="2261" y="48516"/>
                    <a:pt x="4597" y="49428"/>
                    <a:pt x="7007" y="50032"/>
                  </a:cubicBezTo>
                  <a:cubicBezTo>
                    <a:pt x="9419" y="50637"/>
                    <a:pt x="11969" y="50944"/>
                    <a:pt x="14657" y="50944"/>
                  </a:cubicBezTo>
                  <a:cubicBezTo>
                    <a:pt x="19002" y="50944"/>
                    <a:pt x="22443" y="49800"/>
                    <a:pt x="24980" y="47512"/>
                  </a:cubicBezTo>
                  <a:cubicBezTo>
                    <a:pt x="27517" y="45223"/>
                    <a:pt x="28786" y="42117"/>
                    <a:pt x="28786" y="38201"/>
                  </a:cubicBezTo>
                  <a:cubicBezTo>
                    <a:pt x="28786" y="34285"/>
                    <a:pt x="27517" y="31179"/>
                    <a:pt x="24980" y="28900"/>
                  </a:cubicBezTo>
                  <a:cubicBezTo>
                    <a:pt x="22443" y="26612"/>
                    <a:pt x="19002" y="25468"/>
                    <a:pt x="14657" y="25468"/>
                  </a:cubicBezTo>
                  <a:cubicBezTo>
                    <a:pt x="12622" y="25468"/>
                    <a:pt x="10586" y="25691"/>
                    <a:pt x="8552" y="26147"/>
                  </a:cubicBezTo>
                  <a:cubicBezTo>
                    <a:pt x="6543" y="26603"/>
                    <a:pt x="4484" y="27300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3541AAA-BDE0-C58B-E664-CC4F4B0FB177}"/>
                </a:ext>
              </a:extLst>
            </p:cNvPr>
            <p:cNvSpPr/>
            <p:nvPr/>
          </p:nvSpPr>
          <p:spPr>
            <a:xfrm>
              <a:off x="5637035" y="3372348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9"/>
                  </a:cubicBezTo>
                  <a:cubicBezTo>
                    <a:pt x="37213" y="12472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8EA8219-4416-3FB2-8B02-B122608DBF6D}"/>
                </a:ext>
              </a:extLst>
            </p:cNvPr>
            <p:cNvSpPr/>
            <p:nvPr/>
          </p:nvSpPr>
          <p:spPr>
            <a:xfrm>
              <a:off x="5689294" y="3420049"/>
              <a:ext cx="7950" cy="9569"/>
            </a:xfrm>
            <a:custGeom>
              <a:avLst/>
              <a:gdLst>
                <a:gd name="connsiteX0" fmla="*/ 0 w 7950"/>
                <a:gd name="connsiteY0" fmla="*/ 0 h 9569"/>
                <a:gd name="connsiteX1" fmla="*/ 7951 w 7950"/>
                <a:gd name="connsiteY1" fmla="*/ 0 h 9569"/>
                <a:gd name="connsiteX2" fmla="*/ 7951 w 7950"/>
                <a:gd name="connsiteY2" fmla="*/ 9570 h 9569"/>
                <a:gd name="connsiteX3" fmla="*/ 0 w 7950"/>
                <a:gd name="connsiteY3" fmla="*/ 9570 h 9569"/>
                <a:gd name="connsiteX4" fmla="*/ 0 w 7950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69">
                  <a:moveTo>
                    <a:pt x="0" y="0"/>
                  </a:moveTo>
                  <a:lnTo>
                    <a:pt x="7951" y="0"/>
                  </a:lnTo>
                  <a:lnTo>
                    <a:pt x="7951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C76D64C5-317B-56B1-DC35-3F2D786343EF}"/>
                </a:ext>
              </a:extLst>
            </p:cNvPr>
            <p:cNvSpPr/>
            <p:nvPr/>
          </p:nvSpPr>
          <p:spPr>
            <a:xfrm>
              <a:off x="5711525" y="3373366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6 h 57345"/>
                <a:gd name="connsiteX3" fmla="*/ 9344 w 36395"/>
                <a:gd name="connsiteY3" fmla="*/ 6406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5 h 57345"/>
                <a:gd name="connsiteX7" fmla="*/ 30895 w 36395"/>
                <a:gd name="connsiteY7" fmla="*/ 24226 h 57345"/>
                <a:gd name="connsiteX8" fmla="*/ 36396 w 36395"/>
                <a:gd name="connsiteY8" fmla="*/ 38205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3 h 57345"/>
                <a:gd name="connsiteX12" fmla="*/ 0 w 36395"/>
                <a:gd name="connsiteY12" fmla="*/ 54934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0 h 57345"/>
                <a:gd name="connsiteX16" fmla="*/ 24980 w 36395"/>
                <a:gd name="connsiteY16" fmla="*/ 47512 h 57345"/>
                <a:gd name="connsiteX17" fmla="*/ 28785 w 36395"/>
                <a:gd name="connsiteY17" fmla="*/ 38205 h 57345"/>
                <a:gd name="connsiteX18" fmla="*/ 24980 w 36395"/>
                <a:gd name="connsiteY18" fmla="*/ 28898 h 57345"/>
                <a:gd name="connsiteX19" fmla="*/ 14657 w 36395"/>
                <a:gd name="connsiteY19" fmla="*/ 25470 h 57345"/>
                <a:gd name="connsiteX20" fmla="*/ 8552 w 36395"/>
                <a:gd name="connsiteY20" fmla="*/ 26148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6"/>
                  </a:lnTo>
                  <a:lnTo>
                    <a:pt x="9344" y="6406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6"/>
                    <a:pt x="14870" y="19065"/>
                    <a:pt x="15975" y="19065"/>
                  </a:cubicBezTo>
                  <a:cubicBezTo>
                    <a:pt x="22255" y="19065"/>
                    <a:pt x="27228" y="20786"/>
                    <a:pt x="30895" y="24226"/>
                  </a:cubicBezTo>
                  <a:cubicBezTo>
                    <a:pt x="34563" y="27668"/>
                    <a:pt x="36396" y="32328"/>
                    <a:pt x="36396" y="38205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3"/>
                  </a:cubicBezTo>
                  <a:cubicBezTo>
                    <a:pt x="5136" y="56340"/>
                    <a:pt x="2612" y="55737"/>
                    <a:pt x="0" y="54934"/>
                  </a:cubicBezTo>
                  <a:lnTo>
                    <a:pt x="0" y="47286"/>
                  </a:lnTo>
                  <a:cubicBezTo>
                    <a:pt x="2260" y="48516"/>
                    <a:pt x="4596" y="49433"/>
                    <a:pt x="7007" y="50036"/>
                  </a:cubicBezTo>
                  <a:cubicBezTo>
                    <a:pt x="9419" y="50639"/>
                    <a:pt x="11969" y="50940"/>
                    <a:pt x="14657" y="50940"/>
                  </a:cubicBezTo>
                  <a:cubicBezTo>
                    <a:pt x="19002" y="50940"/>
                    <a:pt x="22443" y="49797"/>
                    <a:pt x="24980" y="47512"/>
                  </a:cubicBezTo>
                  <a:cubicBezTo>
                    <a:pt x="27516" y="45226"/>
                    <a:pt x="28785" y="42123"/>
                    <a:pt x="28785" y="38205"/>
                  </a:cubicBezTo>
                  <a:cubicBezTo>
                    <a:pt x="28785" y="34286"/>
                    <a:pt x="27516" y="31185"/>
                    <a:pt x="24980" y="28898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1" y="25470"/>
                    <a:pt x="10586" y="25696"/>
                    <a:pt x="8552" y="26148"/>
                  </a:cubicBezTo>
                  <a:cubicBezTo>
                    <a:pt x="6542" y="26600"/>
                    <a:pt x="4483" y="27303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62F54C-B426-D93D-F43E-8E8E0A3F0D8B}"/>
                </a:ext>
              </a:extLst>
            </p:cNvPr>
            <p:cNvSpPr/>
            <p:nvPr/>
          </p:nvSpPr>
          <p:spPr>
            <a:xfrm>
              <a:off x="5759751" y="3372348"/>
              <a:ext cx="38882" cy="58363"/>
            </a:xfrm>
            <a:custGeom>
              <a:avLst/>
              <a:gdLst>
                <a:gd name="connsiteX0" fmla="*/ 19442 w 38882"/>
                <a:gd name="connsiteY0" fmla="*/ 6029 h 58363"/>
                <a:gd name="connsiteX1" fmla="*/ 10587 w 38882"/>
                <a:gd name="connsiteY1" fmla="*/ 11831 h 58363"/>
                <a:gd name="connsiteX2" fmla="*/ 7648 w 38882"/>
                <a:gd name="connsiteY2" fmla="*/ 29201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1 h 58363"/>
                <a:gd name="connsiteX7" fmla="*/ 28296 w 38882"/>
                <a:gd name="connsiteY7" fmla="*/ 11831 h 58363"/>
                <a:gd name="connsiteX8" fmla="*/ 19442 w 38882"/>
                <a:gd name="connsiteY8" fmla="*/ 6029 h 58363"/>
                <a:gd name="connsiteX9" fmla="*/ 19442 w 38882"/>
                <a:gd name="connsiteY9" fmla="*/ 0 h 58363"/>
                <a:gd name="connsiteX10" fmla="*/ 33873 w 38882"/>
                <a:gd name="connsiteY10" fmla="*/ 7499 h 58363"/>
                <a:gd name="connsiteX11" fmla="*/ 38883 w 38882"/>
                <a:gd name="connsiteY11" fmla="*/ 29201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1 h 58363"/>
                <a:gd name="connsiteX16" fmla="*/ 4973 w 38882"/>
                <a:gd name="connsiteY16" fmla="*/ 7499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9"/>
                  </a:moveTo>
                  <a:cubicBezTo>
                    <a:pt x="15523" y="6029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1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1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9"/>
                    <a:pt x="19442" y="6029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9"/>
                  </a:cubicBezTo>
                  <a:cubicBezTo>
                    <a:pt x="37213" y="12472"/>
                    <a:pt x="38883" y="19705"/>
                    <a:pt x="38883" y="29201"/>
                  </a:cubicBezTo>
                  <a:cubicBezTo>
                    <a:pt x="38883" y="38670"/>
                    <a:pt x="37213" y="45904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4"/>
                    <a:pt x="0" y="38670"/>
                    <a:pt x="0" y="29201"/>
                  </a:cubicBezTo>
                  <a:cubicBezTo>
                    <a:pt x="0" y="19705"/>
                    <a:pt x="1657" y="12472"/>
                    <a:pt x="4973" y="7499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796E52A-8330-B874-7425-33F3907E1F83}"/>
                </a:ext>
              </a:extLst>
            </p:cNvPr>
            <p:cNvSpPr/>
            <p:nvPr/>
          </p:nvSpPr>
          <p:spPr>
            <a:xfrm>
              <a:off x="5638656" y="3080942"/>
              <a:ext cx="38882" cy="58362"/>
            </a:xfrm>
            <a:custGeom>
              <a:avLst/>
              <a:gdLst>
                <a:gd name="connsiteX0" fmla="*/ 19442 w 38882"/>
                <a:gd name="connsiteY0" fmla="*/ 6028 h 58362"/>
                <a:gd name="connsiteX1" fmla="*/ 10587 w 38882"/>
                <a:gd name="connsiteY1" fmla="*/ 11830 h 58362"/>
                <a:gd name="connsiteX2" fmla="*/ 7648 w 38882"/>
                <a:gd name="connsiteY2" fmla="*/ 29200 h 58362"/>
                <a:gd name="connsiteX3" fmla="*/ 10587 w 38882"/>
                <a:gd name="connsiteY3" fmla="*/ 46569 h 58362"/>
                <a:gd name="connsiteX4" fmla="*/ 19442 w 38882"/>
                <a:gd name="connsiteY4" fmla="*/ 52334 h 58362"/>
                <a:gd name="connsiteX5" fmla="*/ 28296 w 38882"/>
                <a:gd name="connsiteY5" fmla="*/ 46569 h 58362"/>
                <a:gd name="connsiteX6" fmla="*/ 31273 w 38882"/>
                <a:gd name="connsiteY6" fmla="*/ 29200 h 58362"/>
                <a:gd name="connsiteX7" fmla="*/ 28296 w 38882"/>
                <a:gd name="connsiteY7" fmla="*/ 11830 h 58362"/>
                <a:gd name="connsiteX8" fmla="*/ 19442 w 38882"/>
                <a:gd name="connsiteY8" fmla="*/ 6028 h 58362"/>
                <a:gd name="connsiteX9" fmla="*/ 19442 w 38882"/>
                <a:gd name="connsiteY9" fmla="*/ 0 h 58362"/>
                <a:gd name="connsiteX10" fmla="*/ 33873 w 38882"/>
                <a:gd name="connsiteY10" fmla="*/ 7498 h 58362"/>
                <a:gd name="connsiteX11" fmla="*/ 38883 w 38882"/>
                <a:gd name="connsiteY11" fmla="*/ 29200 h 58362"/>
                <a:gd name="connsiteX12" fmla="*/ 33873 w 38882"/>
                <a:gd name="connsiteY12" fmla="*/ 50902 h 58362"/>
                <a:gd name="connsiteX13" fmla="*/ 19442 w 38882"/>
                <a:gd name="connsiteY13" fmla="*/ 58362 h 58362"/>
                <a:gd name="connsiteX14" fmla="*/ 4973 w 38882"/>
                <a:gd name="connsiteY14" fmla="*/ 50902 h 58362"/>
                <a:gd name="connsiteX15" fmla="*/ 0 w 38882"/>
                <a:gd name="connsiteY15" fmla="*/ 29200 h 58362"/>
                <a:gd name="connsiteX16" fmla="*/ 4973 w 38882"/>
                <a:gd name="connsiteY16" fmla="*/ 7498 h 58362"/>
                <a:gd name="connsiteX17" fmla="*/ 19442 w 38882"/>
                <a:gd name="connsiteY17" fmla="*/ 0 h 5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2">
                  <a:moveTo>
                    <a:pt x="19442" y="6028"/>
                  </a:moveTo>
                  <a:cubicBezTo>
                    <a:pt x="15523" y="6028"/>
                    <a:pt x="12571" y="7962"/>
                    <a:pt x="10587" y="11830"/>
                  </a:cubicBezTo>
                  <a:cubicBezTo>
                    <a:pt x="8628" y="15673"/>
                    <a:pt x="7648" y="21463"/>
                    <a:pt x="7648" y="29200"/>
                  </a:cubicBezTo>
                  <a:cubicBezTo>
                    <a:pt x="7648" y="36911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1"/>
                    <a:pt x="31273" y="29200"/>
                  </a:cubicBezTo>
                  <a:cubicBezTo>
                    <a:pt x="31273" y="21463"/>
                    <a:pt x="30280" y="15673"/>
                    <a:pt x="28296" y="11830"/>
                  </a:cubicBezTo>
                  <a:cubicBezTo>
                    <a:pt x="26337" y="7962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6" y="0"/>
                    <a:pt x="30557" y="2499"/>
                    <a:pt x="33873" y="7498"/>
                  </a:cubicBezTo>
                  <a:cubicBezTo>
                    <a:pt x="37212" y="12471"/>
                    <a:pt x="38883" y="19705"/>
                    <a:pt x="38883" y="29200"/>
                  </a:cubicBezTo>
                  <a:cubicBezTo>
                    <a:pt x="38883" y="38669"/>
                    <a:pt x="37212" y="45903"/>
                    <a:pt x="33873" y="50902"/>
                  </a:cubicBezTo>
                  <a:cubicBezTo>
                    <a:pt x="30557" y="55875"/>
                    <a:pt x="25746" y="58362"/>
                    <a:pt x="19442" y="58362"/>
                  </a:cubicBezTo>
                  <a:cubicBezTo>
                    <a:pt x="13137" y="58362"/>
                    <a:pt x="8314" y="55875"/>
                    <a:pt x="4973" y="50902"/>
                  </a:cubicBezTo>
                  <a:cubicBezTo>
                    <a:pt x="1657" y="45903"/>
                    <a:pt x="0" y="38669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536C20AE-772A-96C8-E4DC-07AD3CEFED41}"/>
                </a:ext>
              </a:extLst>
            </p:cNvPr>
            <p:cNvSpPr/>
            <p:nvPr/>
          </p:nvSpPr>
          <p:spPr>
            <a:xfrm>
              <a:off x="5690914" y="3128642"/>
              <a:ext cx="7949" cy="9569"/>
            </a:xfrm>
            <a:custGeom>
              <a:avLst/>
              <a:gdLst>
                <a:gd name="connsiteX0" fmla="*/ 0 w 7949"/>
                <a:gd name="connsiteY0" fmla="*/ 0 h 9569"/>
                <a:gd name="connsiteX1" fmla="*/ 7950 w 7949"/>
                <a:gd name="connsiteY1" fmla="*/ 0 h 9569"/>
                <a:gd name="connsiteX2" fmla="*/ 7950 w 7949"/>
                <a:gd name="connsiteY2" fmla="*/ 9570 h 9569"/>
                <a:gd name="connsiteX3" fmla="*/ 0 w 7949"/>
                <a:gd name="connsiteY3" fmla="*/ 9570 h 9569"/>
                <a:gd name="connsiteX4" fmla="*/ 0 w 7949"/>
                <a:gd name="connsiteY4" fmla="*/ 0 h 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9" h="9569">
                  <a:moveTo>
                    <a:pt x="0" y="0"/>
                  </a:moveTo>
                  <a:lnTo>
                    <a:pt x="7950" y="0"/>
                  </a:lnTo>
                  <a:lnTo>
                    <a:pt x="7950" y="9570"/>
                  </a:lnTo>
                  <a:lnTo>
                    <a:pt x="0" y="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9F3EDD22-6942-D1BB-B807-E459E9844F6B}"/>
                </a:ext>
              </a:extLst>
            </p:cNvPr>
            <p:cNvSpPr/>
            <p:nvPr/>
          </p:nvSpPr>
          <p:spPr>
            <a:xfrm>
              <a:off x="5713521" y="3081959"/>
              <a:ext cx="36169" cy="56252"/>
            </a:xfrm>
            <a:custGeom>
              <a:avLst/>
              <a:gdLst>
                <a:gd name="connsiteX0" fmla="*/ 0 w 36169"/>
                <a:gd name="connsiteY0" fmla="*/ 0 h 56252"/>
                <a:gd name="connsiteX1" fmla="*/ 36170 w 36169"/>
                <a:gd name="connsiteY1" fmla="*/ 0 h 56252"/>
                <a:gd name="connsiteX2" fmla="*/ 36170 w 36169"/>
                <a:gd name="connsiteY2" fmla="*/ 3240 h 56252"/>
                <a:gd name="connsiteX3" fmla="*/ 15749 w 36169"/>
                <a:gd name="connsiteY3" fmla="*/ 56253 h 56252"/>
                <a:gd name="connsiteX4" fmla="*/ 7799 w 36169"/>
                <a:gd name="connsiteY4" fmla="*/ 56253 h 56252"/>
                <a:gd name="connsiteX5" fmla="*/ 27014 w 36169"/>
                <a:gd name="connsiteY5" fmla="*/ 6406 h 56252"/>
                <a:gd name="connsiteX6" fmla="*/ 0 w 36169"/>
                <a:gd name="connsiteY6" fmla="*/ 6406 h 56252"/>
                <a:gd name="connsiteX7" fmla="*/ 0 w 36169"/>
                <a:gd name="connsiteY7" fmla="*/ 0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69" h="56252">
                  <a:moveTo>
                    <a:pt x="0" y="0"/>
                  </a:moveTo>
                  <a:lnTo>
                    <a:pt x="36170" y="0"/>
                  </a:lnTo>
                  <a:lnTo>
                    <a:pt x="36170" y="3240"/>
                  </a:lnTo>
                  <a:lnTo>
                    <a:pt x="15749" y="56253"/>
                  </a:lnTo>
                  <a:lnTo>
                    <a:pt x="7799" y="56253"/>
                  </a:lnTo>
                  <a:lnTo>
                    <a:pt x="27014" y="6406"/>
                  </a:lnTo>
                  <a:lnTo>
                    <a:pt x="0" y="6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D68635A9-90FD-23A1-DD10-C27709E398DA}"/>
                </a:ext>
              </a:extLst>
            </p:cNvPr>
            <p:cNvSpPr/>
            <p:nvPr/>
          </p:nvSpPr>
          <p:spPr>
            <a:xfrm>
              <a:off x="5762238" y="3081959"/>
              <a:ext cx="36395" cy="57345"/>
            </a:xfrm>
            <a:custGeom>
              <a:avLst/>
              <a:gdLst>
                <a:gd name="connsiteX0" fmla="*/ 2374 w 36395"/>
                <a:gd name="connsiteY0" fmla="*/ 0 h 57345"/>
                <a:gd name="connsiteX1" fmla="*/ 32251 w 36395"/>
                <a:gd name="connsiteY1" fmla="*/ 0 h 57345"/>
                <a:gd name="connsiteX2" fmla="*/ 32251 w 36395"/>
                <a:gd name="connsiteY2" fmla="*/ 6406 h 57345"/>
                <a:gd name="connsiteX3" fmla="*/ 9344 w 36395"/>
                <a:gd name="connsiteY3" fmla="*/ 6406 h 57345"/>
                <a:gd name="connsiteX4" fmla="*/ 9344 w 36395"/>
                <a:gd name="connsiteY4" fmla="*/ 20195 h 57345"/>
                <a:gd name="connsiteX5" fmla="*/ 12660 w 36395"/>
                <a:gd name="connsiteY5" fmla="*/ 19367 h 57345"/>
                <a:gd name="connsiteX6" fmla="*/ 15975 w 36395"/>
                <a:gd name="connsiteY6" fmla="*/ 19065 h 57345"/>
                <a:gd name="connsiteX7" fmla="*/ 30895 w 36395"/>
                <a:gd name="connsiteY7" fmla="*/ 24227 h 57345"/>
                <a:gd name="connsiteX8" fmla="*/ 36396 w 36395"/>
                <a:gd name="connsiteY8" fmla="*/ 38206 h 57345"/>
                <a:gd name="connsiteX9" fmla="*/ 30745 w 36395"/>
                <a:gd name="connsiteY9" fmla="*/ 52334 h 57345"/>
                <a:gd name="connsiteX10" fmla="*/ 14807 w 36395"/>
                <a:gd name="connsiteY10" fmla="*/ 57346 h 57345"/>
                <a:gd name="connsiteX11" fmla="*/ 7573 w 36395"/>
                <a:gd name="connsiteY11" fmla="*/ 56743 h 57345"/>
                <a:gd name="connsiteX12" fmla="*/ 0 w 36395"/>
                <a:gd name="connsiteY12" fmla="*/ 54935 h 57345"/>
                <a:gd name="connsiteX13" fmla="*/ 0 w 36395"/>
                <a:gd name="connsiteY13" fmla="*/ 47286 h 57345"/>
                <a:gd name="connsiteX14" fmla="*/ 7007 w 36395"/>
                <a:gd name="connsiteY14" fmla="*/ 50036 h 57345"/>
                <a:gd name="connsiteX15" fmla="*/ 14657 w 36395"/>
                <a:gd name="connsiteY15" fmla="*/ 50941 h 57345"/>
                <a:gd name="connsiteX16" fmla="*/ 24980 w 36395"/>
                <a:gd name="connsiteY16" fmla="*/ 47512 h 57345"/>
                <a:gd name="connsiteX17" fmla="*/ 28786 w 36395"/>
                <a:gd name="connsiteY17" fmla="*/ 38206 h 57345"/>
                <a:gd name="connsiteX18" fmla="*/ 24980 w 36395"/>
                <a:gd name="connsiteY18" fmla="*/ 28899 h 57345"/>
                <a:gd name="connsiteX19" fmla="*/ 14657 w 36395"/>
                <a:gd name="connsiteY19" fmla="*/ 25470 h 57345"/>
                <a:gd name="connsiteX20" fmla="*/ 8552 w 36395"/>
                <a:gd name="connsiteY20" fmla="*/ 26149 h 57345"/>
                <a:gd name="connsiteX21" fmla="*/ 2374 w 36395"/>
                <a:gd name="connsiteY21" fmla="*/ 28258 h 57345"/>
                <a:gd name="connsiteX22" fmla="*/ 2374 w 36395"/>
                <a:gd name="connsiteY22" fmla="*/ 0 h 5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395" h="57345">
                  <a:moveTo>
                    <a:pt x="2374" y="0"/>
                  </a:moveTo>
                  <a:lnTo>
                    <a:pt x="32251" y="0"/>
                  </a:lnTo>
                  <a:lnTo>
                    <a:pt x="32251" y="6406"/>
                  </a:lnTo>
                  <a:lnTo>
                    <a:pt x="9344" y="6406"/>
                  </a:lnTo>
                  <a:lnTo>
                    <a:pt x="9344" y="20195"/>
                  </a:lnTo>
                  <a:cubicBezTo>
                    <a:pt x="10449" y="19819"/>
                    <a:pt x="11554" y="19542"/>
                    <a:pt x="12660" y="19367"/>
                  </a:cubicBezTo>
                  <a:cubicBezTo>
                    <a:pt x="13765" y="19166"/>
                    <a:pt x="14870" y="19065"/>
                    <a:pt x="15975" y="19065"/>
                  </a:cubicBezTo>
                  <a:cubicBezTo>
                    <a:pt x="22255" y="19065"/>
                    <a:pt x="27228" y="20786"/>
                    <a:pt x="30895" y="24227"/>
                  </a:cubicBezTo>
                  <a:cubicBezTo>
                    <a:pt x="34563" y="27668"/>
                    <a:pt x="36396" y="32328"/>
                    <a:pt x="36396" y="38206"/>
                  </a:cubicBezTo>
                  <a:cubicBezTo>
                    <a:pt x="36396" y="44259"/>
                    <a:pt x="34512" y="48968"/>
                    <a:pt x="30745" y="52334"/>
                  </a:cubicBezTo>
                  <a:cubicBezTo>
                    <a:pt x="26977" y="55675"/>
                    <a:pt x="21665" y="57346"/>
                    <a:pt x="14807" y="57346"/>
                  </a:cubicBezTo>
                  <a:cubicBezTo>
                    <a:pt x="12446" y="57346"/>
                    <a:pt x="10035" y="57145"/>
                    <a:pt x="7573" y="56743"/>
                  </a:cubicBezTo>
                  <a:cubicBezTo>
                    <a:pt x="5137" y="56341"/>
                    <a:pt x="2613" y="55738"/>
                    <a:pt x="0" y="54935"/>
                  </a:cubicBezTo>
                  <a:lnTo>
                    <a:pt x="0" y="47286"/>
                  </a:lnTo>
                  <a:cubicBezTo>
                    <a:pt x="2261" y="48516"/>
                    <a:pt x="4597" y="49433"/>
                    <a:pt x="7007" y="50036"/>
                  </a:cubicBezTo>
                  <a:cubicBezTo>
                    <a:pt x="9419" y="50639"/>
                    <a:pt x="11969" y="50941"/>
                    <a:pt x="14657" y="50941"/>
                  </a:cubicBezTo>
                  <a:cubicBezTo>
                    <a:pt x="19002" y="50941"/>
                    <a:pt x="22443" y="49798"/>
                    <a:pt x="24980" y="47512"/>
                  </a:cubicBezTo>
                  <a:cubicBezTo>
                    <a:pt x="27517" y="45226"/>
                    <a:pt x="28786" y="42124"/>
                    <a:pt x="28786" y="38206"/>
                  </a:cubicBezTo>
                  <a:cubicBezTo>
                    <a:pt x="28786" y="34287"/>
                    <a:pt x="27517" y="31184"/>
                    <a:pt x="24980" y="28899"/>
                  </a:cubicBezTo>
                  <a:cubicBezTo>
                    <a:pt x="22443" y="26613"/>
                    <a:pt x="19002" y="25470"/>
                    <a:pt x="14657" y="25470"/>
                  </a:cubicBezTo>
                  <a:cubicBezTo>
                    <a:pt x="12622" y="25470"/>
                    <a:pt x="10586" y="25696"/>
                    <a:pt x="8552" y="26149"/>
                  </a:cubicBezTo>
                  <a:cubicBezTo>
                    <a:pt x="6543" y="26601"/>
                    <a:pt x="4484" y="27304"/>
                    <a:pt x="2374" y="28258"/>
                  </a:cubicBezTo>
                  <a:lnTo>
                    <a:pt x="2374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4EB6A35-3EC3-CA4F-3FE1-E70EDB6EA988}"/>
                </a:ext>
              </a:extLst>
            </p:cNvPr>
            <p:cNvSpPr/>
            <p:nvPr/>
          </p:nvSpPr>
          <p:spPr>
            <a:xfrm>
              <a:off x="5640426" y="2790553"/>
              <a:ext cx="33495" cy="56252"/>
            </a:xfrm>
            <a:custGeom>
              <a:avLst/>
              <a:gdLst>
                <a:gd name="connsiteX0" fmla="*/ 1093 w 33495"/>
                <a:gd name="connsiteY0" fmla="*/ 49847 h 56252"/>
                <a:gd name="connsiteX1" fmla="*/ 13526 w 33495"/>
                <a:gd name="connsiteY1" fmla="*/ 49847 h 56252"/>
                <a:gd name="connsiteX2" fmla="*/ 13526 w 33495"/>
                <a:gd name="connsiteY2" fmla="*/ 6933 h 56252"/>
                <a:gd name="connsiteX3" fmla="*/ 0 w 33495"/>
                <a:gd name="connsiteY3" fmla="*/ 9645 h 56252"/>
                <a:gd name="connsiteX4" fmla="*/ 0 w 33495"/>
                <a:gd name="connsiteY4" fmla="*/ 2713 h 56252"/>
                <a:gd name="connsiteX5" fmla="*/ 13451 w 33495"/>
                <a:gd name="connsiteY5" fmla="*/ 0 h 56252"/>
                <a:gd name="connsiteX6" fmla="*/ 21062 w 33495"/>
                <a:gd name="connsiteY6" fmla="*/ 0 h 56252"/>
                <a:gd name="connsiteX7" fmla="*/ 21062 w 33495"/>
                <a:gd name="connsiteY7" fmla="*/ 49847 h 56252"/>
                <a:gd name="connsiteX8" fmla="*/ 33496 w 33495"/>
                <a:gd name="connsiteY8" fmla="*/ 49847 h 56252"/>
                <a:gd name="connsiteX9" fmla="*/ 33496 w 33495"/>
                <a:gd name="connsiteY9" fmla="*/ 56253 h 56252"/>
                <a:gd name="connsiteX10" fmla="*/ 1093 w 33495"/>
                <a:gd name="connsiteY10" fmla="*/ 56253 h 56252"/>
                <a:gd name="connsiteX11" fmla="*/ 1093 w 33495"/>
                <a:gd name="connsiteY11" fmla="*/ 49847 h 5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495" h="56252">
                  <a:moveTo>
                    <a:pt x="1093" y="49847"/>
                  </a:moveTo>
                  <a:lnTo>
                    <a:pt x="13526" y="49847"/>
                  </a:lnTo>
                  <a:lnTo>
                    <a:pt x="13526" y="6933"/>
                  </a:lnTo>
                  <a:lnTo>
                    <a:pt x="0" y="9645"/>
                  </a:lnTo>
                  <a:lnTo>
                    <a:pt x="0" y="2713"/>
                  </a:lnTo>
                  <a:lnTo>
                    <a:pt x="13451" y="0"/>
                  </a:lnTo>
                  <a:lnTo>
                    <a:pt x="21062" y="0"/>
                  </a:lnTo>
                  <a:lnTo>
                    <a:pt x="21062" y="49847"/>
                  </a:lnTo>
                  <a:lnTo>
                    <a:pt x="33496" y="49847"/>
                  </a:lnTo>
                  <a:lnTo>
                    <a:pt x="33496" y="56253"/>
                  </a:lnTo>
                  <a:lnTo>
                    <a:pt x="1093" y="56253"/>
                  </a:lnTo>
                  <a:lnTo>
                    <a:pt x="1093" y="49847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5CBDDB6-3CFD-3A42-2F86-C096734B0E38}"/>
                </a:ext>
              </a:extLst>
            </p:cNvPr>
            <p:cNvSpPr/>
            <p:nvPr/>
          </p:nvSpPr>
          <p:spPr>
            <a:xfrm>
              <a:off x="5689294" y="2837235"/>
              <a:ext cx="7950" cy="9570"/>
            </a:xfrm>
            <a:custGeom>
              <a:avLst/>
              <a:gdLst>
                <a:gd name="connsiteX0" fmla="*/ 0 w 7950"/>
                <a:gd name="connsiteY0" fmla="*/ 0 h 9570"/>
                <a:gd name="connsiteX1" fmla="*/ 7951 w 7950"/>
                <a:gd name="connsiteY1" fmla="*/ 0 h 9570"/>
                <a:gd name="connsiteX2" fmla="*/ 7951 w 7950"/>
                <a:gd name="connsiteY2" fmla="*/ 9571 h 9570"/>
                <a:gd name="connsiteX3" fmla="*/ 0 w 7950"/>
                <a:gd name="connsiteY3" fmla="*/ 9571 h 9570"/>
                <a:gd name="connsiteX4" fmla="*/ 0 w 7950"/>
                <a:gd name="connsiteY4" fmla="*/ 0 h 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0" h="9570">
                  <a:moveTo>
                    <a:pt x="0" y="0"/>
                  </a:moveTo>
                  <a:lnTo>
                    <a:pt x="7951" y="0"/>
                  </a:lnTo>
                  <a:lnTo>
                    <a:pt x="7951" y="9571"/>
                  </a:lnTo>
                  <a:lnTo>
                    <a:pt x="0" y="9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CA04C6EE-E052-41C6-7C57-E27632C4A8D3}"/>
                </a:ext>
              </a:extLst>
            </p:cNvPr>
            <p:cNvSpPr/>
            <p:nvPr/>
          </p:nvSpPr>
          <p:spPr>
            <a:xfrm>
              <a:off x="5710658" y="2789536"/>
              <a:ext cx="38882" cy="58363"/>
            </a:xfrm>
            <a:custGeom>
              <a:avLst/>
              <a:gdLst>
                <a:gd name="connsiteX0" fmla="*/ 19441 w 38882"/>
                <a:gd name="connsiteY0" fmla="*/ 6028 h 58363"/>
                <a:gd name="connsiteX1" fmla="*/ 10587 w 38882"/>
                <a:gd name="connsiteY1" fmla="*/ 11831 h 58363"/>
                <a:gd name="connsiteX2" fmla="*/ 7648 w 38882"/>
                <a:gd name="connsiteY2" fmla="*/ 29200 h 58363"/>
                <a:gd name="connsiteX3" fmla="*/ 10587 w 38882"/>
                <a:gd name="connsiteY3" fmla="*/ 46569 h 58363"/>
                <a:gd name="connsiteX4" fmla="*/ 19441 w 38882"/>
                <a:gd name="connsiteY4" fmla="*/ 52334 h 58363"/>
                <a:gd name="connsiteX5" fmla="*/ 28296 w 38882"/>
                <a:gd name="connsiteY5" fmla="*/ 46569 h 58363"/>
                <a:gd name="connsiteX6" fmla="*/ 31272 w 38882"/>
                <a:gd name="connsiteY6" fmla="*/ 29200 h 58363"/>
                <a:gd name="connsiteX7" fmla="*/ 28296 w 38882"/>
                <a:gd name="connsiteY7" fmla="*/ 11831 h 58363"/>
                <a:gd name="connsiteX8" fmla="*/ 19441 w 38882"/>
                <a:gd name="connsiteY8" fmla="*/ 6028 h 58363"/>
                <a:gd name="connsiteX9" fmla="*/ 19441 w 38882"/>
                <a:gd name="connsiteY9" fmla="*/ 0 h 58363"/>
                <a:gd name="connsiteX10" fmla="*/ 33872 w 38882"/>
                <a:gd name="connsiteY10" fmla="*/ 7498 h 58363"/>
                <a:gd name="connsiteX11" fmla="*/ 38883 w 38882"/>
                <a:gd name="connsiteY11" fmla="*/ 29200 h 58363"/>
                <a:gd name="connsiteX12" fmla="*/ 33872 w 38882"/>
                <a:gd name="connsiteY12" fmla="*/ 50903 h 58363"/>
                <a:gd name="connsiteX13" fmla="*/ 19441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0 h 58363"/>
                <a:gd name="connsiteX16" fmla="*/ 4973 w 38882"/>
                <a:gd name="connsiteY16" fmla="*/ 7498 h 58363"/>
                <a:gd name="connsiteX17" fmla="*/ 19441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1" y="6028"/>
                  </a:moveTo>
                  <a:cubicBezTo>
                    <a:pt x="15522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2" y="52334"/>
                    <a:pt x="19441" y="52334"/>
                  </a:cubicBezTo>
                  <a:cubicBezTo>
                    <a:pt x="23385" y="52334"/>
                    <a:pt x="26336" y="50413"/>
                    <a:pt x="28296" y="46569"/>
                  </a:cubicBezTo>
                  <a:cubicBezTo>
                    <a:pt x="30280" y="42701"/>
                    <a:pt x="31272" y="36912"/>
                    <a:pt x="31272" y="29200"/>
                  </a:cubicBezTo>
                  <a:cubicBezTo>
                    <a:pt x="31272" y="21464"/>
                    <a:pt x="30280" y="15674"/>
                    <a:pt x="28296" y="11831"/>
                  </a:cubicBezTo>
                  <a:cubicBezTo>
                    <a:pt x="26336" y="7963"/>
                    <a:pt x="23385" y="6028"/>
                    <a:pt x="19441" y="6028"/>
                  </a:cubicBezTo>
                  <a:moveTo>
                    <a:pt x="19441" y="0"/>
                  </a:moveTo>
                  <a:cubicBezTo>
                    <a:pt x="25746" y="0"/>
                    <a:pt x="30556" y="2499"/>
                    <a:pt x="33872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3"/>
                    <a:pt x="33872" y="50903"/>
                  </a:cubicBezTo>
                  <a:cubicBezTo>
                    <a:pt x="30556" y="55876"/>
                    <a:pt x="25746" y="58363"/>
                    <a:pt x="19441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3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1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473B0E9-8596-D950-D297-9645F05D5E96}"/>
                </a:ext>
              </a:extLst>
            </p:cNvPr>
            <p:cNvSpPr/>
            <p:nvPr/>
          </p:nvSpPr>
          <p:spPr>
            <a:xfrm>
              <a:off x="5759751" y="2789536"/>
              <a:ext cx="38882" cy="58363"/>
            </a:xfrm>
            <a:custGeom>
              <a:avLst/>
              <a:gdLst>
                <a:gd name="connsiteX0" fmla="*/ 19442 w 38882"/>
                <a:gd name="connsiteY0" fmla="*/ 6028 h 58363"/>
                <a:gd name="connsiteX1" fmla="*/ 10587 w 38882"/>
                <a:gd name="connsiteY1" fmla="*/ 11831 h 58363"/>
                <a:gd name="connsiteX2" fmla="*/ 7648 w 38882"/>
                <a:gd name="connsiteY2" fmla="*/ 29200 h 58363"/>
                <a:gd name="connsiteX3" fmla="*/ 10587 w 38882"/>
                <a:gd name="connsiteY3" fmla="*/ 46569 h 58363"/>
                <a:gd name="connsiteX4" fmla="*/ 19442 w 38882"/>
                <a:gd name="connsiteY4" fmla="*/ 52334 h 58363"/>
                <a:gd name="connsiteX5" fmla="*/ 28296 w 38882"/>
                <a:gd name="connsiteY5" fmla="*/ 46569 h 58363"/>
                <a:gd name="connsiteX6" fmla="*/ 31273 w 38882"/>
                <a:gd name="connsiteY6" fmla="*/ 29200 h 58363"/>
                <a:gd name="connsiteX7" fmla="*/ 28296 w 38882"/>
                <a:gd name="connsiteY7" fmla="*/ 11831 h 58363"/>
                <a:gd name="connsiteX8" fmla="*/ 19442 w 38882"/>
                <a:gd name="connsiteY8" fmla="*/ 6028 h 58363"/>
                <a:gd name="connsiteX9" fmla="*/ 19442 w 38882"/>
                <a:gd name="connsiteY9" fmla="*/ 0 h 58363"/>
                <a:gd name="connsiteX10" fmla="*/ 33873 w 38882"/>
                <a:gd name="connsiteY10" fmla="*/ 7498 h 58363"/>
                <a:gd name="connsiteX11" fmla="*/ 38883 w 38882"/>
                <a:gd name="connsiteY11" fmla="*/ 29200 h 58363"/>
                <a:gd name="connsiteX12" fmla="*/ 33873 w 38882"/>
                <a:gd name="connsiteY12" fmla="*/ 50903 h 58363"/>
                <a:gd name="connsiteX13" fmla="*/ 19442 w 38882"/>
                <a:gd name="connsiteY13" fmla="*/ 58363 h 58363"/>
                <a:gd name="connsiteX14" fmla="*/ 4973 w 38882"/>
                <a:gd name="connsiteY14" fmla="*/ 50903 h 58363"/>
                <a:gd name="connsiteX15" fmla="*/ 0 w 38882"/>
                <a:gd name="connsiteY15" fmla="*/ 29200 h 58363"/>
                <a:gd name="connsiteX16" fmla="*/ 4973 w 38882"/>
                <a:gd name="connsiteY16" fmla="*/ 7498 h 58363"/>
                <a:gd name="connsiteX17" fmla="*/ 19442 w 38882"/>
                <a:gd name="connsiteY17" fmla="*/ 0 h 5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882" h="58363">
                  <a:moveTo>
                    <a:pt x="19442" y="6028"/>
                  </a:moveTo>
                  <a:cubicBezTo>
                    <a:pt x="15523" y="6028"/>
                    <a:pt x="12571" y="7963"/>
                    <a:pt x="10587" y="11831"/>
                  </a:cubicBezTo>
                  <a:cubicBezTo>
                    <a:pt x="8628" y="15674"/>
                    <a:pt x="7648" y="21464"/>
                    <a:pt x="7648" y="29200"/>
                  </a:cubicBezTo>
                  <a:cubicBezTo>
                    <a:pt x="7648" y="36912"/>
                    <a:pt x="8628" y="42701"/>
                    <a:pt x="10587" y="46569"/>
                  </a:cubicBezTo>
                  <a:cubicBezTo>
                    <a:pt x="12571" y="50413"/>
                    <a:pt x="15523" y="52334"/>
                    <a:pt x="19442" y="52334"/>
                  </a:cubicBezTo>
                  <a:cubicBezTo>
                    <a:pt x="23386" y="52334"/>
                    <a:pt x="26337" y="50413"/>
                    <a:pt x="28296" y="46569"/>
                  </a:cubicBezTo>
                  <a:cubicBezTo>
                    <a:pt x="30280" y="42701"/>
                    <a:pt x="31273" y="36912"/>
                    <a:pt x="31273" y="29200"/>
                  </a:cubicBezTo>
                  <a:cubicBezTo>
                    <a:pt x="31273" y="21464"/>
                    <a:pt x="30280" y="15674"/>
                    <a:pt x="28296" y="11831"/>
                  </a:cubicBezTo>
                  <a:cubicBezTo>
                    <a:pt x="26337" y="7963"/>
                    <a:pt x="23386" y="6028"/>
                    <a:pt x="19442" y="6028"/>
                  </a:cubicBezTo>
                  <a:moveTo>
                    <a:pt x="19442" y="0"/>
                  </a:moveTo>
                  <a:cubicBezTo>
                    <a:pt x="25747" y="0"/>
                    <a:pt x="30557" y="2499"/>
                    <a:pt x="33873" y="7498"/>
                  </a:cubicBezTo>
                  <a:cubicBezTo>
                    <a:pt x="37213" y="12471"/>
                    <a:pt x="38883" y="19705"/>
                    <a:pt x="38883" y="29200"/>
                  </a:cubicBezTo>
                  <a:cubicBezTo>
                    <a:pt x="38883" y="38670"/>
                    <a:pt x="37213" y="45903"/>
                    <a:pt x="33873" y="50903"/>
                  </a:cubicBezTo>
                  <a:cubicBezTo>
                    <a:pt x="30557" y="55876"/>
                    <a:pt x="25747" y="58363"/>
                    <a:pt x="19442" y="58363"/>
                  </a:cubicBezTo>
                  <a:cubicBezTo>
                    <a:pt x="13137" y="58363"/>
                    <a:pt x="8314" y="55876"/>
                    <a:pt x="4973" y="50903"/>
                  </a:cubicBezTo>
                  <a:cubicBezTo>
                    <a:pt x="1657" y="45903"/>
                    <a:pt x="0" y="38670"/>
                    <a:pt x="0" y="29200"/>
                  </a:cubicBezTo>
                  <a:cubicBezTo>
                    <a:pt x="0" y="19705"/>
                    <a:pt x="1657" y="12471"/>
                    <a:pt x="4973" y="7498"/>
                  </a:cubicBezTo>
                  <a:cubicBezTo>
                    <a:pt x="8314" y="2499"/>
                    <a:pt x="13137" y="0"/>
                    <a:pt x="19442" y="0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05DA5DA2-4891-3A8C-6631-8D57D0235FDC}"/>
                </a:ext>
              </a:extLst>
            </p:cNvPr>
            <p:cNvSpPr/>
            <p:nvPr/>
          </p:nvSpPr>
          <p:spPr>
            <a:xfrm>
              <a:off x="5525946" y="3428678"/>
              <a:ext cx="61739" cy="61613"/>
            </a:xfrm>
            <a:custGeom>
              <a:avLst/>
              <a:gdLst>
                <a:gd name="connsiteX0" fmla="*/ 6971 w 61739"/>
                <a:gd name="connsiteY0" fmla="*/ 223 h 61613"/>
                <a:gd name="connsiteX1" fmla="*/ 9586 w 61739"/>
                <a:gd name="connsiteY1" fmla="*/ 1312 h 61613"/>
                <a:gd name="connsiteX2" fmla="*/ 11241 w 61739"/>
                <a:gd name="connsiteY2" fmla="*/ 2750 h 61613"/>
                <a:gd name="connsiteX3" fmla="*/ 12025 w 61739"/>
                <a:gd name="connsiteY3" fmla="*/ 4145 h 61613"/>
                <a:gd name="connsiteX4" fmla="*/ 12374 w 61739"/>
                <a:gd name="connsiteY4" fmla="*/ 5234 h 61613"/>
                <a:gd name="connsiteX5" fmla="*/ 12418 w 61739"/>
                <a:gd name="connsiteY5" fmla="*/ 5669 h 61613"/>
                <a:gd name="connsiteX6" fmla="*/ 11328 w 61739"/>
                <a:gd name="connsiteY6" fmla="*/ 8152 h 61613"/>
                <a:gd name="connsiteX7" fmla="*/ 8496 w 61739"/>
                <a:gd name="connsiteY7" fmla="*/ 7891 h 61613"/>
                <a:gd name="connsiteX8" fmla="*/ 4488 w 61739"/>
                <a:gd name="connsiteY8" fmla="*/ 8719 h 61613"/>
                <a:gd name="connsiteX9" fmla="*/ 3050 w 61739"/>
                <a:gd name="connsiteY9" fmla="*/ 12161 h 61613"/>
                <a:gd name="connsiteX10" fmla="*/ 5359 w 61739"/>
                <a:gd name="connsiteY10" fmla="*/ 17913 h 61613"/>
                <a:gd name="connsiteX11" fmla="*/ 7538 w 61739"/>
                <a:gd name="connsiteY11" fmla="*/ 20396 h 61613"/>
                <a:gd name="connsiteX12" fmla="*/ 9891 w 61739"/>
                <a:gd name="connsiteY12" fmla="*/ 22008 h 61613"/>
                <a:gd name="connsiteX13" fmla="*/ 22918 w 61739"/>
                <a:gd name="connsiteY13" fmla="*/ 27890 h 61613"/>
                <a:gd name="connsiteX14" fmla="*/ 34072 w 61739"/>
                <a:gd name="connsiteY14" fmla="*/ 33423 h 61613"/>
                <a:gd name="connsiteX15" fmla="*/ 41044 w 61739"/>
                <a:gd name="connsiteY15" fmla="*/ 38957 h 61613"/>
                <a:gd name="connsiteX16" fmla="*/ 45444 w 61739"/>
                <a:gd name="connsiteY16" fmla="*/ 44927 h 61613"/>
                <a:gd name="connsiteX17" fmla="*/ 45967 w 61739"/>
                <a:gd name="connsiteY17" fmla="*/ 44752 h 61613"/>
                <a:gd name="connsiteX18" fmla="*/ 46795 w 61739"/>
                <a:gd name="connsiteY18" fmla="*/ 38870 h 61613"/>
                <a:gd name="connsiteX19" fmla="*/ 48407 w 61739"/>
                <a:gd name="connsiteY19" fmla="*/ 35036 h 61613"/>
                <a:gd name="connsiteX20" fmla="*/ 49191 w 61739"/>
                <a:gd name="connsiteY20" fmla="*/ 33947 h 61613"/>
                <a:gd name="connsiteX21" fmla="*/ 51718 w 61739"/>
                <a:gd name="connsiteY21" fmla="*/ 29633 h 61613"/>
                <a:gd name="connsiteX22" fmla="*/ 53722 w 61739"/>
                <a:gd name="connsiteY22" fmla="*/ 24492 h 61613"/>
                <a:gd name="connsiteX23" fmla="*/ 54725 w 61739"/>
                <a:gd name="connsiteY23" fmla="*/ 18958 h 61613"/>
                <a:gd name="connsiteX24" fmla="*/ 51239 w 61739"/>
                <a:gd name="connsiteY24" fmla="*/ 11551 h 61613"/>
                <a:gd name="connsiteX25" fmla="*/ 47623 w 61739"/>
                <a:gd name="connsiteY25" fmla="*/ 8850 h 61613"/>
                <a:gd name="connsiteX26" fmla="*/ 43266 w 61739"/>
                <a:gd name="connsiteY26" fmla="*/ 7282 h 61613"/>
                <a:gd name="connsiteX27" fmla="*/ 38386 w 61739"/>
                <a:gd name="connsiteY27" fmla="*/ 6367 h 61613"/>
                <a:gd name="connsiteX28" fmla="*/ 37950 w 61739"/>
                <a:gd name="connsiteY28" fmla="*/ 4145 h 61613"/>
                <a:gd name="connsiteX29" fmla="*/ 39649 w 61739"/>
                <a:gd name="connsiteY29" fmla="*/ 4318 h 61613"/>
                <a:gd name="connsiteX30" fmla="*/ 41784 w 61739"/>
                <a:gd name="connsiteY30" fmla="*/ 4711 h 61613"/>
                <a:gd name="connsiteX31" fmla="*/ 43091 w 61739"/>
                <a:gd name="connsiteY31" fmla="*/ 4972 h 61613"/>
                <a:gd name="connsiteX32" fmla="*/ 50978 w 61739"/>
                <a:gd name="connsiteY32" fmla="*/ 7761 h 61613"/>
                <a:gd name="connsiteX33" fmla="*/ 56860 w 61739"/>
                <a:gd name="connsiteY33" fmla="*/ 12379 h 61613"/>
                <a:gd name="connsiteX34" fmla="*/ 59387 w 61739"/>
                <a:gd name="connsiteY34" fmla="*/ 15603 h 61613"/>
                <a:gd name="connsiteX35" fmla="*/ 60999 w 61739"/>
                <a:gd name="connsiteY35" fmla="*/ 18653 h 61613"/>
                <a:gd name="connsiteX36" fmla="*/ 61740 w 61739"/>
                <a:gd name="connsiteY36" fmla="*/ 22270 h 61613"/>
                <a:gd name="connsiteX37" fmla="*/ 61435 w 61739"/>
                <a:gd name="connsiteY37" fmla="*/ 26583 h 61613"/>
                <a:gd name="connsiteX38" fmla="*/ 60607 w 61739"/>
                <a:gd name="connsiteY38" fmla="*/ 30112 h 61613"/>
                <a:gd name="connsiteX39" fmla="*/ 58777 w 61739"/>
                <a:gd name="connsiteY39" fmla="*/ 33947 h 61613"/>
                <a:gd name="connsiteX40" fmla="*/ 56598 w 61739"/>
                <a:gd name="connsiteY40" fmla="*/ 36648 h 61613"/>
                <a:gd name="connsiteX41" fmla="*/ 52328 w 61739"/>
                <a:gd name="connsiteY41" fmla="*/ 43270 h 61613"/>
                <a:gd name="connsiteX42" fmla="*/ 50847 w 61739"/>
                <a:gd name="connsiteY42" fmla="*/ 48063 h 61613"/>
                <a:gd name="connsiteX43" fmla="*/ 51805 w 61739"/>
                <a:gd name="connsiteY43" fmla="*/ 51723 h 61613"/>
                <a:gd name="connsiteX44" fmla="*/ 53984 w 61739"/>
                <a:gd name="connsiteY44" fmla="*/ 54817 h 61613"/>
                <a:gd name="connsiteX45" fmla="*/ 61652 w 61739"/>
                <a:gd name="connsiteY45" fmla="*/ 60176 h 61613"/>
                <a:gd name="connsiteX46" fmla="*/ 60127 w 61739"/>
                <a:gd name="connsiteY46" fmla="*/ 61614 h 61613"/>
                <a:gd name="connsiteX47" fmla="*/ 50760 w 61739"/>
                <a:gd name="connsiteY47" fmla="*/ 55906 h 61613"/>
                <a:gd name="connsiteX48" fmla="*/ 46925 w 61739"/>
                <a:gd name="connsiteY48" fmla="*/ 50809 h 61613"/>
                <a:gd name="connsiteX49" fmla="*/ 43353 w 61739"/>
                <a:gd name="connsiteY49" fmla="*/ 45623 h 61613"/>
                <a:gd name="connsiteX50" fmla="*/ 36207 w 61739"/>
                <a:gd name="connsiteY50" fmla="*/ 40395 h 61613"/>
                <a:gd name="connsiteX51" fmla="*/ 25184 w 61739"/>
                <a:gd name="connsiteY51" fmla="*/ 35384 h 61613"/>
                <a:gd name="connsiteX52" fmla="*/ 20870 w 61739"/>
                <a:gd name="connsiteY52" fmla="*/ 33686 h 61613"/>
                <a:gd name="connsiteX53" fmla="*/ 17080 w 61739"/>
                <a:gd name="connsiteY53" fmla="*/ 31943 h 61613"/>
                <a:gd name="connsiteX54" fmla="*/ 12940 w 61739"/>
                <a:gd name="connsiteY54" fmla="*/ 29502 h 61613"/>
                <a:gd name="connsiteX55" fmla="*/ 4575 w 61739"/>
                <a:gd name="connsiteY55" fmla="*/ 21442 h 61613"/>
                <a:gd name="connsiteX56" fmla="*/ 0 w 61739"/>
                <a:gd name="connsiteY56" fmla="*/ 7543 h 61613"/>
                <a:gd name="connsiteX57" fmla="*/ 2309 w 61739"/>
                <a:gd name="connsiteY57" fmla="*/ 1007 h 61613"/>
                <a:gd name="connsiteX58" fmla="*/ 6971 w 61739"/>
                <a:gd name="connsiteY58" fmla="*/ 223 h 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1739" h="61613">
                  <a:moveTo>
                    <a:pt x="6971" y="223"/>
                  </a:moveTo>
                  <a:cubicBezTo>
                    <a:pt x="7959" y="485"/>
                    <a:pt x="8830" y="847"/>
                    <a:pt x="9586" y="1312"/>
                  </a:cubicBezTo>
                  <a:cubicBezTo>
                    <a:pt x="10341" y="1777"/>
                    <a:pt x="10893" y="2256"/>
                    <a:pt x="11241" y="2750"/>
                  </a:cubicBezTo>
                  <a:cubicBezTo>
                    <a:pt x="11561" y="3215"/>
                    <a:pt x="11822" y="3680"/>
                    <a:pt x="12025" y="4145"/>
                  </a:cubicBezTo>
                  <a:cubicBezTo>
                    <a:pt x="12229" y="4580"/>
                    <a:pt x="12345" y="4943"/>
                    <a:pt x="12374" y="5234"/>
                  </a:cubicBezTo>
                  <a:lnTo>
                    <a:pt x="12418" y="5669"/>
                  </a:lnTo>
                  <a:cubicBezTo>
                    <a:pt x="12418" y="6773"/>
                    <a:pt x="12055" y="7601"/>
                    <a:pt x="11328" y="8152"/>
                  </a:cubicBezTo>
                  <a:cubicBezTo>
                    <a:pt x="11038" y="8385"/>
                    <a:pt x="10094" y="8297"/>
                    <a:pt x="8496" y="7891"/>
                  </a:cubicBezTo>
                  <a:cubicBezTo>
                    <a:pt x="7189" y="7630"/>
                    <a:pt x="5853" y="7906"/>
                    <a:pt x="4488" y="8719"/>
                  </a:cubicBezTo>
                  <a:cubicBezTo>
                    <a:pt x="3529" y="9416"/>
                    <a:pt x="3050" y="10564"/>
                    <a:pt x="3050" y="12161"/>
                  </a:cubicBezTo>
                  <a:cubicBezTo>
                    <a:pt x="3050" y="14108"/>
                    <a:pt x="3820" y="16025"/>
                    <a:pt x="5359" y="17913"/>
                  </a:cubicBezTo>
                  <a:cubicBezTo>
                    <a:pt x="6202" y="18987"/>
                    <a:pt x="6928" y="19815"/>
                    <a:pt x="7538" y="20396"/>
                  </a:cubicBezTo>
                  <a:cubicBezTo>
                    <a:pt x="8148" y="20948"/>
                    <a:pt x="8932" y="21485"/>
                    <a:pt x="9891" y="22008"/>
                  </a:cubicBezTo>
                  <a:cubicBezTo>
                    <a:pt x="12969" y="23664"/>
                    <a:pt x="17312" y="25624"/>
                    <a:pt x="22918" y="27890"/>
                  </a:cubicBezTo>
                  <a:cubicBezTo>
                    <a:pt x="26723" y="29342"/>
                    <a:pt x="30441" y="31186"/>
                    <a:pt x="34072" y="33423"/>
                  </a:cubicBezTo>
                  <a:cubicBezTo>
                    <a:pt x="36541" y="34730"/>
                    <a:pt x="38865" y="36575"/>
                    <a:pt x="41044" y="38957"/>
                  </a:cubicBezTo>
                  <a:cubicBezTo>
                    <a:pt x="43251" y="41368"/>
                    <a:pt x="44718" y="43358"/>
                    <a:pt x="45444" y="44927"/>
                  </a:cubicBezTo>
                  <a:lnTo>
                    <a:pt x="45967" y="44752"/>
                  </a:lnTo>
                  <a:cubicBezTo>
                    <a:pt x="45967" y="42631"/>
                    <a:pt x="46243" y="40671"/>
                    <a:pt x="46795" y="38870"/>
                  </a:cubicBezTo>
                  <a:cubicBezTo>
                    <a:pt x="47318" y="37069"/>
                    <a:pt x="47855" y="35791"/>
                    <a:pt x="48407" y="35036"/>
                  </a:cubicBezTo>
                  <a:lnTo>
                    <a:pt x="49191" y="33947"/>
                  </a:lnTo>
                  <a:cubicBezTo>
                    <a:pt x="49917" y="33104"/>
                    <a:pt x="50760" y="31666"/>
                    <a:pt x="51718" y="29633"/>
                  </a:cubicBezTo>
                  <a:cubicBezTo>
                    <a:pt x="52677" y="27571"/>
                    <a:pt x="53345" y="25857"/>
                    <a:pt x="53722" y="24492"/>
                  </a:cubicBezTo>
                  <a:cubicBezTo>
                    <a:pt x="54391" y="22313"/>
                    <a:pt x="54725" y="20469"/>
                    <a:pt x="54725" y="18958"/>
                  </a:cubicBezTo>
                  <a:cubicBezTo>
                    <a:pt x="54725" y="16256"/>
                    <a:pt x="53563" y="13788"/>
                    <a:pt x="51239" y="11551"/>
                  </a:cubicBezTo>
                  <a:cubicBezTo>
                    <a:pt x="50019" y="10360"/>
                    <a:pt x="48814" y="9460"/>
                    <a:pt x="47623" y="8850"/>
                  </a:cubicBezTo>
                  <a:cubicBezTo>
                    <a:pt x="46432" y="8211"/>
                    <a:pt x="44979" y="7688"/>
                    <a:pt x="43266" y="7282"/>
                  </a:cubicBezTo>
                  <a:cubicBezTo>
                    <a:pt x="41494" y="6875"/>
                    <a:pt x="39867" y="6570"/>
                    <a:pt x="38386" y="6367"/>
                  </a:cubicBezTo>
                  <a:lnTo>
                    <a:pt x="37950" y="4145"/>
                  </a:lnTo>
                  <a:cubicBezTo>
                    <a:pt x="38415" y="4145"/>
                    <a:pt x="38981" y="4202"/>
                    <a:pt x="39649" y="4318"/>
                  </a:cubicBezTo>
                  <a:cubicBezTo>
                    <a:pt x="40288" y="4406"/>
                    <a:pt x="41000" y="4537"/>
                    <a:pt x="41784" y="4711"/>
                  </a:cubicBezTo>
                  <a:cubicBezTo>
                    <a:pt x="42539" y="4856"/>
                    <a:pt x="42975" y="4944"/>
                    <a:pt x="43091" y="4972"/>
                  </a:cubicBezTo>
                  <a:cubicBezTo>
                    <a:pt x="46083" y="5728"/>
                    <a:pt x="48712" y="6657"/>
                    <a:pt x="50978" y="7761"/>
                  </a:cubicBezTo>
                  <a:cubicBezTo>
                    <a:pt x="53243" y="8865"/>
                    <a:pt x="55204" y="10404"/>
                    <a:pt x="56860" y="12379"/>
                  </a:cubicBezTo>
                  <a:cubicBezTo>
                    <a:pt x="57963" y="13715"/>
                    <a:pt x="58806" y="14790"/>
                    <a:pt x="59387" y="15603"/>
                  </a:cubicBezTo>
                  <a:cubicBezTo>
                    <a:pt x="59968" y="16417"/>
                    <a:pt x="60505" y="17434"/>
                    <a:pt x="60999" y="18653"/>
                  </a:cubicBezTo>
                  <a:cubicBezTo>
                    <a:pt x="61493" y="19874"/>
                    <a:pt x="61740" y="21079"/>
                    <a:pt x="61740" y="22270"/>
                  </a:cubicBezTo>
                  <a:cubicBezTo>
                    <a:pt x="61740" y="23547"/>
                    <a:pt x="61638" y="24985"/>
                    <a:pt x="61435" y="26583"/>
                  </a:cubicBezTo>
                  <a:cubicBezTo>
                    <a:pt x="61231" y="28151"/>
                    <a:pt x="60955" y="29328"/>
                    <a:pt x="60607" y="30112"/>
                  </a:cubicBezTo>
                  <a:cubicBezTo>
                    <a:pt x="59910" y="31797"/>
                    <a:pt x="59300" y="33075"/>
                    <a:pt x="58777" y="33947"/>
                  </a:cubicBezTo>
                  <a:cubicBezTo>
                    <a:pt x="58254" y="34818"/>
                    <a:pt x="57528" y="35719"/>
                    <a:pt x="56598" y="36648"/>
                  </a:cubicBezTo>
                  <a:cubicBezTo>
                    <a:pt x="54739" y="39030"/>
                    <a:pt x="53316" y="41237"/>
                    <a:pt x="52328" y="43270"/>
                  </a:cubicBezTo>
                  <a:cubicBezTo>
                    <a:pt x="51341" y="45275"/>
                    <a:pt x="50847" y="46873"/>
                    <a:pt x="50847" y="48063"/>
                  </a:cubicBezTo>
                  <a:cubicBezTo>
                    <a:pt x="50847" y="49110"/>
                    <a:pt x="51166" y="50329"/>
                    <a:pt x="51805" y="51723"/>
                  </a:cubicBezTo>
                  <a:cubicBezTo>
                    <a:pt x="52415" y="53088"/>
                    <a:pt x="53142" y="54120"/>
                    <a:pt x="53984" y="54817"/>
                  </a:cubicBezTo>
                  <a:cubicBezTo>
                    <a:pt x="56308" y="56821"/>
                    <a:pt x="58864" y="58608"/>
                    <a:pt x="61652" y="60176"/>
                  </a:cubicBezTo>
                  <a:lnTo>
                    <a:pt x="60127" y="61614"/>
                  </a:lnTo>
                  <a:cubicBezTo>
                    <a:pt x="57194" y="60626"/>
                    <a:pt x="54071" y="58723"/>
                    <a:pt x="50760" y="55906"/>
                  </a:cubicBezTo>
                  <a:cubicBezTo>
                    <a:pt x="49830" y="55151"/>
                    <a:pt x="48552" y="53451"/>
                    <a:pt x="46925" y="50809"/>
                  </a:cubicBezTo>
                  <a:cubicBezTo>
                    <a:pt x="46054" y="49269"/>
                    <a:pt x="44863" y="47540"/>
                    <a:pt x="43353" y="45623"/>
                  </a:cubicBezTo>
                  <a:cubicBezTo>
                    <a:pt x="42104" y="43997"/>
                    <a:pt x="39722" y="42255"/>
                    <a:pt x="36207" y="40395"/>
                  </a:cubicBezTo>
                  <a:cubicBezTo>
                    <a:pt x="32663" y="38507"/>
                    <a:pt x="28989" y="36837"/>
                    <a:pt x="25184" y="35384"/>
                  </a:cubicBezTo>
                  <a:cubicBezTo>
                    <a:pt x="23296" y="34658"/>
                    <a:pt x="21858" y="34092"/>
                    <a:pt x="20870" y="33686"/>
                  </a:cubicBezTo>
                  <a:cubicBezTo>
                    <a:pt x="19854" y="33279"/>
                    <a:pt x="18590" y="32698"/>
                    <a:pt x="17080" y="31943"/>
                  </a:cubicBezTo>
                  <a:cubicBezTo>
                    <a:pt x="15540" y="31159"/>
                    <a:pt x="14160" y="30345"/>
                    <a:pt x="12940" y="29502"/>
                  </a:cubicBezTo>
                  <a:cubicBezTo>
                    <a:pt x="9745" y="27265"/>
                    <a:pt x="6957" y="24579"/>
                    <a:pt x="4575" y="21442"/>
                  </a:cubicBezTo>
                  <a:cubicBezTo>
                    <a:pt x="1525" y="17492"/>
                    <a:pt x="0" y="12859"/>
                    <a:pt x="0" y="7543"/>
                  </a:cubicBezTo>
                  <a:cubicBezTo>
                    <a:pt x="0" y="4348"/>
                    <a:pt x="770" y="2169"/>
                    <a:pt x="2309" y="1007"/>
                  </a:cubicBezTo>
                  <a:cubicBezTo>
                    <a:pt x="3471" y="20"/>
                    <a:pt x="5025" y="-242"/>
                    <a:pt x="6971" y="223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4C2BDA8B-A9C0-67FF-3DA2-64B456BDD8C9}"/>
                </a:ext>
              </a:extLst>
            </p:cNvPr>
            <p:cNvSpPr/>
            <p:nvPr/>
          </p:nvSpPr>
          <p:spPr>
            <a:xfrm>
              <a:off x="5520151" y="3401589"/>
              <a:ext cx="89232" cy="20696"/>
            </a:xfrm>
            <a:custGeom>
              <a:avLst/>
              <a:gdLst>
                <a:gd name="connsiteX0" fmla="*/ 44616 w 89232"/>
                <a:gd name="connsiteY0" fmla="*/ 20697 h 20696"/>
                <a:gd name="connsiteX1" fmla="*/ 17385 w 89232"/>
                <a:gd name="connsiteY1" fmla="*/ 15076 h 20696"/>
                <a:gd name="connsiteX2" fmla="*/ 8017 w 89232"/>
                <a:gd name="connsiteY2" fmla="*/ 9324 h 20696"/>
                <a:gd name="connsiteX3" fmla="*/ 1874 w 89232"/>
                <a:gd name="connsiteY3" fmla="*/ 3747 h 20696"/>
                <a:gd name="connsiteX4" fmla="*/ 0 w 89232"/>
                <a:gd name="connsiteY4" fmla="*/ 915 h 20696"/>
                <a:gd name="connsiteX5" fmla="*/ 871 w 89232"/>
                <a:gd name="connsiteY5" fmla="*/ 0 h 20696"/>
                <a:gd name="connsiteX6" fmla="*/ 2396 w 89232"/>
                <a:gd name="connsiteY6" fmla="*/ 1177 h 20696"/>
                <a:gd name="connsiteX7" fmla="*/ 44616 w 89232"/>
                <a:gd name="connsiteY7" fmla="*/ 15511 h 20696"/>
                <a:gd name="connsiteX8" fmla="*/ 86357 w 89232"/>
                <a:gd name="connsiteY8" fmla="*/ 1525 h 20696"/>
                <a:gd name="connsiteX9" fmla="*/ 88361 w 89232"/>
                <a:gd name="connsiteY9" fmla="*/ 0 h 20696"/>
                <a:gd name="connsiteX10" fmla="*/ 89233 w 89232"/>
                <a:gd name="connsiteY10" fmla="*/ 915 h 20696"/>
                <a:gd name="connsiteX11" fmla="*/ 87446 w 89232"/>
                <a:gd name="connsiteY11" fmla="*/ 3660 h 20696"/>
                <a:gd name="connsiteX12" fmla="*/ 81564 w 89232"/>
                <a:gd name="connsiteY12" fmla="*/ 9107 h 20696"/>
                <a:gd name="connsiteX13" fmla="*/ 72458 w 89232"/>
                <a:gd name="connsiteY13" fmla="*/ 14815 h 20696"/>
                <a:gd name="connsiteX14" fmla="*/ 44616 w 89232"/>
                <a:gd name="connsiteY14" fmla="*/ 20697 h 2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6">
                  <a:moveTo>
                    <a:pt x="44616" y="20697"/>
                  </a:moveTo>
                  <a:cubicBezTo>
                    <a:pt x="34566" y="20697"/>
                    <a:pt x="25489" y="18823"/>
                    <a:pt x="17385" y="15076"/>
                  </a:cubicBezTo>
                  <a:cubicBezTo>
                    <a:pt x="13986" y="13478"/>
                    <a:pt x="10864" y="11561"/>
                    <a:pt x="8017" y="9324"/>
                  </a:cubicBezTo>
                  <a:cubicBezTo>
                    <a:pt x="5170" y="7087"/>
                    <a:pt x="3123" y="5229"/>
                    <a:pt x="1874" y="3747"/>
                  </a:cubicBezTo>
                  <a:cubicBezTo>
                    <a:pt x="625" y="2266"/>
                    <a:pt x="0" y="1322"/>
                    <a:pt x="0" y="915"/>
                  </a:cubicBezTo>
                  <a:cubicBezTo>
                    <a:pt x="0" y="334"/>
                    <a:pt x="290" y="29"/>
                    <a:pt x="871" y="0"/>
                  </a:cubicBezTo>
                  <a:cubicBezTo>
                    <a:pt x="1162" y="0"/>
                    <a:pt x="1670" y="393"/>
                    <a:pt x="2396" y="1177"/>
                  </a:cubicBezTo>
                  <a:cubicBezTo>
                    <a:pt x="12156" y="10762"/>
                    <a:pt x="26230" y="15540"/>
                    <a:pt x="44616" y="15511"/>
                  </a:cubicBezTo>
                  <a:cubicBezTo>
                    <a:pt x="63061" y="15511"/>
                    <a:pt x="76975" y="10850"/>
                    <a:pt x="86357" y="1525"/>
                  </a:cubicBezTo>
                  <a:cubicBezTo>
                    <a:pt x="87374" y="509"/>
                    <a:pt x="88042" y="0"/>
                    <a:pt x="88361" y="0"/>
                  </a:cubicBezTo>
                  <a:cubicBezTo>
                    <a:pt x="88943" y="0"/>
                    <a:pt x="89233" y="305"/>
                    <a:pt x="89233" y="915"/>
                  </a:cubicBezTo>
                  <a:cubicBezTo>
                    <a:pt x="89233" y="1322"/>
                    <a:pt x="88638" y="2237"/>
                    <a:pt x="87446" y="3660"/>
                  </a:cubicBezTo>
                  <a:cubicBezTo>
                    <a:pt x="86255" y="5084"/>
                    <a:pt x="84294" y="6899"/>
                    <a:pt x="81564" y="9107"/>
                  </a:cubicBezTo>
                  <a:cubicBezTo>
                    <a:pt x="78834" y="11314"/>
                    <a:pt x="75798" y="13217"/>
                    <a:pt x="72458" y="14815"/>
                  </a:cubicBezTo>
                  <a:cubicBezTo>
                    <a:pt x="64354" y="18736"/>
                    <a:pt x="55073" y="20697"/>
                    <a:pt x="44616" y="20697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6FEFA82A-5345-74AC-1DBC-EB2C4E6C80A9}"/>
                </a:ext>
              </a:extLst>
            </p:cNvPr>
            <p:cNvSpPr/>
            <p:nvPr/>
          </p:nvSpPr>
          <p:spPr>
            <a:xfrm>
              <a:off x="5524160" y="3356163"/>
              <a:ext cx="63918" cy="36860"/>
            </a:xfrm>
            <a:custGeom>
              <a:avLst/>
              <a:gdLst>
                <a:gd name="connsiteX0" fmla="*/ 18300 w 63918"/>
                <a:gd name="connsiteY0" fmla="*/ 0 h 36860"/>
                <a:gd name="connsiteX1" fmla="*/ 33854 w 63918"/>
                <a:gd name="connsiteY1" fmla="*/ 2352 h 36860"/>
                <a:gd name="connsiteX2" fmla="*/ 48668 w 63918"/>
                <a:gd name="connsiteY2" fmla="*/ 8322 h 36860"/>
                <a:gd name="connsiteX3" fmla="*/ 59605 w 63918"/>
                <a:gd name="connsiteY3" fmla="*/ 16774 h 36860"/>
                <a:gd name="connsiteX4" fmla="*/ 63918 w 63918"/>
                <a:gd name="connsiteY4" fmla="*/ 26142 h 36860"/>
                <a:gd name="connsiteX5" fmla="*/ 62306 w 63918"/>
                <a:gd name="connsiteY5" fmla="*/ 31240 h 36860"/>
                <a:gd name="connsiteX6" fmla="*/ 57905 w 63918"/>
                <a:gd name="connsiteY6" fmla="*/ 34551 h 36860"/>
                <a:gd name="connsiteX7" fmla="*/ 52067 w 63918"/>
                <a:gd name="connsiteY7" fmla="*/ 36294 h 36860"/>
                <a:gd name="connsiteX8" fmla="*/ 45618 w 63918"/>
                <a:gd name="connsiteY8" fmla="*/ 36861 h 36860"/>
                <a:gd name="connsiteX9" fmla="*/ 35162 w 63918"/>
                <a:gd name="connsiteY9" fmla="*/ 35771 h 36860"/>
                <a:gd name="connsiteX10" fmla="*/ 24705 w 63918"/>
                <a:gd name="connsiteY10" fmla="*/ 32852 h 36860"/>
                <a:gd name="connsiteX11" fmla="*/ 15163 w 63918"/>
                <a:gd name="connsiteY11" fmla="*/ 28451 h 36860"/>
                <a:gd name="connsiteX12" fmla="*/ 7276 w 63918"/>
                <a:gd name="connsiteY12" fmla="*/ 23049 h 36860"/>
                <a:gd name="connsiteX13" fmla="*/ 1961 w 63918"/>
                <a:gd name="connsiteY13" fmla="*/ 16948 h 36860"/>
                <a:gd name="connsiteX14" fmla="*/ 0 w 63918"/>
                <a:gd name="connsiteY14" fmla="*/ 10718 h 36860"/>
                <a:gd name="connsiteX15" fmla="*/ 959 w 63918"/>
                <a:gd name="connsiteY15" fmla="*/ 6797 h 36860"/>
                <a:gd name="connsiteX16" fmla="*/ 3486 w 63918"/>
                <a:gd name="connsiteY16" fmla="*/ 3878 h 36860"/>
                <a:gd name="connsiteX17" fmla="*/ 6928 w 63918"/>
                <a:gd name="connsiteY17" fmla="*/ 1961 h 36860"/>
                <a:gd name="connsiteX18" fmla="*/ 10980 w 63918"/>
                <a:gd name="connsiteY18" fmla="*/ 740 h 36860"/>
                <a:gd name="connsiteX19" fmla="*/ 14901 w 63918"/>
                <a:gd name="connsiteY19" fmla="*/ 174 h 36860"/>
                <a:gd name="connsiteX20" fmla="*/ 18300 w 63918"/>
                <a:gd name="connsiteY20" fmla="*/ 0 h 36860"/>
                <a:gd name="connsiteX21" fmla="*/ 12766 w 63918"/>
                <a:gd name="connsiteY21" fmla="*/ 5882 h 36860"/>
                <a:gd name="connsiteX22" fmla="*/ 8888 w 63918"/>
                <a:gd name="connsiteY22" fmla="*/ 6056 h 36860"/>
                <a:gd name="connsiteX23" fmla="*/ 5490 w 63918"/>
                <a:gd name="connsiteY23" fmla="*/ 6710 h 36860"/>
                <a:gd name="connsiteX24" fmla="*/ 2876 w 63918"/>
                <a:gd name="connsiteY24" fmla="*/ 8234 h 36860"/>
                <a:gd name="connsiteX25" fmla="*/ 1961 w 63918"/>
                <a:gd name="connsiteY25" fmla="*/ 10805 h 36860"/>
                <a:gd name="connsiteX26" fmla="*/ 11328 w 63918"/>
                <a:gd name="connsiteY26" fmla="*/ 20522 h 36860"/>
                <a:gd name="connsiteX27" fmla="*/ 18213 w 63918"/>
                <a:gd name="connsiteY27" fmla="*/ 23659 h 36860"/>
                <a:gd name="connsiteX28" fmla="*/ 24051 w 63918"/>
                <a:gd name="connsiteY28" fmla="*/ 25662 h 36860"/>
                <a:gd name="connsiteX29" fmla="*/ 30543 w 63918"/>
                <a:gd name="connsiteY29" fmla="*/ 27406 h 36860"/>
                <a:gd name="connsiteX30" fmla="*/ 30543 w 63918"/>
                <a:gd name="connsiteY30" fmla="*/ 8758 h 36860"/>
                <a:gd name="connsiteX31" fmla="*/ 12766 w 63918"/>
                <a:gd name="connsiteY31" fmla="*/ 5882 h 36860"/>
                <a:gd name="connsiteX32" fmla="*/ 33375 w 63918"/>
                <a:gd name="connsiteY32" fmla="*/ 9542 h 36860"/>
                <a:gd name="connsiteX33" fmla="*/ 33375 w 63918"/>
                <a:gd name="connsiteY33" fmla="*/ 28103 h 36860"/>
                <a:gd name="connsiteX34" fmla="*/ 51065 w 63918"/>
                <a:gd name="connsiteY34" fmla="*/ 30978 h 36860"/>
                <a:gd name="connsiteX35" fmla="*/ 59474 w 63918"/>
                <a:gd name="connsiteY35" fmla="*/ 29759 h 36860"/>
                <a:gd name="connsiteX36" fmla="*/ 61914 w 63918"/>
                <a:gd name="connsiteY36" fmla="*/ 26142 h 36860"/>
                <a:gd name="connsiteX37" fmla="*/ 59213 w 63918"/>
                <a:gd name="connsiteY37" fmla="*/ 20913 h 36860"/>
                <a:gd name="connsiteX38" fmla="*/ 51500 w 63918"/>
                <a:gd name="connsiteY38" fmla="*/ 15815 h 36860"/>
                <a:gd name="connsiteX39" fmla="*/ 33375 w 63918"/>
                <a:gd name="connsiteY39" fmla="*/ 9542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3918" h="36860">
                  <a:moveTo>
                    <a:pt x="18300" y="0"/>
                  </a:moveTo>
                  <a:cubicBezTo>
                    <a:pt x="23180" y="0"/>
                    <a:pt x="28364" y="784"/>
                    <a:pt x="33854" y="2352"/>
                  </a:cubicBezTo>
                  <a:cubicBezTo>
                    <a:pt x="39315" y="3892"/>
                    <a:pt x="44253" y="5882"/>
                    <a:pt x="48668" y="8322"/>
                  </a:cubicBezTo>
                  <a:cubicBezTo>
                    <a:pt x="53054" y="10761"/>
                    <a:pt x="56700" y="13579"/>
                    <a:pt x="59605" y="16774"/>
                  </a:cubicBezTo>
                  <a:cubicBezTo>
                    <a:pt x="62480" y="19969"/>
                    <a:pt x="63918" y="23093"/>
                    <a:pt x="63918" y="26142"/>
                  </a:cubicBezTo>
                  <a:cubicBezTo>
                    <a:pt x="63918" y="28088"/>
                    <a:pt x="63381" y="29787"/>
                    <a:pt x="62306" y="31240"/>
                  </a:cubicBezTo>
                  <a:cubicBezTo>
                    <a:pt x="61202" y="32663"/>
                    <a:pt x="59735" y="33767"/>
                    <a:pt x="57905" y="34551"/>
                  </a:cubicBezTo>
                  <a:cubicBezTo>
                    <a:pt x="56046" y="35336"/>
                    <a:pt x="54100" y="35917"/>
                    <a:pt x="52067" y="36294"/>
                  </a:cubicBezTo>
                  <a:cubicBezTo>
                    <a:pt x="50005" y="36672"/>
                    <a:pt x="47855" y="36861"/>
                    <a:pt x="45618" y="36861"/>
                  </a:cubicBezTo>
                  <a:cubicBezTo>
                    <a:pt x="42278" y="36861"/>
                    <a:pt x="38792" y="36497"/>
                    <a:pt x="35162" y="35771"/>
                  </a:cubicBezTo>
                  <a:cubicBezTo>
                    <a:pt x="31502" y="35044"/>
                    <a:pt x="28016" y="34072"/>
                    <a:pt x="24705" y="32852"/>
                  </a:cubicBezTo>
                  <a:cubicBezTo>
                    <a:pt x="21364" y="31632"/>
                    <a:pt x="18184" y="30165"/>
                    <a:pt x="15163" y="28451"/>
                  </a:cubicBezTo>
                  <a:cubicBezTo>
                    <a:pt x="12113" y="26738"/>
                    <a:pt x="9484" y="24937"/>
                    <a:pt x="7276" y="23049"/>
                  </a:cubicBezTo>
                  <a:cubicBezTo>
                    <a:pt x="5040" y="21132"/>
                    <a:pt x="3268" y="19098"/>
                    <a:pt x="1961" y="16948"/>
                  </a:cubicBezTo>
                  <a:cubicBezTo>
                    <a:pt x="654" y="14799"/>
                    <a:pt x="0" y="12723"/>
                    <a:pt x="0" y="10718"/>
                  </a:cubicBezTo>
                  <a:cubicBezTo>
                    <a:pt x="0" y="9266"/>
                    <a:pt x="319" y="7959"/>
                    <a:pt x="959" y="6797"/>
                  </a:cubicBezTo>
                  <a:cubicBezTo>
                    <a:pt x="1569" y="5606"/>
                    <a:pt x="2411" y="4633"/>
                    <a:pt x="3486" y="3878"/>
                  </a:cubicBezTo>
                  <a:cubicBezTo>
                    <a:pt x="4531" y="3122"/>
                    <a:pt x="5679" y="2483"/>
                    <a:pt x="6928" y="1961"/>
                  </a:cubicBezTo>
                  <a:cubicBezTo>
                    <a:pt x="8177" y="1409"/>
                    <a:pt x="9528" y="1002"/>
                    <a:pt x="10980" y="740"/>
                  </a:cubicBezTo>
                  <a:cubicBezTo>
                    <a:pt x="12403" y="479"/>
                    <a:pt x="13710" y="290"/>
                    <a:pt x="14901" y="174"/>
                  </a:cubicBezTo>
                  <a:cubicBezTo>
                    <a:pt x="16063" y="58"/>
                    <a:pt x="17196" y="0"/>
                    <a:pt x="18300" y="0"/>
                  </a:cubicBezTo>
                  <a:moveTo>
                    <a:pt x="12766" y="5882"/>
                  </a:moveTo>
                  <a:cubicBezTo>
                    <a:pt x="11285" y="5882"/>
                    <a:pt x="9992" y="5940"/>
                    <a:pt x="8888" y="6056"/>
                  </a:cubicBezTo>
                  <a:cubicBezTo>
                    <a:pt x="7756" y="6172"/>
                    <a:pt x="6623" y="6391"/>
                    <a:pt x="5490" y="6710"/>
                  </a:cubicBezTo>
                  <a:cubicBezTo>
                    <a:pt x="4357" y="7029"/>
                    <a:pt x="3486" y="7538"/>
                    <a:pt x="2876" y="8234"/>
                  </a:cubicBezTo>
                  <a:cubicBezTo>
                    <a:pt x="2266" y="8903"/>
                    <a:pt x="1961" y="9760"/>
                    <a:pt x="1961" y="10805"/>
                  </a:cubicBezTo>
                  <a:cubicBezTo>
                    <a:pt x="1961" y="13855"/>
                    <a:pt x="5083" y="17094"/>
                    <a:pt x="11328" y="20522"/>
                  </a:cubicBezTo>
                  <a:cubicBezTo>
                    <a:pt x="13275" y="21626"/>
                    <a:pt x="15569" y="22671"/>
                    <a:pt x="18213" y="23659"/>
                  </a:cubicBezTo>
                  <a:cubicBezTo>
                    <a:pt x="20856" y="24646"/>
                    <a:pt x="22802" y="25314"/>
                    <a:pt x="24051" y="25662"/>
                  </a:cubicBezTo>
                  <a:cubicBezTo>
                    <a:pt x="25300" y="26011"/>
                    <a:pt x="27464" y="26593"/>
                    <a:pt x="30543" y="27406"/>
                  </a:cubicBezTo>
                  <a:lnTo>
                    <a:pt x="30543" y="8758"/>
                  </a:lnTo>
                  <a:cubicBezTo>
                    <a:pt x="22613" y="6841"/>
                    <a:pt x="16688" y="5882"/>
                    <a:pt x="12766" y="5882"/>
                  </a:cubicBezTo>
                  <a:moveTo>
                    <a:pt x="33375" y="9542"/>
                  </a:moveTo>
                  <a:lnTo>
                    <a:pt x="33375" y="28103"/>
                  </a:lnTo>
                  <a:cubicBezTo>
                    <a:pt x="40637" y="30020"/>
                    <a:pt x="46533" y="30978"/>
                    <a:pt x="51065" y="30978"/>
                  </a:cubicBezTo>
                  <a:cubicBezTo>
                    <a:pt x="55015" y="30978"/>
                    <a:pt x="57818" y="30572"/>
                    <a:pt x="59474" y="29759"/>
                  </a:cubicBezTo>
                  <a:cubicBezTo>
                    <a:pt x="61101" y="28916"/>
                    <a:pt x="61914" y="27711"/>
                    <a:pt x="61914" y="26142"/>
                  </a:cubicBezTo>
                  <a:cubicBezTo>
                    <a:pt x="61914" y="24341"/>
                    <a:pt x="61013" y="22598"/>
                    <a:pt x="59213" y="20913"/>
                  </a:cubicBezTo>
                  <a:cubicBezTo>
                    <a:pt x="57383" y="19229"/>
                    <a:pt x="54812" y="17530"/>
                    <a:pt x="51500" y="15815"/>
                  </a:cubicBezTo>
                  <a:cubicBezTo>
                    <a:pt x="47202" y="13551"/>
                    <a:pt x="41160" y="11459"/>
                    <a:pt x="33375" y="9542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86821C3-EF20-C185-CEB2-749E354515B1}"/>
                </a:ext>
              </a:extLst>
            </p:cNvPr>
            <p:cNvSpPr/>
            <p:nvPr/>
          </p:nvSpPr>
          <p:spPr>
            <a:xfrm>
              <a:off x="5520151" y="3326259"/>
              <a:ext cx="89232" cy="20695"/>
            </a:xfrm>
            <a:custGeom>
              <a:avLst/>
              <a:gdLst>
                <a:gd name="connsiteX0" fmla="*/ 88361 w 89232"/>
                <a:gd name="connsiteY0" fmla="*/ 20696 h 20695"/>
                <a:gd name="connsiteX1" fmla="*/ 86836 w 89232"/>
                <a:gd name="connsiteY1" fmla="*/ 19563 h 20695"/>
                <a:gd name="connsiteX2" fmla="*/ 44616 w 89232"/>
                <a:gd name="connsiteY2" fmla="*/ 5184 h 20695"/>
                <a:gd name="connsiteX3" fmla="*/ 2963 w 89232"/>
                <a:gd name="connsiteY3" fmla="*/ 18996 h 20695"/>
                <a:gd name="connsiteX4" fmla="*/ 871 w 89232"/>
                <a:gd name="connsiteY4" fmla="*/ 20696 h 20695"/>
                <a:gd name="connsiteX5" fmla="*/ 0 w 89232"/>
                <a:gd name="connsiteY5" fmla="*/ 19824 h 20695"/>
                <a:gd name="connsiteX6" fmla="*/ 1786 w 89232"/>
                <a:gd name="connsiteY6" fmla="*/ 17079 h 20695"/>
                <a:gd name="connsiteX7" fmla="*/ 7668 w 89232"/>
                <a:gd name="connsiteY7" fmla="*/ 11633 h 20695"/>
                <a:gd name="connsiteX8" fmla="*/ 16775 w 89232"/>
                <a:gd name="connsiteY8" fmla="*/ 5882 h 20695"/>
                <a:gd name="connsiteX9" fmla="*/ 44616 w 89232"/>
                <a:gd name="connsiteY9" fmla="*/ 0 h 20695"/>
                <a:gd name="connsiteX10" fmla="*/ 71848 w 89232"/>
                <a:gd name="connsiteY10" fmla="*/ 5621 h 20695"/>
                <a:gd name="connsiteX11" fmla="*/ 81216 w 89232"/>
                <a:gd name="connsiteY11" fmla="*/ 11371 h 20695"/>
                <a:gd name="connsiteX12" fmla="*/ 87359 w 89232"/>
                <a:gd name="connsiteY12" fmla="*/ 16948 h 20695"/>
                <a:gd name="connsiteX13" fmla="*/ 89233 w 89232"/>
                <a:gd name="connsiteY13" fmla="*/ 19824 h 20695"/>
                <a:gd name="connsiteX14" fmla="*/ 88361 w 89232"/>
                <a:gd name="connsiteY14" fmla="*/ 20696 h 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32" h="20695">
                  <a:moveTo>
                    <a:pt x="88361" y="20696"/>
                  </a:moveTo>
                  <a:cubicBezTo>
                    <a:pt x="88070" y="20696"/>
                    <a:pt x="87563" y="20318"/>
                    <a:pt x="86836" y="19563"/>
                  </a:cubicBezTo>
                  <a:cubicBezTo>
                    <a:pt x="77076" y="9977"/>
                    <a:pt x="63003" y="5184"/>
                    <a:pt x="44616" y="5184"/>
                  </a:cubicBezTo>
                  <a:cubicBezTo>
                    <a:pt x="26171" y="5184"/>
                    <a:pt x="12287" y="9788"/>
                    <a:pt x="2963" y="18996"/>
                  </a:cubicBezTo>
                  <a:cubicBezTo>
                    <a:pt x="1888" y="20129"/>
                    <a:pt x="1191" y="20696"/>
                    <a:pt x="871" y="20696"/>
                  </a:cubicBezTo>
                  <a:cubicBezTo>
                    <a:pt x="290" y="20696"/>
                    <a:pt x="0" y="20406"/>
                    <a:pt x="0" y="19824"/>
                  </a:cubicBezTo>
                  <a:cubicBezTo>
                    <a:pt x="0" y="19418"/>
                    <a:pt x="595" y="18503"/>
                    <a:pt x="1786" y="17079"/>
                  </a:cubicBezTo>
                  <a:cubicBezTo>
                    <a:pt x="2977" y="15628"/>
                    <a:pt x="4938" y="13812"/>
                    <a:pt x="7668" y="11633"/>
                  </a:cubicBezTo>
                  <a:cubicBezTo>
                    <a:pt x="10399" y="9426"/>
                    <a:pt x="13434" y="7509"/>
                    <a:pt x="16775" y="5882"/>
                  </a:cubicBezTo>
                  <a:cubicBezTo>
                    <a:pt x="24879" y="1961"/>
                    <a:pt x="34159" y="0"/>
                    <a:pt x="44616" y="0"/>
                  </a:cubicBezTo>
                  <a:cubicBezTo>
                    <a:pt x="54667" y="0"/>
                    <a:pt x="63744" y="1873"/>
                    <a:pt x="71848" y="5621"/>
                  </a:cubicBezTo>
                  <a:cubicBezTo>
                    <a:pt x="75246" y="7218"/>
                    <a:pt x="78369" y="9135"/>
                    <a:pt x="81216" y="11371"/>
                  </a:cubicBezTo>
                  <a:cubicBezTo>
                    <a:pt x="84063" y="13608"/>
                    <a:pt x="86110" y="15467"/>
                    <a:pt x="87359" y="16948"/>
                  </a:cubicBezTo>
                  <a:cubicBezTo>
                    <a:pt x="88608" y="18430"/>
                    <a:pt x="89233" y="19388"/>
                    <a:pt x="89233" y="19824"/>
                  </a:cubicBezTo>
                  <a:cubicBezTo>
                    <a:pt x="89233" y="20406"/>
                    <a:pt x="88943" y="20696"/>
                    <a:pt x="88361" y="20696"/>
                  </a:cubicBezTo>
                  <a:close/>
                </a:path>
              </a:pathLst>
            </a:custGeom>
            <a:solidFill>
              <a:srgbClr val="000000"/>
            </a:solidFill>
            <a:ln w="9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80" name="Freeform 179">
            <a:extLst>
              <a:ext uri="{FF2B5EF4-FFF2-40B4-BE49-F238E27FC236}">
                <a16:creationId xmlns:a16="http://schemas.microsoft.com/office/drawing/2014/main" id="{26557352-B66E-89EB-4EE2-8104D2D7B8E5}"/>
              </a:ext>
            </a:extLst>
          </p:cNvPr>
          <p:cNvSpPr/>
          <p:nvPr/>
        </p:nvSpPr>
        <p:spPr>
          <a:xfrm>
            <a:off x="5884954" y="2818679"/>
            <a:ext cx="1761187" cy="1165623"/>
          </a:xfrm>
          <a:custGeom>
            <a:avLst/>
            <a:gdLst>
              <a:gd name="connsiteX0" fmla="*/ 0 w 1761187"/>
              <a:gd name="connsiteY0" fmla="*/ 1165623 h 1165623"/>
              <a:gd name="connsiteX1" fmla="*/ 1763 w 1761187"/>
              <a:gd name="connsiteY1" fmla="*/ 1165623 h 1165623"/>
              <a:gd name="connsiteX2" fmla="*/ 3526 w 1761187"/>
              <a:gd name="connsiteY2" fmla="*/ 1165623 h 1165623"/>
              <a:gd name="connsiteX3" fmla="*/ 5289 w 1761187"/>
              <a:gd name="connsiteY3" fmla="*/ 1165623 h 1165623"/>
              <a:gd name="connsiteX4" fmla="*/ 7051 w 1761187"/>
              <a:gd name="connsiteY4" fmla="*/ 1165623 h 1165623"/>
              <a:gd name="connsiteX5" fmla="*/ 8815 w 1761187"/>
              <a:gd name="connsiteY5" fmla="*/ 1165623 h 1165623"/>
              <a:gd name="connsiteX6" fmla="*/ 10577 w 1761187"/>
              <a:gd name="connsiteY6" fmla="*/ 1165623 h 1165623"/>
              <a:gd name="connsiteX7" fmla="*/ 12341 w 1761187"/>
              <a:gd name="connsiteY7" fmla="*/ 1165623 h 1165623"/>
              <a:gd name="connsiteX8" fmla="*/ 14103 w 1761187"/>
              <a:gd name="connsiteY8" fmla="*/ 1165623 h 1165623"/>
              <a:gd name="connsiteX9" fmla="*/ 15867 w 1761187"/>
              <a:gd name="connsiteY9" fmla="*/ 1165623 h 1165623"/>
              <a:gd name="connsiteX10" fmla="*/ 17629 w 1761187"/>
              <a:gd name="connsiteY10" fmla="*/ 1165623 h 1165623"/>
              <a:gd name="connsiteX11" fmla="*/ 19392 w 1761187"/>
              <a:gd name="connsiteY11" fmla="*/ 1165623 h 1165623"/>
              <a:gd name="connsiteX12" fmla="*/ 21155 w 1761187"/>
              <a:gd name="connsiteY12" fmla="*/ 1165623 h 1165623"/>
              <a:gd name="connsiteX13" fmla="*/ 22918 w 1761187"/>
              <a:gd name="connsiteY13" fmla="*/ 1165623 h 1165623"/>
              <a:gd name="connsiteX14" fmla="*/ 24681 w 1761187"/>
              <a:gd name="connsiteY14" fmla="*/ 1165623 h 1165623"/>
              <a:gd name="connsiteX15" fmla="*/ 26444 w 1761187"/>
              <a:gd name="connsiteY15" fmla="*/ 1165623 h 1165623"/>
              <a:gd name="connsiteX16" fmla="*/ 28207 w 1761187"/>
              <a:gd name="connsiteY16" fmla="*/ 1165623 h 1165623"/>
              <a:gd name="connsiteX17" fmla="*/ 29970 w 1761187"/>
              <a:gd name="connsiteY17" fmla="*/ 1165623 h 1165623"/>
              <a:gd name="connsiteX18" fmla="*/ 31732 w 1761187"/>
              <a:gd name="connsiteY18" fmla="*/ 1165623 h 1165623"/>
              <a:gd name="connsiteX19" fmla="*/ 33496 w 1761187"/>
              <a:gd name="connsiteY19" fmla="*/ 1165623 h 1165623"/>
              <a:gd name="connsiteX20" fmla="*/ 35258 w 1761187"/>
              <a:gd name="connsiteY20" fmla="*/ 1165623 h 1165623"/>
              <a:gd name="connsiteX21" fmla="*/ 37022 w 1761187"/>
              <a:gd name="connsiteY21" fmla="*/ 1165623 h 1165623"/>
              <a:gd name="connsiteX22" fmla="*/ 38784 w 1761187"/>
              <a:gd name="connsiteY22" fmla="*/ 1165623 h 1165623"/>
              <a:gd name="connsiteX23" fmla="*/ 40548 w 1761187"/>
              <a:gd name="connsiteY23" fmla="*/ 1165623 h 1165623"/>
              <a:gd name="connsiteX24" fmla="*/ 42310 w 1761187"/>
              <a:gd name="connsiteY24" fmla="*/ 1165623 h 1165623"/>
              <a:gd name="connsiteX25" fmla="*/ 44074 w 1761187"/>
              <a:gd name="connsiteY25" fmla="*/ 1165623 h 1165623"/>
              <a:gd name="connsiteX26" fmla="*/ 45836 w 1761187"/>
              <a:gd name="connsiteY26" fmla="*/ 1165623 h 1165623"/>
              <a:gd name="connsiteX27" fmla="*/ 47599 w 1761187"/>
              <a:gd name="connsiteY27" fmla="*/ 1165623 h 1165623"/>
              <a:gd name="connsiteX28" fmla="*/ 49362 w 1761187"/>
              <a:gd name="connsiteY28" fmla="*/ 1165623 h 1165623"/>
              <a:gd name="connsiteX29" fmla="*/ 51125 w 1761187"/>
              <a:gd name="connsiteY29" fmla="*/ 1165623 h 1165623"/>
              <a:gd name="connsiteX30" fmla="*/ 52888 w 1761187"/>
              <a:gd name="connsiteY30" fmla="*/ 1165623 h 1165623"/>
              <a:gd name="connsiteX31" fmla="*/ 54651 w 1761187"/>
              <a:gd name="connsiteY31" fmla="*/ 1165623 h 1165623"/>
              <a:gd name="connsiteX32" fmla="*/ 56414 w 1761187"/>
              <a:gd name="connsiteY32" fmla="*/ 1165623 h 1165623"/>
              <a:gd name="connsiteX33" fmla="*/ 58177 w 1761187"/>
              <a:gd name="connsiteY33" fmla="*/ 1165623 h 1165623"/>
              <a:gd name="connsiteX34" fmla="*/ 59940 w 1761187"/>
              <a:gd name="connsiteY34" fmla="*/ 1165623 h 1165623"/>
              <a:gd name="connsiteX35" fmla="*/ 61703 w 1761187"/>
              <a:gd name="connsiteY35" fmla="*/ 1165623 h 1165623"/>
              <a:gd name="connsiteX36" fmla="*/ 63466 w 1761187"/>
              <a:gd name="connsiteY36" fmla="*/ 1165623 h 1165623"/>
              <a:gd name="connsiteX37" fmla="*/ 65229 w 1761187"/>
              <a:gd name="connsiteY37" fmla="*/ 1165623 h 1165623"/>
              <a:gd name="connsiteX38" fmla="*/ 66992 w 1761187"/>
              <a:gd name="connsiteY38" fmla="*/ 1165623 h 1165623"/>
              <a:gd name="connsiteX39" fmla="*/ 68755 w 1761187"/>
              <a:gd name="connsiteY39" fmla="*/ 1165623 h 1165623"/>
              <a:gd name="connsiteX40" fmla="*/ 70518 w 1761187"/>
              <a:gd name="connsiteY40" fmla="*/ 1165623 h 1165623"/>
              <a:gd name="connsiteX41" fmla="*/ 72280 w 1761187"/>
              <a:gd name="connsiteY41" fmla="*/ 1165623 h 1165623"/>
              <a:gd name="connsiteX42" fmla="*/ 74044 w 1761187"/>
              <a:gd name="connsiteY42" fmla="*/ 1165623 h 1165623"/>
              <a:gd name="connsiteX43" fmla="*/ 75806 w 1761187"/>
              <a:gd name="connsiteY43" fmla="*/ 1165623 h 1165623"/>
              <a:gd name="connsiteX44" fmla="*/ 77570 w 1761187"/>
              <a:gd name="connsiteY44" fmla="*/ 1165623 h 1165623"/>
              <a:gd name="connsiteX45" fmla="*/ 79332 w 1761187"/>
              <a:gd name="connsiteY45" fmla="*/ 1165623 h 1165623"/>
              <a:gd name="connsiteX46" fmla="*/ 81096 w 1761187"/>
              <a:gd name="connsiteY46" fmla="*/ 1165623 h 1165623"/>
              <a:gd name="connsiteX47" fmla="*/ 82858 w 1761187"/>
              <a:gd name="connsiteY47" fmla="*/ 1165623 h 1165623"/>
              <a:gd name="connsiteX48" fmla="*/ 84622 w 1761187"/>
              <a:gd name="connsiteY48" fmla="*/ 1165623 h 1165623"/>
              <a:gd name="connsiteX49" fmla="*/ 86384 w 1761187"/>
              <a:gd name="connsiteY49" fmla="*/ 1165623 h 1165623"/>
              <a:gd name="connsiteX50" fmla="*/ 88147 w 1761187"/>
              <a:gd name="connsiteY50" fmla="*/ 1165623 h 1165623"/>
              <a:gd name="connsiteX51" fmla="*/ 89910 w 1761187"/>
              <a:gd name="connsiteY51" fmla="*/ 1165623 h 1165623"/>
              <a:gd name="connsiteX52" fmla="*/ 91673 w 1761187"/>
              <a:gd name="connsiteY52" fmla="*/ 1165623 h 1165623"/>
              <a:gd name="connsiteX53" fmla="*/ 93436 w 1761187"/>
              <a:gd name="connsiteY53" fmla="*/ 1165623 h 1165623"/>
              <a:gd name="connsiteX54" fmla="*/ 95199 w 1761187"/>
              <a:gd name="connsiteY54" fmla="*/ 1165623 h 1165623"/>
              <a:gd name="connsiteX55" fmla="*/ 96962 w 1761187"/>
              <a:gd name="connsiteY55" fmla="*/ 1165623 h 1165623"/>
              <a:gd name="connsiteX56" fmla="*/ 98725 w 1761187"/>
              <a:gd name="connsiteY56" fmla="*/ 1165623 h 1165623"/>
              <a:gd name="connsiteX57" fmla="*/ 100487 w 1761187"/>
              <a:gd name="connsiteY57" fmla="*/ 1165623 h 1165623"/>
              <a:gd name="connsiteX58" fmla="*/ 102251 w 1761187"/>
              <a:gd name="connsiteY58" fmla="*/ 1165623 h 1165623"/>
              <a:gd name="connsiteX59" fmla="*/ 104013 w 1761187"/>
              <a:gd name="connsiteY59" fmla="*/ 1165623 h 1165623"/>
              <a:gd name="connsiteX60" fmla="*/ 105777 w 1761187"/>
              <a:gd name="connsiteY60" fmla="*/ 1165623 h 1165623"/>
              <a:gd name="connsiteX61" fmla="*/ 107539 w 1761187"/>
              <a:gd name="connsiteY61" fmla="*/ 1165623 h 1165623"/>
              <a:gd name="connsiteX62" fmla="*/ 109303 w 1761187"/>
              <a:gd name="connsiteY62" fmla="*/ 1165623 h 1165623"/>
              <a:gd name="connsiteX63" fmla="*/ 111066 w 1761187"/>
              <a:gd name="connsiteY63" fmla="*/ 1165623 h 1165623"/>
              <a:gd name="connsiteX64" fmla="*/ 112829 w 1761187"/>
              <a:gd name="connsiteY64" fmla="*/ 1165623 h 1165623"/>
              <a:gd name="connsiteX65" fmla="*/ 114591 w 1761187"/>
              <a:gd name="connsiteY65" fmla="*/ 1165623 h 1165623"/>
              <a:gd name="connsiteX66" fmla="*/ 116354 w 1761187"/>
              <a:gd name="connsiteY66" fmla="*/ 1165623 h 1165623"/>
              <a:gd name="connsiteX67" fmla="*/ 118118 w 1761187"/>
              <a:gd name="connsiteY67" fmla="*/ 1165623 h 1165623"/>
              <a:gd name="connsiteX68" fmla="*/ 119880 w 1761187"/>
              <a:gd name="connsiteY68" fmla="*/ 1165623 h 1165623"/>
              <a:gd name="connsiteX69" fmla="*/ 121644 w 1761187"/>
              <a:gd name="connsiteY69" fmla="*/ 1165623 h 1165623"/>
              <a:gd name="connsiteX70" fmla="*/ 123406 w 1761187"/>
              <a:gd name="connsiteY70" fmla="*/ 1165623 h 1165623"/>
              <a:gd name="connsiteX71" fmla="*/ 125170 w 1761187"/>
              <a:gd name="connsiteY71" fmla="*/ 1165623 h 1165623"/>
              <a:gd name="connsiteX72" fmla="*/ 126932 w 1761187"/>
              <a:gd name="connsiteY72" fmla="*/ 1165623 h 1165623"/>
              <a:gd name="connsiteX73" fmla="*/ 128695 w 1761187"/>
              <a:gd name="connsiteY73" fmla="*/ 1165623 h 1165623"/>
              <a:gd name="connsiteX74" fmla="*/ 130458 w 1761187"/>
              <a:gd name="connsiteY74" fmla="*/ 1165623 h 1165623"/>
              <a:gd name="connsiteX75" fmla="*/ 132221 w 1761187"/>
              <a:gd name="connsiteY75" fmla="*/ 1165623 h 1165623"/>
              <a:gd name="connsiteX76" fmla="*/ 133984 w 1761187"/>
              <a:gd name="connsiteY76" fmla="*/ 1165623 h 1165623"/>
              <a:gd name="connsiteX77" fmla="*/ 135747 w 1761187"/>
              <a:gd name="connsiteY77" fmla="*/ 1165623 h 1165623"/>
              <a:gd name="connsiteX78" fmla="*/ 137510 w 1761187"/>
              <a:gd name="connsiteY78" fmla="*/ 1165623 h 1165623"/>
              <a:gd name="connsiteX79" fmla="*/ 139273 w 1761187"/>
              <a:gd name="connsiteY79" fmla="*/ 1165623 h 1165623"/>
              <a:gd name="connsiteX80" fmla="*/ 141035 w 1761187"/>
              <a:gd name="connsiteY80" fmla="*/ 1165623 h 1165623"/>
              <a:gd name="connsiteX81" fmla="*/ 142799 w 1761187"/>
              <a:gd name="connsiteY81" fmla="*/ 1165623 h 1165623"/>
              <a:gd name="connsiteX82" fmla="*/ 144561 w 1761187"/>
              <a:gd name="connsiteY82" fmla="*/ 1165623 h 1165623"/>
              <a:gd name="connsiteX83" fmla="*/ 146325 w 1761187"/>
              <a:gd name="connsiteY83" fmla="*/ 1165623 h 1165623"/>
              <a:gd name="connsiteX84" fmla="*/ 148087 w 1761187"/>
              <a:gd name="connsiteY84" fmla="*/ 1165623 h 1165623"/>
              <a:gd name="connsiteX85" fmla="*/ 149851 w 1761187"/>
              <a:gd name="connsiteY85" fmla="*/ 1165623 h 1165623"/>
              <a:gd name="connsiteX86" fmla="*/ 151613 w 1761187"/>
              <a:gd name="connsiteY86" fmla="*/ 1165623 h 1165623"/>
              <a:gd name="connsiteX87" fmla="*/ 153377 w 1761187"/>
              <a:gd name="connsiteY87" fmla="*/ 1165623 h 1165623"/>
              <a:gd name="connsiteX88" fmla="*/ 155139 w 1761187"/>
              <a:gd name="connsiteY88" fmla="*/ 1165623 h 1165623"/>
              <a:gd name="connsiteX89" fmla="*/ 156902 w 1761187"/>
              <a:gd name="connsiteY89" fmla="*/ 1165623 h 1165623"/>
              <a:gd name="connsiteX90" fmla="*/ 158665 w 1761187"/>
              <a:gd name="connsiteY90" fmla="*/ 1165623 h 1165623"/>
              <a:gd name="connsiteX91" fmla="*/ 160428 w 1761187"/>
              <a:gd name="connsiteY91" fmla="*/ 1165623 h 1165623"/>
              <a:gd name="connsiteX92" fmla="*/ 162191 w 1761187"/>
              <a:gd name="connsiteY92" fmla="*/ 1165623 h 1165623"/>
              <a:gd name="connsiteX93" fmla="*/ 163954 w 1761187"/>
              <a:gd name="connsiteY93" fmla="*/ 1165623 h 1165623"/>
              <a:gd name="connsiteX94" fmla="*/ 165717 w 1761187"/>
              <a:gd name="connsiteY94" fmla="*/ 1165623 h 1165623"/>
              <a:gd name="connsiteX95" fmla="*/ 167480 w 1761187"/>
              <a:gd name="connsiteY95" fmla="*/ 1165623 h 1165623"/>
              <a:gd name="connsiteX96" fmla="*/ 169243 w 1761187"/>
              <a:gd name="connsiteY96" fmla="*/ 1165623 h 1165623"/>
              <a:gd name="connsiteX97" fmla="*/ 171006 w 1761187"/>
              <a:gd name="connsiteY97" fmla="*/ 1165623 h 1165623"/>
              <a:gd name="connsiteX98" fmla="*/ 172769 w 1761187"/>
              <a:gd name="connsiteY98" fmla="*/ 1165623 h 1165623"/>
              <a:gd name="connsiteX99" fmla="*/ 174532 w 1761187"/>
              <a:gd name="connsiteY99" fmla="*/ 1165623 h 1165623"/>
              <a:gd name="connsiteX100" fmla="*/ 176295 w 1761187"/>
              <a:gd name="connsiteY100" fmla="*/ 1165623 h 1165623"/>
              <a:gd name="connsiteX101" fmla="*/ 178058 w 1761187"/>
              <a:gd name="connsiteY101" fmla="*/ 1165623 h 1165623"/>
              <a:gd name="connsiteX102" fmla="*/ 179821 w 1761187"/>
              <a:gd name="connsiteY102" fmla="*/ 1165623 h 1165623"/>
              <a:gd name="connsiteX103" fmla="*/ 181583 w 1761187"/>
              <a:gd name="connsiteY103" fmla="*/ 1165623 h 1165623"/>
              <a:gd name="connsiteX104" fmla="*/ 183347 w 1761187"/>
              <a:gd name="connsiteY104" fmla="*/ 1165623 h 1165623"/>
              <a:gd name="connsiteX105" fmla="*/ 185109 w 1761187"/>
              <a:gd name="connsiteY105" fmla="*/ 1165623 h 1165623"/>
              <a:gd name="connsiteX106" fmla="*/ 186873 w 1761187"/>
              <a:gd name="connsiteY106" fmla="*/ 1165623 h 1165623"/>
              <a:gd name="connsiteX107" fmla="*/ 188635 w 1761187"/>
              <a:gd name="connsiteY107" fmla="*/ 1165623 h 1165623"/>
              <a:gd name="connsiteX108" fmla="*/ 190399 w 1761187"/>
              <a:gd name="connsiteY108" fmla="*/ 1165623 h 1165623"/>
              <a:gd name="connsiteX109" fmla="*/ 192161 w 1761187"/>
              <a:gd name="connsiteY109" fmla="*/ 1165623 h 1165623"/>
              <a:gd name="connsiteX110" fmla="*/ 193925 w 1761187"/>
              <a:gd name="connsiteY110" fmla="*/ 1165623 h 1165623"/>
              <a:gd name="connsiteX111" fmla="*/ 195687 w 1761187"/>
              <a:gd name="connsiteY111" fmla="*/ 1165623 h 1165623"/>
              <a:gd name="connsiteX112" fmla="*/ 197450 w 1761187"/>
              <a:gd name="connsiteY112" fmla="*/ 1165623 h 1165623"/>
              <a:gd name="connsiteX113" fmla="*/ 199213 w 1761187"/>
              <a:gd name="connsiteY113" fmla="*/ 1165623 h 1165623"/>
              <a:gd name="connsiteX114" fmla="*/ 200976 w 1761187"/>
              <a:gd name="connsiteY114" fmla="*/ 1165623 h 1165623"/>
              <a:gd name="connsiteX115" fmla="*/ 202739 w 1761187"/>
              <a:gd name="connsiteY115" fmla="*/ 1165623 h 1165623"/>
              <a:gd name="connsiteX116" fmla="*/ 204502 w 1761187"/>
              <a:gd name="connsiteY116" fmla="*/ 1165623 h 1165623"/>
              <a:gd name="connsiteX117" fmla="*/ 206265 w 1761187"/>
              <a:gd name="connsiteY117" fmla="*/ 1165623 h 1165623"/>
              <a:gd name="connsiteX118" fmla="*/ 208028 w 1761187"/>
              <a:gd name="connsiteY118" fmla="*/ 1165623 h 1165623"/>
              <a:gd name="connsiteX119" fmla="*/ 209790 w 1761187"/>
              <a:gd name="connsiteY119" fmla="*/ 1165623 h 1165623"/>
              <a:gd name="connsiteX120" fmla="*/ 211554 w 1761187"/>
              <a:gd name="connsiteY120" fmla="*/ 1165623 h 1165623"/>
              <a:gd name="connsiteX121" fmla="*/ 213316 w 1761187"/>
              <a:gd name="connsiteY121" fmla="*/ 1165623 h 1165623"/>
              <a:gd name="connsiteX122" fmla="*/ 215080 w 1761187"/>
              <a:gd name="connsiteY122" fmla="*/ 1165623 h 1165623"/>
              <a:gd name="connsiteX123" fmla="*/ 216842 w 1761187"/>
              <a:gd name="connsiteY123" fmla="*/ 1165623 h 1165623"/>
              <a:gd name="connsiteX124" fmla="*/ 218606 w 1761187"/>
              <a:gd name="connsiteY124" fmla="*/ 1165623 h 1165623"/>
              <a:gd name="connsiteX125" fmla="*/ 220368 w 1761187"/>
              <a:gd name="connsiteY125" fmla="*/ 1165623 h 1165623"/>
              <a:gd name="connsiteX126" fmla="*/ 222132 w 1761187"/>
              <a:gd name="connsiteY126" fmla="*/ 1165623 h 1165623"/>
              <a:gd name="connsiteX127" fmla="*/ 223894 w 1761187"/>
              <a:gd name="connsiteY127" fmla="*/ 1165623 h 1165623"/>
              <a:gd name="connsiteX128" fmla="*/ 225657 w 1761187"/>
              <a:gd name="connsiteY128" fmla="*/ 1165623 h 1165623"/>
              <a:gd name="connsiteX129" fmla="*/ 227421 w 1761187"/>
              <a:gd name="connsiteY129" fmla="*/ 1165623 h 1165623"/>
              <a:gd name="connsiteX130" fmla="*/ 229183 w 1761187"/>
              <a:gd name="connsiteY130" fmla="*/ 1165623 h 1165623"/>
              <a:gd name="connsiteX131" fmla="*/ 230946 w 1761187"/>
              <a:gd name="connsiteY131" fmla="*/ 1165623 h 1165623"/>
              <a:gd name="connsiteX132" fmla="*/ 232709 w 1761187"/>
              <a:gd name="connsiteY132" fmla="*/ 1165623 h 1165623"/>
              <a:gd name="connsiteX133" fmla="*/ 234473 w 1761187"/>
              <a:gd name="connsiteY133" fmla="*/ 1165623 h 1165623"/>
              <a:gd name="connsiteX134" fmla="*/ 236235 w 1761187"/>
              <a:gd name="connsiteY134" fmla="*/ 1165623 h 1165623"/>
              <a:gd name="connsiteX135" fmla="*/ 237998 w 1761187"/>
              <a:gd name="connsiteY135" fmla="*/ 1165623 h 1165623"/>
              <a:gd name="connsiteX136" fmla="*/ 239761 w 1761187"/>
              <a:gd name="connsiteY136" fmla="*/ 1165623 h 1165623"/>
              <a:gd name="connsiteX137" fmla="*/ 241524 w 1761187"/>
              <a:gd name="connsiteY137" fmla="*/ 1165623 h 1165623"/>
              <a:gd name="connsiteX138" fmla="*/ 243287 w 1761187"/>
              <a:gd name="connsiteY138" fmla="*/ 1165623 h 1165623"/>
              <a:gd name="connsiteX139" fmla="*/ 245050 w 1761187"/>
              <a:gd name="connsiteY139" fmla="*/ 1165623 h 1165623"/>
              <a:gd name="connsiteX140" fmla="*/ 246813 w 1761187"/>
              <a:gd name="connsiteY140" fmla="*/ 1165623 h 1165623"/>
              <a:gd name="connsiteX141" fmla="*/ 248576 w 1761187"/>
              <a:gd name="connsiteY141" fmla="*/ 1165623 h 1165623"/>
              <a:gd name="connsiteX142" fmla="*/ 250338 w 1761187"/>
              <a:gd name="connsiteY142" fmla="*/ 1165623 h 1165623"/>
              <a:gd name="connsiteX143" fmla="*/ 252102 w 1761187"/>
              <a:gd name="connsiteY143" fmla="*/ 1165623 h 1165623"/>
              <a:gd name="connsiteX144" fmla="*/ 253864 w 1761187"/>
              <a:gd name="connsiteY144" fmla="*/ 1165623 h 1165623"/>
              <a:gd name="connsiteX145" fmla="*/ 255628 w 1761187"/>
              <a:gd name="connsiteY145" fmla="*/ 1165623 h 1165623"/>
              <a:gd name="connsiteX146" fmla="*/ 257390 w 1761187"/>
              <a:gd name="connsiteY146" fmla="*/ 1165623 h 1165623"/>
              <a:gd name="connsiteX147" fmla="*/ 259154 w 1761187"/>
              <a:gd name="connsiteY147" fmla="*/ 1165623 h 1165623"/>
              <a:gd name="connsiteX148" fmla="*/ 260916 w 1761187"/>
              <a:gd name="connsiteY148" fmla="*/ 1165623 h 1165623"/>
              <a:gd name="connsiteX149" fmla="*/ 262680 w 1761187"/>
              <a:gd name="connsiteY149" fmla="*/ 1165623 h 1165623"/>
              <a:gd name="connsiteX150" fmla="*/ 264442 w 1761187"/>
              <a:gd name="connsiteY150" fmla="*/ 1165623 h 1165623"/>
              <a:gd name="connsiteX151" fmla="*/ 266205 w 1761187"/>
              <a:gd name="connsiteY151" fmla="*/ 1165623 h 1165623"/>
              <a:gd name="connsiteX152" fmla="*/ 267968 w 1761187"/>
              <a:gd name="connsiteY152" fmla="*/ 1165623 h 1165623"/>
              <a:gd name="connsiteX153" fmla="*/ 269731 w 1761187"/>
              <a:gd name="connsiteY153" fmla="*/ 1165623 h 1165623"/>
              <a:gd name="connsiteX154" fmla="*/ 271494 w 1761187"/>
              <a:gd name="connsiteY154" fmla="*/ 1165623 h 1165623"/>
              <a:gd name="connsiteX155" fmla="*/ 273257 w 1761187"/>
              <a:gd name="connsiteY155" fmla="*/ 1165623 h 1165623"/>
              <a:gd name="connsiteX156" fmla="*/ 275020 w 1761187"/>
              <a:gd name="connsiteY156" fmla="*/ 1165623 h 1165623"/>
              <a:gd name="connsiteX157" fmla="*/ 276783 w 1761187"/>
              <a:gd name="connsiteY157" fmla="*/ 1165623 h 1165623"/>
              <a:gd name="connsiteX158" fmla="*/ 278545 w 1761187"/>
              <a:gd name="connsiteY158" fmla="*/ 1165623 h 1165623"/>
              <a:gd name="connsiteX159" fmla="*/ 280309 w 1761187"/>
              <a:gd name="connsiteY159" fmla="*/ 1165623 h 1165623"/>
              <a:gd name="connsiteX160" fmla="*/ 282072 w 1761187"/>
              <a:gd name="connsiteY160" fmla="*/ 1165623 h 1165623"/>
              <a:gd name="connsiteX161" fmla="*/ 283835 w 1761187"/>
              <a:gd name="connsiteY161" fmla="*/ 1165623 h 1165623"/>
              <a:gd name="connsiteX162" fmla="*/ 285598 w 1761187"/>
              <a:gd name="connsiteY162" fmla="*/ 1165623 h 1165623"/>
              <a:gd name="connsiteX163" fmla="*/ 287361 w 1761187"/>
              <a:gd name="connsiteY163" fmla="*/ 1165623 h 1165623"/>
              <a:gd name="connsiteX164" fmla="*/ 289124 w 1761187"/>
              <a:gd name="connsiteY164" fmla="*/ 1165623 h 1165623"/>
              <a:gd name="connsiteX165" fmla="*/ 290886 w 1761187"/>
              <a:gd name="connsiteY165" fmla="*/ 1165623 h 1165623"/>
              <a:gd name="connsiteX166" fmla="*/ 292650 w 1761187"/>
              <a:gd name="connsiteY166" fmla="*/ 1165623 h 1165623"/>
              <a:gd name="connsiteX167" fmla="*/ 294412 w 1761187"/>
              <a:gd name="connsiteY167" fmla="*/ 1165623 h 1165623"/>
              <a:gd name="connsiteX168" fmla="*/ 296176 w 1761187"/>
              <a:gd name="connsiteY168" fmla="*/ 1165623 h 1165623"/>
              <a:gd name="connsiteX169" fmla="*/ 297938 w 1761187"/>
              <a:gd name="connsiteY169" fmla="*/ 1165623 h 1165623"/>
              <a:gd name="connsiteX170" fmla="*/ 299702 w 1761187"/>
              <a:gd name="connsiteY170" fmla="*/ 1165623 h 1165623"/>
              <a:gd name="connsiteX171" fmla="*/ 301464 w 1761187"/>
              <a:gd name="connsiteY171" fmla="*/ 1165623 h 1165623"/>
              <a:gd name="connsiteX172" fmla="*/ 303228 w 1761187"/>
              <a:gd name="connsiteY172" fmla="*/ 1165623 h 1165623"/>
              <a:gd name="connsiteX173" fmla="*/ 304990 w 1761187"/>
              <a:gd name="connsiteY173" fmla="*/ 1165623 h 1165623"/>
              <a:gd name="connsiteX174" fmla="*/ 306753 w 1761187"/>
              <a:gd name="connsiteY174" fmla="*/ 1165623 h 1165623"/>
              <a:gd name="connsiteX175" fmla="*/ 308516 w 1761187"/>
              <a:gd name="connsiteY175" fmla="*/ 1165623 h 1165623"/>
              <a:gd name="connsiteX176" fmla="*/ 310279 w 1761187"/>
              <a:gd name="connsiteY176" fmla="*/ 1165623 h 1165623"/>
              <a:gd name="connsiteX177" fmla="*/ 312042 w 1761187"/>
              <a:gd name="connsiteY177" fmla="*/ 1165623 h 1165623"/>
              <a:gd name="connsiteX178" fmla="*/ 313805 w 1761187"/>
              <a:gd name="connsiteY178" fmla="*/ 1165623 h 1165623"/>
              <a:gd name="connsiteX179" fmla="*/ 315568 w 1761187"/>
              <a:gd name="connsiteY179" fmla="*/ 1165623 h 1165623"/>
              <a:gd name="connsiteX180" fmla="*/ 317331 w 1761187"/>
              <a:gd name="connsiteY180" fmla="*/ 1165623 h 1165623"/>
              <a:gd name="connsiteX181" fmla="*/ 319093 w 1761187"/>
              <a:gd name="connsiteY181" fmla="*/ 1165623 h 1165623"/>
              <a:gd name="connsiteX182" fmla="*/ 320857 w 1761187"/>
              <a:gd name="connsiteY182" fmla="*/ 1165623 h 1165623"/>
              <a:gd name="connsiteX183" fmla="*/ 322619 w 1761187"/>
              <a:gd name="connsiteY183" fmla="*/ 1165623 h 1165623"/>
              <a:gd name="connsiteX184" fmla="*/ 324383 w 1761187"/>
              <a:gd name="connsiteY184" fmla="*/ 1165623 h 1165623"/>
              <a:gd name="connsiteX185" fmla="*/ 326145 w 1761187"/>
              <a:gd name="connsiteY185" fmla="*/ 1165623 h 1165623"/>
              <a:gd name="connsiteX186" fmla="*/ 327909 w 1761187"/>
              <a:gd name="connsiteY186" fmla="*/ 1165623 h 1165623"/>
              <a:gd name="connsiteX187" fmla="*/ 329671 w 1761187"/>
              <a:gd name="connsiteY187" fmla="*/ 1165623 h 1165623"/>
              <a:gd name="connsiteX188" fmla="*/ 331435 w 1761187"/>
              <a:gd name="connsiteY188" fmla="*/ 1165623 h 1165623"/>
              <a:gd name="connsiteX189" fmla="*/ 333197 w 1761187"/>
              <a:gd name="connsiteY189" fmla="*/ 1165623 h 1165623"/>
              <a:gd name="connsiteX190" fmla="*/ 334960 w 1761187"/>
              <a:gd name="connsiteY190" fmla="*/ 1165623 h 1165623"/>
              <a:gd name="connsiteX191" fmla="*/ 336723 w 1761187"/>
              <a:gd name="connsiteY191" fmla="*/ 1165623 h 1165623"/>
              <a:gd name="connsiteX192" fmla="*/ 338486 w 1761187"/>
              <a:gd name="connsiteY192" fmla="*/ 1165623 h 1165623"/>
              <a:gd name="connsiteX193" fmla="*/ 340249 w 1761187"/>
              <a:gd name="connsiteY193" fmla="*/ 1165623 h 1165623"/>
              <a:gd name="connsiteX194" fmla="*/ 342012 w 1761187"/>
              <a:gd name="connsiteY194" fmla="*/ 1165623 h 1165623"/>
              <a:gd name="connsiteX195" fmla="*/ 343776 w 1761187"/>
              <a:gd name="connsiteY195" fmla="*/ 1165623 h 1165623"/>
              <a:gd name="connsiteX196" fmla="*/ 345538 w 1761187"/>
              <a:gd name="connsiteY196" fmla="*/ 1165623 h 1165623"/>
              <a:gd name="connsiteX197" fmla="*/ 347301 w 1761187"/>
              <a:gd name="connsiteY197" fmla="*/ 1165623 h 1165623"/>
              <a:gd name="connsiteX198" fmla="*/ 349064 w 1761187"/>
              <a:gd name="connsiteY198" fmla="*/ 1165623 h 1165623"/>
              <a:gd name="connsiteX199" fmla="*/ 350827 w 1761187"/>
              <a:gd name="connsiteY199" fmla="*/ 1165623 h 1165623"/>
              <a:gd name="connsiteX200" fmla="*/ 352590 w 1761187"/>
              <a:gd name="connsiteY200" fmla="*/ 1165623 h 1165623"/>
              <a:gd name="connsiteX201" fmla="*/ 354353 w 1761187"/>
              <a:gd name="connsiteY201" fmla="*/ 1165623 h 1165623"/>
              <a:gd name="connsiteX202" fmla="*/ 356116 w 1761187"/>
              <a:gd name="connsiteY202" fmla="*/ 1165623 h 1165623"/>
              <a:gd name="connsiteX203" fmla="*/ 357879 w 1761187"/>
              <a:gd name="connsiteY203" fmla="*/ 1165623 h 1165623"/>
              <a:gd name="connsiteX204" fmla="*/ 359641 w 1761187"/>
              <a:gd name="connsiteY204" fmla="*/ 1165623 h 1165623"/>
              <a:gd name="connsiteX205" fmla="*/ 361405 w 1761187"/>
              <a:gd name="connsiteY205" fmla="*/ 1165623 h 1165623"/>
              <a:gd name="connsiteX206" fmla="*/ 363167 w 1761187"/>
              <a:gd name="connsiteY206" fmla="*/ 1165623 h 1165623"/>
              <a:gd name="connsiteX207" fmla="*/ 364931 w 1761187"/>
              <a:gd name="connsiteY207" fmla="*/ 1165623 h 1165623"/>
              <a:gd name="connsiteX208" fmla="*/ 366693 w 1761187"/>
              <a:gd name="connsiteY208" fmla="*/ 1165623 h 1165623"/>
              <a:gd name="connsiteX209" fmla="*/ 368457 w 1761187"/>
              <a:gd name="connsiteY209" fmla="*/ 1165623 h 1165623"/>
              <a:gd name="connsiteX210" fmla="*/ 370219 w 1761187"/>
              <a:gd name="connsiteY210" fmla="*/ 1165623 h 1165623"/>
              <a:gd name="connsiteX211" fmla="*/ 371983 w 1761187"/>
              <a:gd name="connsiteY211" fmla="*/ 1165623 h 1165623"/>
              <a:gd name="connsiteX212" fmla="*/ 373745 w 1761187"/>
              <a:gd name="connsiteY212" fmla="*/ 1165623 h 1165623"/>
              <a:gd name="connsiteX213" fmla="*/ 375508 w 1761187"/>
              <a:gd name="connsiteY213" fmla="*/ 1165623 h 1165623"/>
              <a:gd name="connsiteX214" fmla="*/ 377271 w 1761187"/>
              <a:gd name="connsiteY214" fmla="*/ 1165623 h 1165623"/>
              <a:gd name="connsiteX215" fmla="*/ 379034 w 1761187"/>
              <a:gd name="connsiteY215" fmla="*/ 1165623 h 1165623"/>
              <a:gd name="connsiteX216" fmla="*/ 380797 w 1761187"/>
              <a:gd name="connsiteY216" fmla="*/ 1165623 h 1165623"/>
              <a:gd name="connsiteX217" fmla="*/ 382560 w 1761187"/>
              <a:gd name="connsiteY217" fmla="*/ 1165623 h 1165623"/>
              <a:gd name="connsiteX218" fmla="*/ 384323 w 1761187"/>
              <a:gd name="connsiteY218" fmla="*/ 1165623 h 1165623"/>
              <a:gd name="connsiteX219" fmla="*/ 386086 w 1761187"/>
              <a:gd name="connsiteY219" fmla="*/ 1165623 h 1165623"/>
              <a:gd name="connsiteX220" fmla="*/ 387848 w 1761187"/>
              <a:gd name="connsiteY220" fmla="*/ 1165623 h 1165623"/>
              <a:gd name="connsiteX221" fmla="*/ 389612 w 1761187"/>
              <a:gd name="connsiteY221" fmla="*/ 1165623 h 1165623"/>
              <a:gd name="connsiteX222" fmla="*/ 391374 w 1761187"/>
              <a:gd name="connsiteY222" fmla="*/ 1165623 h 1165623"/>
              <a:gd name="connsiteX223" fmla="*/ 393138 w 1761187"/>
              <a:gd name="connsiteY223" fmla="*/ 1165623 h 1165623"/>
              <a:gd name="connsiteX224" fmla="*/ 394900 w 1761187"/>
              <a:gd name="connsiteY224" fmla="*/ 1165623 h 1165623"/>
              <a:gd name="connsiteX225" fmla="*/ 396664 w 1761187"/>
              <a:gd name="connsiteY225" fmla="*/ 1165623 h 1165623"/>
              <a:gd name="connsiteX226" fmla="*/ 398427 w 1761187"/>
              <a:gd name="connsiteY226" fmla="*/ 1165623 h 1165623"/>
              <a:gd name="connsiteX227" fmla="*/ 400189 w 1761187"/>
              <a:gd name="connsiteY227" fmla="*/ 1165623 h 1165623"/>
              <a:gd name="connsiteX228" fmla="*/ 401953 w 1761187"/>
              <a:gd name="connsiteY228" fmla="*/ 1165623 h 1165623"/>
              <a:gd name="connsiteX229" fmla="*/ 403715 w 1761187"/>
              <a:gd name="connsiteY229" fmla="*/ 1165623 h 1165623"/>
              <a:gd name="connsiteX230" fmla="*/ 405479 w 1761187"/>
              <a:gd name="connsiteY230" fmla="*/ 1165623 h 1165623"/>
              <a:gd name="connsiteX231" fmla="*/ 407241 w 1761187"/>
              <a:gd name="connsiteY231" fmla="*/ 1165623 h 1165623"/>
              <a:gd name="connsiteX232" fmla="*/ 409005 w 1761187"/>
              <a:gd name="connsiteY232" fmla="*/ 1165623 h 1165623"/>
              <a:gd name="connsiteX233" fmla="*/ 410767 w 1761187"/>
              <a:gd name="connsiteY233" fmla="*/ 1165623 h 1165623"/>
              <a:gd name="connsiteX234" fmla="*/ 412531 w 1761187"/>
              <a:gd name="connsiteY234" fmla="*/ 1165623 h 1165623"/>
              <a:gd name="connsiteX235" fmla="*/ 414293 w 1761187"/>
              <a:gd name="connsiteY235" fmla="*/ 1165623 h 1165623"/>
              <a:gd name="connsiteX236" fmla="*/ 416056 w 1761187"/>
              <a:gd name="connsiteY236" fmla="*/ 1165623 h 1165623"/>
              <a:gd name="connsiteX237" fmla="*/ 417819 w 1761187"/>
              <a:gd name="connsiteY237" fmla="*/ 1165623 h 1165623"/>
              <a:gd name="connsiteX238" fmla="*/ 419582 w 1761187"/>
              <a:gd name="connsiteY238" fmla="*/ 1165623 h 1165623"/>
              <a:gd name="connsiteX239" fmla="*/ 421345 w 1761187"/>
              <a:gd name="connsiteY239" fmla="*/ 1165623 h 1165623"/>
              <a:gd name="connsiteX240" fmla="*/ 423108 w 1761187"/>
              <a:gd name="connsiteY240" fmla="*/ 1165623 h 1165623"/>
              <a:gd name="connsiteX241" fmla="*/ 424871 w 1761187"/>
              <a:gd name="connsiteY241" fmla="*/ 1165623 h 1165623"/>
              <a:gd name="connsiteX242" fmla="*/ 426634 w 1761187"/>
              <a:gd name="connsiteY242" fmla="*/ 1165623 h 1165623"/>
              <a:gd name="connsiteX243" fmla="*/ 428396 w 1761187"/>
              <a:gd name="connsiteY243" fmla="*/ 1165623 h 1165623"/>
              <a:gd name="connsiteX244" fmla="*/ 430160 w 1761187"/>
              <a:gd name="connsiteY244" fmla="*/ 1165623 h 1165623"/>
              <a:gd name="connsiteX245" fmla="*/ 431922 w 1761187"/>
              <a:gd name="connsiteY245" fmla="*/ 1165623 h 1165623"/>
              <a:gd name="connsiteX246" fmla="*/ 433686 w 1761187"/>
              <a:gd name="connsiteY246" fmla="*/ 1165623 h 1165623"/>
              <a:gd name="connsiteX247" fmla="*/ 435448 w 1761187"/>
              <a:gd name="connsiteY247" fmla="*/ 1165623 h 1165623"/>
              <a:gd name="connsiteX248" fmla="*/ 437212 w 1761187"/>
              <a:gd name="connsiteY248" fmla="*/ 1165623 h 1165623"/>
              <a:gd name="connsiteX249" fmla="*/ 438974 w 1761187"/>
              <a:gd name="connsiteY249" fmla="*/ 1165623 h 1165623"/>
              <a:gd name="connsiteX250" fmla="*/ 440738 w 1761187"/>
              <a:gd name="connsiteY250" fmla="*/ 1165623 h 1165623"/>
              <a:gd name="connsiteX251" fmla="*/ 442500 w 1761187"/>
              <a:gd name="connsiteY251" fmla="*/ 1165623 h 1165623"/>
              <a:gd name="connsiteX252" fmla="*/ 444263 w 1761187"/>
              <a:gd name="connsiteY252" fmla="*/ 1165623 h 1165623"/>
              <a:gd name="connsiteX253" fmla="*/ 446026 w 1761187"/>
              <a:gd name="connsiteY253" fmla="*/ 1165623 h 1165623"/>
              <a:gd name="connsiteX254" fmla="*/ 447789 w 1761187"/>
              <a:gd name="connsiteY254" fmla="*/ 1165623 h 1165623"/>
              <a:gd name="connsiteX255" fmla="*/ 449552 w 1761187"/>
              <a:gd name="connsiteY255" fmla="*/ 1165623 h 1165623"/>
              <a:gd name="connsiteX256" fmla="*/ 451315 w 1761187"/>
              <a:gd name="connsiteY256" fmla="*/ 1165623 h 1165623"/>
              <a:gd name="connsiteX257" fmla="*/ 453078 w 1761187"/>
              <a:gd name="connsiteY257" fmla="*/ 1165623 h 1165623"/>
              <a:gd name="connsiteX258" fmla="*/ 454841 w 1761187"/>
              <a:gd name="connsiteY258" fmla="*/ 1165623 h 1165623"/>
              <a:gd name="connsiteX259" fmla="*/ 456604 w 1761187"/>
              <a:gd name="connsiteY259" fmla="*/ 1165623 h 1165623"/>
              <a:gd name="connsiteX260" fmla="*/ 458367 w 1761187"/>
              <a:gd name="connsiteY260" fmla="*/ 1165623 h 1165623"/>
              <a:gd name="connsiteX261" fmla="*/ 460130 w 1761187"/>
              <a:gd name="connsiteY261" fmla="*/ 1165623 h 1165623"/>
              <a:gd name="connsiteX262" fmla="*/ 461893 w 1761187"/>
              <a:gd name="connsiteY262" fmla="*/ 1165623 h 1165623"/>
              <a:gd name="connsiteX263" fmla="*/ 463656 w 1761187"/>
              <a:gd name="connsiteY263" fmla="*/ 1165623 h 1165623"/>
              <a:gd name="connsiteX264" fmla="*/ 465419 w 1761187"/>
              <a:gd name="connsiteY264" fmla="*/ 1165623 h 1165623"/>
              <a:gd name="connsiteX265" fmla="*/ 467182 w 1761187"/>
              <a:gd name="connsiteY265" fmla="*/ 1165623 h 1165623"/>
              <a:gd name="connsiteX266" fmla="*/ 468944 w 1761187"/>
              <a:gd name="connsiteY266" fmla="*/ 1165623 h 1165623"/>
              <a:gd name="connsiteX267" fmla="*/ 470708 w 1761187"/>
              <a:gd name="connsiteY267" fmla="*/ 1165623 h 1165623"/>
              <a:gd name="connsiteX268" fmla="*/ 472470 w 1761187"/>
              <a:gd name="connsiteY268" fmla="*/ 1165623 h 1165623"/>
              <a:gd name="connsiteX269" fmla="*/ 474234 w 1761187"/>
              <a:gd name="connsiteY269" fmla="*/ 1165623 h 1165623"/>
              <a:gd name="connsiteX270" fmla="*/ 475996 w 1761187"/>
              <a:gd name="connsiteY270" fmla="*/ 1165623 h 1165623"/>
              <a:gd name="connsiteX271" fmla="*/ 477760 w 1761187"/>
              <a:gd name="connsiteY271" fmla="*/ 1165623 h 1165623"/>
              <a:gd name="connsiteX272" fmla="*/ 479522 w 1761187"/>
              <a:gd name="connsiteY272" fmla="*/ 1165623 h 1165623"/>
              <a:gd name="connsiteX273" fmla="*/ 481286 w 1761187"/>
              <a:gd name="connsiteY273" fmla="*/ 1165623 h 1165623"/>
              <a:gd name="connsiteX274" fmla="*/ 483048 w 1761187"/>
              <a:gd name="connsiteY274" fmla="*/ 1165623 h 1165623"/>
              <a:gd name="connsiteX275" fmla="*/ 484811 w 1761187"/>
              <a:gd name="connsiteY275" fmla="*/ 1165623 h 1165623"/>
              <a:gd name="connsiteX276" fmla="*/ 486574 w 1761187"/>
              <a:gd name="connsiteY276" fmla="*/ 1165623 h 1165623"/>
              <a:gd name="connsiteX277" fmla="*/ 488337 w 1761187"/>
              <a:gd name="connsiteY277" fmla="*/ 1165623 h 1165623"/>
              <a:gd name="connsiteX278" fmla="*/ 490100 w 1761187"/>
              <a:gd name="connsiteY278" fmla="*/ 1165623 h 1165623"/>
              <a:gd name="connsiteX279" fmla="*/ 491863 w 1761187"/>
              <a:gd name="connsiteY279" fmla="*/ 1165623 h 1165623"/>
              <a:gd name="connsiteX280" fmla="*/ 493626 w 1761187"/>
              <a:gd name="connsiteY280" fmla="*/ 1165623 h 1165623"/>
              <a:gd name="connsiteX281" fmla="*/ 495389 w 1761187"/>
              <a:gd name="connsiteY281" fmla="*/ 1165623 h 1165623"/>
              <a:gd name="connsiteX282" fmla="*/ 497151 w 1761187"/>
              <a:gd name="connsiteY282" fmla="*/ 1165623 h 1165623"/>
              <a:gd name="connsiteX283" fmla="*/ 498915 w 1761187"/>
              <a:gd name="connsiteY283" fmla="*/ 1165623 h 1165623"/>
              <a:gd name="connsiteX284" fmla="*/ 500677 w 1761187"/>
              <a:gd name="connsiteY284" fmla="*/ 1165623 h 1165623"/>
              <a:gd name="connsiteX285" fmla="*/ 502441 w 1761187"/>
              <a:gd name="connsiteY285" fmla="*/ 1165623 h 1165623"/>
              <a:gd name="connsiteX286" fmla="*/ 504203 w 1761187"/>
              <a:gd name="connsiteY286" fmla="*/ 0 h 1165623"/>
              <a:gd name="connsiteX287" fmla="*/ 505967 w 1761187"/>
              <a:gd name="connsiteY287" fmla="*/ 0 h 1165623"/>
              <a:gd name="connsiteX288" fmla="*/ 507729 w 1761187"/>
              <a:gd name="connsiteY288" fmla="*/ 0 h 1165623"/>
              <a:gd name="connsiteX289" fmla="*/ 509493 w 1761187"/>
              <a:gd name="connsiteY289" fmla="*/ 0 h 1165623"/>
              <a:gd name="connsiteX290" fmla="*/ 511255 w 1761187"/>
              <a:gd name="connsiteY290" fmla="*/ 0 h 1165623"/>
              <a:gd name="connsiteX291" fmla="*/ 513018 w 1761187"/>
              <a:gd name="connsiteY291" fmla="*/ 0 h 1165623"/>
              <a:gd name="connsiteX292" fmla="*/ 514782 w 1761187"/>
              <a:gd name="connsiteY292" fmla="*/ 0 h 1165623"/>
              <a:gd name="connsiteX293" fmla="*/ 516544 w 1761187"/>
              <a:gd name="connsiteY293" fmla="*/ 0 h 1165623"/>
              <a:gd name="connsiteX294" fmla="*/ 518308 w 1761187"/>
              <a:gd name="connsiteY294" fmla="*/ 0 h 1165623"/>
              <a:gd name="connsiteX295" fmla="*/ 520070 w 1761187"/>
              <a:gd name="connsiteY295" fmla="*/ 0 h 1165623"/>
              <a:gd name="connsiteX296" fmla="*/ 521834 w 1761187"/>
              <a:gd name="connsiteY296" fmla="*/ 0 h 1165623"/>
              <a:gd name="connsiteX297" fmla="*/ 523596 w 1761187"/>
              <a:gd name="connsiteY297" fmla="*/ 0 h 1165623"/>
              <a:gd name="connsiteX298" fmla="*/ 525359 w 1761187"/>
              <a:gd name="connsiteY298" fmla="*/ 0 h 1165623"/>
              <a:gd name="connsiteX299" fmla="*/ 527122 w 1761187"/>
              <a:gd name="connsiteY299" fmla="*/ 0 h 1165623"/>
              <a:gd name="connsiteX300" fmla="*/ 528885 w 1761187"/>
              <a:gd name="connsiteY300" fmla="*/ 0 h 1165623"/>
              <a:gd name="connsiteX301" fmla="*/ 530648 w 1761187"/>
              <a:gd name="connsiteY301" fmla="*/ 0 h 1165623"/>
              <a:gd name="connsiteX302" fmla="*/ 532411 w 1761187"/>
              <a:gd name="connsiteY302" fmla="*/ 0 h 1165623"/>
              <a:gd name="connsiteX303" fmla="*/ 534174 w 1761187"/>
              <a:gd name="connsiteY303" fmla="*/ 0 h 1165623"/>
              <a:gd name="connsiteX304" fmla="*/ 535937 w 1761187"/>
              <a:gd name="connsiteY304" fmla="*/ 0 h 1165623"/>
              <a:gd name="connsiteX305" fmla="*/ 537699 w 1761187"/>
              <a:gd name="connsiteY305" fmla="*/ 0 h 1165623"/>
              <a:gd name="connsiteX306" fmla="*/ 539463 w 1761187"/>
              <a:gd name="connsiteY306" fmla="*/ 0 h 1165623"/>
              <a:gd name="connsiteX307" fmla="*/ 541225 w 1761187"/>
              <a:gd name="connsiteY307" fmla="*/ 0 h 1165623"/>
              <a:gd name="connsiteX308" fmla="*/ 542989 w 1761187"/>
              <a:gd name="connsiteY308" fmla="*/ 0 h 1165623"/>
              <a:gd name="connsiteX309" fmla="*/ 544751 w 1761187"/>
              <a:gd name="connsiteY309" fmla="*/ 0 h 1165623"/>
              <a:gd name="connsiteX310" fmla="*/ 546515 w 1761187"/>
              <a:gd name="connsiteY310" fmla="*/ 0 h 1165623"/>
              <a:gd name="connsiteX311" fmla="*/ 548277 w 1761187"/>
              <a:gd name="connsiteY311" fmla="*/ 0 h 1165623"/>
              <a:gd name="connsiteX312" fmla="*/ 550041 w 1761187"/>
              <a:gd name="connsiteY312" fmla="*/ 0 h 1165623"/>
              <a:gd name="connsiteX313" fmla="*/ 551803 w 1761187"/>
              <a:gd name="connsiteY313" fmla="*/ 0 h 1165623"/>
              <a:gd name="connsiteX314" fmla="*/ 553566 w 1761187"/>
              <a:gd name="connsiteY314" fmla="*/ 0 h 1165623"/>
              <a:gd name="connsiteX315" fmla="*/ 555329 w 1761187"/>
              <a:gd name="connsiteY315" fmla="*/ 0 h 1165623"/>
              <a:gd name="connsiteX316" fmla="*/ 557095 w 1761187"/>
              <a:gd name="connsiteY316" fmla="*/ 0 h 1165623"/>
              <a:gd name="connsiteX317" fmla="*/ 558853 w 1761187"/>
              <a:gd name="connsiteY317" fmla="*/ 0 h 1165623"/>
              <a:gd name="connsiteX318" fmla="*/ 560620 w 1761187"/>
              <a:gd name="connsiteY318" fmla="*/ 0 h 1165623"/>
              <a:gd name="connsiteX319" fmla="*/ 562378 w 1761187"/>
              <a:gd name="connsiteY319" fmla="*/ 0 h 1165623"/>
              <a:gd name="connsiteX320" fmla="*/ 564145 w 1761187"/>
              <a:gd name="connsiteY320" fmla="*/ 0 h 1165623"/>
              <a:gd name="connsiteX321" fmla="*/ 565903 w 1761187"/>
              <a:gd name="connsiteY321" fmla="*/ 0 h 1165623"/>
              <a:gd name="connsiteX322" fmla="*/ 567670 w 1761187"/>
              <a:gd name="connsiteY322" fmla="*/ 0 h 1165623"/>
              <a:gd name="connsiteX323" fmla="*/ 569437 w 1761187"/>
              <a:gd name="connsiteY323" fmla="*/ 0 h 1165623"/>
              <a:gd name="connsiteX324" fmla="*/ 571195 w 1761187"/>
              <a:gd name="connsiteY324" fmla="*/ 0 h 1165623"/>
              <a:gd name="connsiteX325" fmla="*/ 572962 w 1761187"/>
              <a:gd name="connsiteY325" fmla="*/ 0 h 1165623"/>
              <a:gd name="connsiteX326" fmla="*/ 574720 w 1761187"/>
              <a:gd name="connsiteY326" fmla="*/ 0 h 1165623"/>
              <a:gd name="connsiteX327" fmla="*/ 576487 w 1761187"/>
              <a:gd name="connsiteY327" fmla="*/ 0 h 1165623"/>
              <a:gd name="connsiteX328" fmla="*/ 578245 w 1761187"/>
              <a:gd name="connsiteY328" fmla="*/ 0 h 1165623"/>
              <a:gd name="connsiteX329" fmla="*/ 580012 w 1761187"/>
              <a:gd name="connsiteY329" fmla="*/ 0 h 1165623"/>
              <a:gd name="connsiteX330" fmla="*/ 581770 w 1761187"/>
              <a:gd name="connsiteY330" fmla="*/ 0 h 1165623"/>
              <a:gd name="connsiteX331" fmla="*/ 583538 w 1761187"/>
              <a:gd name="connsiteY331" fmla="*/ 0 h 1165623"/>
              <a:gd name="connsiteX332" fmla="*/ 585295 w 1761187"/>
              <a:gd name="connsiteY332" fmla="*/ 0 h 1165623"/>
              <a:gd name="connsiteX333" fmla="*/ 587063 w 1761187"/>
              <a:gd name="connsiteY333" fmla="*/ 0 h 1165623"/>
              <a:gd name="connsiteX334" fmla="*/ 588830 w 1761187"/>
              <a:gd name="connsiteY334" fmla="*/ 0 h 1165623"/>
              <a:gd name="connsiteX335" fmla="*/ 590588 w 1761187"/>
              <a:gd name="connsiteY335" fmla="*/ 0 h 1165623"/>
              <a:gd name="connsiteX336" fmla="*/ 592355 w 1761187"/>
              <a:gd name="connsiteY336" fmla="*/ 0 h 1165623"/>
              <a:gd name="connsiteX337" fmla="*/ 594113 w 1761187"/>
              <a:gd name="connsiteY337" fmla="*/ 0 h 1165623"/>
              <a:gd name="connsiteX338" fmla="*/ 595880 w 1761187"/>
              <a:gd name="connsiteY338" fmla="*/ 0 h 1165623"/>
              <a:gd name="connsiteX339" fmla="*/ 597638 w 1761187"/>
              <a:gd name="connsiteY339" fmla="*/ 0 h 1165623"/>
              <a:gd name="connsiteX340" fmla="*/ 599405 w 1761187"/>
              <a:gd name="connsiteY340" fmla="*/ 0 h 1165623"/>
              <a:gd name="connsiteX341" fmla="*/ 601163 w 1761187"/>
              <a:gd name="connsiteY341" fmla="*/ 0 h 1165623"/>
              <a:gd name="connsiteX342" fmla="*/ 602930 w 1761187"/>
              <a:gd name="connsiteY342" fmla="*/ 0 h 1165623"/>
              <a:gd name="connsiteX343" fmla="*/ 604688 w 1761187"/>
              <a:gd name="connsiteY343" fmla="*/ 0 h 1165623"/>
              <a:gd name="connsiteX344" fmla="*/ 606455 w 1761187"/>
              <a:gd name="connsiteY344" fmla="*/ 0 h 1165623"/>
              <a:gd name="connsiteX345" fmla="*/ 608213 w 1761187"/>
              <a:gd name="connsiteY345" fmla="*/ 0 h 1165623"/>
              <a:gd name="connsiteX346" fmla="*/ 609980 w 1761187"/>
              <a:gd name="connsiteY346" fmla="*/ 0 h 1165623"/>
              <a:gd name="connsiteX347" fmla="*/ 611748 w 1761187"/>
              <a:gd name="connsiteY347" fmla="*/ 0 h 1165623"/>
              <a:gd name="connsiteX348" fmla="*/ 613506 w 1761187"/>
              <a:gd name="connsiteY348" fmla="*/ 0 h 1165623"/>
              <a:gd name="connsiteX349" fmla="*/ 615273 w 1761187"/>
              <a:gd name="connsiteY349" fmla="*/ 0 h 1165623"/>
              <a:gd name="connsiteX350" fmla="*/ 617031 w 1761187"/>
              <a:gd name="connsiteY350" fmla="*/ 0 h 1165623"/>
              <a:gd name="connsiteX351" fmla="*/ 618798 w 1761187"/>
              <a:gd name="connsiteY351" fmla="*/ 0 h 1165623"/>
              <a:gd name="connsiteX352" fmla="*/ 620556 w 1761187"/>
              <a:gd name="connsiteY352" fmla="*/ 0 h 1165623"/>
              <a:gd name="connsiteX353" fmla="*/ 622323 w 1761187"/>
              <a:gd name="connsiteY353" fmla="*/ 0 h 1165623"/>
              <a:gd name="connsiteX354" fmla="*/ 624081 w 1761187"/>
              <a:gd name="connsiteY354" fmla="*/ 0 h 1165623"/>
              <a:gd name="connsiteX355" fmla="*/ 625848 w 1761187"/>
              <a:gd name="connsiteY355" fmla="*/ 0 h 1165623"/>
              <a:gd name="connsiteX356" fmla="*/ 627606 w 1761187"/>
              <a:gd name="connsiteY356" fmla="*/ 0 h 1165623"/>
              <a:gd name="connsiteX357" fmla="*/ 629373 w 1761187"/>
              <a:gd name="connsiteY357" fmla="*/ 0 h 1165623"/>
              <a:gd name="connsiteX358" fmla="*/ 631140 w 1761187"/>
              <a:gd name="connsiteY358" fmla="*/ 0 h 1165623"/>
              <a:gd name="connsiteX359" fmla="*/ 632898 w 1761187"/>
              <a:gd name="connsiteY359" fmla="*/ 0 h 1165623"/>
              <a:gd name="connsiteX360" fmla="*/ 634665 w 1761187"/>
              <a:gd name="connsiteY360" fmla="*/ 0 h 1165623"/>
              <a:gd name="connsiteX361" fmla="*/ 636423 w 1761187"/>
              <a:gd name="connsiteY361" fmla="*/ 0 h 1165623"/>
              <a:gd name="connsiteX362" fmla="*/ 638190 w 1761187"/>
              <a:gd name="connsiteY362" fmla="*/ 0 h 1165623"/>
              <a:gd name="connsiteX363" fmla="*/ 639948 w 1761187"/>
              <a:gd name="connsiteY363" fmla="*/ 0 h 1165623"/>
              <a:gd name="connsiteX364" fmla="*/ 641715 w 1761187"/>
              <a:gd name="connsiteY364" fmla="*/ 0 h 1165623"/>
              <a:gd name="connsiteX365" fmla="*/ 643473 w 1761187"/>
              <a:gd name="connsiteY365" fmla="*/ 0 h 1165623"/>
              <a:gd name="connsiteX366" fmla="*/ 645241 w 1761187"/>
              <a:gd name="connsiteY366" fmla="*/ 0 h 1165623"/>
              <a:gd name="connsiteX367" fmla="*/ 646999 w 1761187"/>
              <a:gd name="connsiteY367" fmla="*/ 0 h 1165623"/>
              <a:gd name="connsiteX368" fmla="*/ 648766 w 1761187"/>
              <a:gd name="connsiteY368" fmla="*/ 0 h 1165623"/>
              <a:gd name="connsiteX369" fmla="*/ 650533 w 1761187"/>
              <a:gd name="connsiteY369" fmla="*/ 0 h 1165623"/>
              <a:gd name="connsiteX370" fmla="*/ 652291 w 1761187"/>
              <a:gd name="connsiteY370" fmla="*/ 0 h 1165623"/>
              <a:gd name="connsiteX371" fmla="*/ 654058 w 1761187"/>
              <a:gd name="connsiteY371" fmla="*/ 0 h 1165623"/>
              <a:gd name="connsiteX372" fmla="*/ 655816 w 1761187"/>
              <a:gd name="connsiteY372" fmla="*/ 0 h 1165623"/>
              <a:gd name="connsiteX373" fmla="*/ 657583 w 1761187"/>
              <a:gd name="connsiteY373" fmla="*/ 0 h 1165623"/>
              <a:gd name="connsiteX374" fmla="*/ 659341 w 1761187"/>
              <a:gd name="connsiteY374" fmla="*/ 0 h 1165623"/>
              <a:gd name="connsiteX375" fmla="*/ 661108 w 1761187"/>
              <a:gd name="connsiteY375" fmla="*/ 0 h 1165623"/>
              <a:gd name="connsiteX376" fmla="*/ 662866 w 1761187"/>
              <a:gd name="connsiteY376" fmla="*/ 0 h 1165623"/>
              <a:gd name="connsiteX377" fmla="*/ 664633 w 1761187"/>
              <a:gd name="connsiteY377" fmla="*/ 0 h 1165623"/>
              <a:gd name="connsiteX378" fmla="*/ 666391 w 1761187"/>
              <a:gd name="connsiteY378" fmla="*/ 0 h 1165623"/>
              <a:gd name="connsiteX379" fmla="*/ 668158 w 1761187"/>
              <a:gd name="connsiteY379" fmla="*/ 0 h 1165623"/>
              <a:gd name="connsiteX380" fmla="*/ 669926 w 1761187"/>
              <a:gd name="connsiteY380" fmla="*/ 0 h 1165623"/>
              <a:gd name="connsiteX381" fmla="*/ 671683 w 1761187"/>
              <a:gd name="connsiteY381" fmla="*/ 0 h 1165623"/>
              <a:gd name="connsiteX382" fmla="*/ 673451 w 1761187"/>
              <a:gd name="connsiteY382" fmla="*/ 0 h 1165623"/>
              <a:gd name="connsiteX383" fmla="*/ 675209 w 1761187"/>
              <a:gd name="connsiteY383" fmla="*/ 0 h 1165623"/>
              <a:gd name="connsiteX384" fmla="*/ 676976 w 1761187"/>
              <a:gd name="connsiteY384" fmla="*/ 0 h 1165623"/>
              <a:gd name="connsiteX385" fmla="*/ 678734 w 1761187"/>
              <a:gd name="connsiteY385" fmla="*/ 0 h 1165623"/>
              <a:gd name="connsiteX386" fmla="*/ 680501 w 1761187"/>
              <a:gd name="connsiteY386" fmla="*/ 0 h 1165623"/>
              <a:gd name="connsiteX387" fmla="*/ 682259 w 1761187"/>
              <a:gd name="connsiteY387" fmla="*/ 0 h 1165623"/>
              <a:gd name="connsiteX388" fmla="*/ 684026 w 1761187"/>
              <a:gd name="connsiteY388" fmla="*/ 0 h 1165623"/>
              <a:gd name="connsiteX389" fmla="*/ 685784 w 1761187"/>
              <a:gd name="connsiteY389" fmla="*/ 0 h 1165623"/>
              <a:gd name="connsiteX390" fmla="*/ 687551 w 1761187"/>
              <a:gd name="connsiteY390" fmla="*/ 0 h 1165623"/>
              <a:gd name="connsiteX391" fmla="*/ 689309 w 1761187"/>
              <a:gd name="connsiteY391" fmla="*/ 0 h 1165623"/>
              <a:gd name="connsiteX392" fmla="*/ 691076 w 1761187"/>
              <a:gd name="connsiteY392" fmla="*/ 0 h 1165623"/>
              <a:gd name="connsiteX393" fmla="*/ 692843 w 1761187"/>
              <a:gd name="connsiteY393" fmla="*/ 0 h 1165623"/>
              <a:gd name="connsiteX394" fmla="*/ 694601 w 1761187"/>
              <a:gd name="connsiteY394" fmla="*/ 0 h 1165623"/>
              <a:gd name="connsiteX395" fmla="*/ 696368 w 1761187"/>
              <a:gd name="connsiteY395" fmla="*/ 0 h 1165623"/>
              <a:gd name="connsiteX396" fmla="*/ 698126 w 1761187"/>
              <a:gd name="connsiteY396" fmla="*/ 0 h 1165623"/>
              <a:gd name="connsiteX397" fmla="*/ 699894 w 1761187"/>
              <a:gd name="connsiteY397" fmla="*/ 0 h 1165623"/>
              <a:gd name="connsiteX398" fmla="*/ 701651 w 1761187"/>
              <a:gd name="connsiteY398" fmla="*/ 0 h 1165623"/>
              <a:gd name="connsiteX399" fmla="*/ 703419 w 1761187"/>
              <a:gd name="connsiteY399" fmla="*/ 0 h 1165623"/>
              <a:gd name="connsiteX400" fmla="*/ 705176 w 1761187"/>
              <a:gd name="connsiteY400" fmla="*/ 0 h 1165623"/>
              <a:gd name="connsiteX401" fmla="*/ 706944 w 1761187"/>
              <a:gd name="connsiteY401" fmla="*/ 0 h 1165623"/>
              <a:gd name="connsiteX402" fmla="*/ 708702 w 1761187"/>
              <a:gd name="connsiteY402" fmla="*/ 0 h 1165623"/>
              <a:gd name="connsiteX403" fmla="*/ 710469 w 1761187"/>
              <a:gd name="connsiteY403" fmla="*/ 0 h 1165623"/>
              <a:gd name="connsiteX404" fmla="*/ 712236 w 1761187"/>
              <a:gd name="connsiteY404" fmla="*/ 0 h 1165623"/>
              <a:gd name="connsiteX405" fmla="*/ 713994 w 1761187"/>
              <a:gd name="connsiteY405" fmla="*/ 0 h 1165623"/>
              <a:gd name="connsiteX406" fmla="*/ 715761 w 1761187"/>
              <a:gd name="connsiteY406" fmla="*/ 0 h 1165623"/>
              <a:gd name="connsiteX407" fmla="*/ 717519 w 1761187"/>
              <a:gd name="connsiteY407" fmla="*/ 0 h 1165623"/>
              <a:gd name="connsiteX408" fmla="*/ 719286 w 1761187"/>
              <a:gd name="connsiteY408" fmla="*/ 0 h 1165623"/>
              <a:gd name="connsiteX409" fmla="*/ 721044 w 1761187"/>
              <a:gd name="connsiteY409" fmla="*/ 0 h 1165623"/>
              <a:gd name="connsiteX410" fmla="*/ 722811 w 1761187"/>
              <a:gd name="connsiteY410" fmla="*/ 0 h 1165623"/>
              <a:gd name="connsiteX411" fmla="*/ 724569 w 1761187"/>
              <a:gd name="connsiteY411" fmla="*/ 0 h 1165623"/>
              <a:gd name="connsiteX412" fmla="*/ 726336 w 1761187"/>
              <a:gd name="connsiteY412" fmla="*/ 0 h 1165623"/>
              <a:gd name="connsiteX413" fmla="*/ 728094 w 1761187"/>
              <a:gd name="connsiteY413" fmla="*/ 0 h 1165623"/>
              <a:gd name="connsiteX414" fmla="*/ 729861 w 1761187"/>
              <a:gd name="connsiteY414" fmla="*/ 0 h 1165623"/>
              <a:gd name="connsiteX415" fmla="*/ 731629 w 1761187"/>
              <a:gd name="connsiteY415" fmla="*/ 0 h 1165623"/>
              <a:gd name="connsiteX416" fmla="*/ 733387 w 1761187"/>
              <a:gd name="connsiteY416" fmla="*/ 0 h 1165623"/>
              <a:gd name="connsiteX417" fmla="*/ 735154 w 1761187"/>
              <a:gd name="connsiteY417" fmla="*/ 0 h 1165623"/>
              <a:gd name="connsiteX418" fmla="*/ 736912 w 1761187"/>
              <a:gd name="connsiteY418" fmla="*/ 0 h 1165623"/>
              <a:gd name="connsiteX419" fmla="*/ 738679 w 1761187"/>
              <a:gd name="connsiteY419" fmla="*/ 0 h 1165623"/>
              <a:gd name="connsiteX420" fmla="*/ 740437 w 1761187"/>
              <a:gd name="connsiteY420" fmla="*/ 0 h 1165623"/>
              <a:gd name="connsiteX421" fmla="*/ 742204 w 1761187"/>
              <a:gd name="connsiteY421" fmla="*/ 0 h 1165623"/>
              <a:gd name="connsiteX422" fmla="*/ 743962 w 1761187"/>
              <a:gd name="connsiteY422" fmla="*/ 0 h 1165623"/>
              <a:gd name="connsiteX423" fmla="*/ 745729 w 1761187"/>
              <a:gd name="connsiteY423" fmla="*/ 0 h 1165623"/>
              <a:gd name="connsiteX424" fmla="*/ 747487 w 1761187"/>
              <a:gd name="connsiteY424" fmla="*/ 0 h 1165623"/>
              <a:gd name="connsiteX425" fmla="*/ 749254 w 1761187"/>
              <a:gd name="connsiteY425" fmla="*/ 0 h 1165623"/>
              <a:gd name="connsiteX426" fmla="*/ 751021 w 1761187"/>
              <a:gd name="connsiteY426" fmla="*/ 0 h 1165623"/>
              <a:gd name="connsiteX427" fmla="*/ 752779 w 1761187"/>
              <a:gd name="connsiteY427" fmla="*/ 0 h 1165623"/>
              <a:gd name="connsiteX428" fmla="*/ 754546 w 1761187"/>
              <a:gd name="connsiteY428" fmla="*/ 0 h 1165623"/>
              <a:gd name="connsiteX429" fmla="*/ 756304 w 1761187"/>
              <a:gd name="connsiteY429" fmla="*/ 1165623 h 1165623"/>
              <a:gd name="connsiteX430" fmla="*/ 758071 w 1761187"/>
              <a:gd name="connsiteY430" fmla="*/ 1165623 h 1165623"/>
              <a:gd name="connsiteX431" fmla="*/ 759829 w 1761187"/>
              <a:gd name="connsiteY431" fmla="*/ 1165623 h 1165623"/>
              <a:gd name="connsiteX432" fmla="*/ 761597 w 1761187"/>
              <a:gd name="connsiteY432" fmla="*/ 1165623 h 1165623"/>
              <a:gd name="connsiteX433" fmla="*/ 763354 w 1761187"/>
              <a:gd name="connsiteY433" fmla="*/ 1165623 h 1165623"/>
              <a:gd name="connsiteX434" fmla="*/ 765122 w 1761187"/>
              <a:gd name="connsiteY434" fmla="*/ 1165623 h 1165623"/>
              <a:gd name="connsiteX435" fmla="*/ 766880 w 1761187"/>
              <a:gd name="connsiteY435" fmla="*/ 1165623 h 1165623"/>
              <a:gd name="connsiteX436" fmla="*/ 768647 w 1761187"/>
              <a:gd name="connsiteY436" fmla="*/ 1165623 h 1165623"/>
              <a:gd name="connsiteX437" fmla="*/ 770405 w 1761187"/>
              <a:gd name="connsiteY437" fmla="*/ 1165623 h 1165623"/>
              <a:gd name="connsiteX438" fmla="*/ 772172 w 1761187"/>
              <a:gd name="connsiteY438" fmla="*/ 1165623 h 1165623"/>
              <a:gd name="connsiteX439" fmla="*/ 773939 w 1761187"/>
              <a:gd name="connsiteY439" fmla="*/ 1165623 h 1165623"/>
              <a:gd name="connsiteX440" fmla="*/ 775697 w 1761187"/>
              <a:gd name="connsiteY440" fmla="*/ 1165623 h 1165623"/>
              <a:gd name="connsiteX441" fmla="*/ 777464 w 1761187"/>
              <a:gd name="connsiteY441" fmla="*/ 1165623 h 1165623"/>
              <a:gd name="connsiteX442" fmla="*/ 779222 w 1761187"/>
              <a:gd name="connsiteY442" fmla="*/ 1165623 h 1165623"/>
              <a:gd name="connsiteX443" fmla="*/ 780989 w 1761187"/>
              <a:gd name="connsiteY443" fmla="*/ 1165623 h 1165623"/>
              <a:gd name="connsiteX444" fmla="*/ 782747 w 1761187"/>
              <a:gd name="connsiteY444" fmla="*/ 1165623 h 1165623"/>
              <a:gd name="connsiteX445" fmla="*/ 784514 w 1761187"/>
              <a:gd name="connsiteY445" fmla="*/ 1165623 h 1165623"/>
              <a:gd name="connsiteX446" fmla="*/ 786272 w 1761187"/>
              <a:gd name="connsiteY446" fmla="*/ 1165623 h 1165623"/>
              <a:gd name="connsiteX447" fmla="*/ 788039 w 1761187"/>
              <a:gd name="connsiteY447" fmla="*/ 1165623 h 1165623"/>
              <a:gd name="connsiteX448" fmla="*/ 789797 w 1761187"/>
              <a:gd name="connsiteY448" fmla="*/ 1165623 h 1165623"/>
              <a:gd name="connsiteX449" fmla="*/ 791564 w 1761187"/>
              <a:gd name="connsiteY449" fmla="*/ 1165623 h 1165623"/>
              <a:gd name="connsiteX450" fmla="*/ 793332 w 1761187"/>
              <a:gd name="connsiteY450" fmla="*/ 1165623 h 1165623"/>
              <a:gd name="connsiteX451" fmla="*/ 795090 w 1761187"/>
              <a:gd name="connsiteY451" fmla="*/ 1165623 h 1165623"/>
              <a:gd name="connsiteX452" fmla="*/ 796857 w 1761187"/>
              <a:gd name="connsiteY452" fmla="*/ 1165623 h 1165623"/>
              <a:gd name="connsiteX453" fmla="*/ 798615 w 1761187"/>
              <a:gd name="connsiteY453" fmla="*/ 1165623 h 1165623"/>
              <a:gd name="connsiteX454" fmla="*/ 800382 w 1761187"/>
              <a:gd name="connsiteY454" fmla="*/ 1165623 h 1165623"/>
              <a:gd name="connsiteX455" fmla="*/ 802140 w 1761187"/>
              <a:gd name="connsiteY455" fmla="*/ 1165623 h 1165623"/>
              <a:gd name="connsiteX456" fmla="*/ 803907 w 1761187"/>
              <a:gd name="connsiteY456" fmla="*/ 1165623 h 1165623"/>
              <a:gd name="connsiteX457" fmla="*/ 805665 w 1761187"/>
              <a:gd name="connsiteY457" fmla="*/ 1165623 h 1165623"/>
              <a:gd name="connsiteX458" fmla="*/ 807432 w 1761187"/>
              <a:gd name="connsiteY458" fmla="*/ 1165623 h 1165623"/>
              <a:gd name="connsiteX459" fmla="*/ 809190 w 1761187"/>
              <a:gd name="connsiteY459" fmla="*/ 1165623 h 1165623"/>
              <a:gd name="connsiteX460" fmla="*/ 810957 w 1761187"/>
              <a:gd name="connsiteY460" fmla="*/ 1165623 h 1165623"/>
              <a:gd name="connsiteX461" fmla="*/ 812724 w 1761187"/>
              <a:gd name="connsiteY461" fmla="*/ 1165623 h 1165623"/>
              <a:gd name="connsiteX462" fmla="*/ 814482 w 1761187"/>
              <a:gd name="connsiteY462" fmla="*/ 1165623 h 1165623"/>
              <a:gd name="connsiteX463" fmla="*/ 816249 w 1761187"/>
              <a:gd name="connsiteY463" fmla="*/ 1165623 h 1165623"/>
              <a:gd name="connsiteX464" fmla="*/ 818007 w 1761187"/>
              <a:gd name="connsiteY464" fmla="*/ 1165623 h 1165623"/>
              <a:gd name="connsiteX465" fmla="*/ 819775 w 1761187"/>
              <a:gd name="connsiteY465" fmla="*/ 1165623 h 1165623"/>
              <a:gd name="connsiteX466" fmla="*/ 821532 w 1761187"/>
              <a:gd name="connsiteY466" fmla="*/ 1165623 h 1165623"/>
              <a:gd name="connsiteX467" fmla="*/ 823300 w 1761187"/>
              <a:gd name="connsiteY467" fmla="*/ 1165623 h 1165623"/>
              <a:gd name="connsiteX468" fmla="*/ 825057 w 1761187"/>
              <a:gd name="connsiteY468" fmla="*/ 1165623 h 1165623"/>
              <a:gd name="connsiteX469" fmla="*/ 826825 w 1761187"/>
              <a:gd name="connsiteY469" fmla="*/ 1165623 h 1165623"/>
              <a:gd name="connsiteX470" fmla="*/ 828583 w 1761187"/>
              <a:gd name="connsiteY470" fmla="*/ 1165623 h 1165623"/>
              <a:gd name="connsiteX471" fmla="*/ 830350 w 1761187"/>
              <a:gd name="connsiteY471" fmla="*/ 1165623 h 1165623"/>
              <a:gd name="connsiteX472" fmla="*/ 832117 w 1761187"/>
              <a:gd name="connsiteY472" fmla="*/ 1165623 h 1165623"/>
              <a:gd name="connsiteX473" fmla="*/ 833875 w 1761187"/>
              <a:gd name="connsiteY473" fmla="*/ 1165623 h 1165623"/>
              <a:gd name="connsiteX474" fmla="*/ 835642 w 1761187"/>
              <a:gd name="connsiteY474" fmla="*/ 1165623 h 1165623"/>
              <a:gd name="connsiteX475" fmla="*/ 837400 w 1761187"/>
              <a:gd name="connsiteY475" fmla="*/ 1165623 h 1165623"/>
              <a:gd name="connsiteX476" fmla="*/ 839167 w 1761187"/>
              <a:gd name="connsiteY476" fmla="*/ 1165623 h 1165623"/>
              <a:gd name="connsiteX477" fmla="*/ 840925 w 1761187"/>
              <a:gd name="connsiteY477" fmla="*/ 1165623 h 1165623"/>
              <a:gd name="connsiteX478" fmla="*/ 842692 w 1761187"/>
              <a:gd name="connsiteY478" fmla="*/ 1165623 h 1165623"/>
              <a:gd name="connsiteX479" fmla="*/ 844450 w 1761187"/>
              <a:gd name="connsiteY479" fmla="*/ 1165623 h 1165623"/>
              <a:gd name="connsiteX480" fmla="*/ 846217 w 1761187"/>
              <a:gd name="connsiteY480" fmla="*/ 1165623 h 1165623"/>
              <a:gd name="connsiteX481" fmla="*/ 847975 w 1761187"/>
              <a:gd name="connsiteY481" fmla="*/ 1165623 h 1165623"/>
              <a:gd name="connsiteX482" fmla="*/ 849742 w 1761187"/>
              <a:gd name="connsiteY482" fmla="*/ 1165623 h 1165623"/>
              <a:gd name="connsiteX483" fmla="*/ 851500 w 1761187"/>
              <a:gd name="connsiteY483" fmla="*/ 1165623 h 1165623"/>
              <a:gd name="connsiteX484" fmla="*/ 853268 w 1761187"/>
              <a:gd name="connsiteY484" fmla="*/ 1165623 h 1165623"/>
              <a:gd name="connsiteX485" fmla="*/ 855035 w 1761187"/>
              <a:gd name="connsiteY485" fmla="*/ 1165623 h 1165623"/>
              <a:gd name="connsiteX486" fmla="*/ 856793 w 1761187"/>
              <a:gd name="connsiteY486" fmla="*/ 1165623 h 1165623"/>
              <a:gd name="connsiteX487" fmla="*/ 858560 w 1761187"/>
              <a:gd name="connsiteY487" fmla="*/ 1165623 h 1165623"/>
              <a:gd name="connsiteX488" fmla="*/ 860318 w 1761187"/>
              <a:gd name="connsiteY488" fmla="*/ 1165623 h 1165623"/>
              <a:gd name="connsiteX489" fmla="*/ 862085 w 1761187"/>
              <a:gd name="connsiteY489" fmla="*/ 1165623 h 1165623"/>
              <a:gd name="connsiteX490" fmla="*/ 863843 w 1761187"/>
              <a:gd name="connsiteY490" fmla="*/ 1165623 h 1165623"/>
              <a:gd name="connsiteX491" fmla="*/ 865610 w 1761187"/>
              <a:gd name="connsiteY491" fmla="*/ 1165623 h 1165623"/>
              <a:gd name="connsiteX492" fmla="*/ 867368 w 1761187"/>
              <a:gd name="connsiteY492" fmla="*/ 1165623 h 1165623"/>
              <a:gd name="connsiteX493" fmla="*/ 869135 w 1761187"/>
              <a:gd name="connsiteY493" fmla="*/ 1165623 h 1165623"/>
              <a:gd name="connsiteX494" fmla="*/ 870893 w 1761187"/>
              <a:gd name="connsiteY494" fmla="*/ 1165623 h 1165623"/>
              <a:gd name="connsiteX495" fmla="*/ 872660 w 1761187"/>
              <a:gd name="connsiteY495" fmla="*/ 1165623 h 1165623"/>
              <a:gd name="connsiteX496" fmla="*/ 874427 w 1761187"/>
              <a:gd name="connsiteY496" fmla="*/ 1165623 h 1165623"/>
              <a:gd name="connsiteX497" fmla="*/ 876185 w 1761187"/>
              <a:gd name="connsiteY497" fmla="*/ 1165623 h 1165623"/>
              <a:gd name="connsiteX498" fmla="*/ 877952 w 1761187"/>
              <a:gd name="connsiteY498" fmla="*/ 1165623 h 1165623"/>
              <a:gd name="connsiteX499" fmla="*/ 879710 w 1761187"/>
              <a:gd name="connsiteY499" fmla="*/ 1165623 h 1165623"/>
              <a:gd name="connsiteX500" fmla="*/ 881478 w 1761187"/>
              <a:gd name="connsiteY500" fmla="*/ 1165623 h 1165623"/>
              <a:gd name="connsiteX501" fmla="*/ 883235 w 1761187"/>
              <a:gd name="connsiteY501" fmla="*/ 1165623 h 1165623"/>
              <a:gd name="connsiteX502" fmla="*/ 885003 w 1761187"/>
              <a:gd name="connsiteY502" fmla="*/ 1165623 h 1165623"/>
              <a:gd name="connsiteX503" fmla="*/ 886761 w 1761187"/>
              <a:gd name="connsiteY503" fmla="*/ 1165623 h 1165623"/>
              <a:gd name="connsiteX504" fmla="*/ 888528 w 1761187"/>
              <a:gd name="connsiteY504" fmla="*/ 1165623 h 1165623"/>
              <a:gd name="connsiteX505" fmla="*/ 890286 w 1761187"/>
              <a:gd name="connsiteY505" fmla="*/ 1165623 h 1165623"/>
              <a:gd name="connsiteX506" fmla="*/ 892053 w 1761187"/>
              <a:gd name="connsiteY506" fmla="*/ 1165623 h 1165623"/>
              <a:gd name="connsiteX507" fmla="*/ 893820 w 1761187"/>
              <a:gd name="connsiteY507" fmla="*/ 1165623 h 1165623"/>
              <a:gd name="connsiteX508" fmla="*/ 895578 w 1761187"/>
              <a:gd name="connsiteY508" fmla="*/ 1165623 h 1165623"/>
              <a:gd name="connsiteX509" fmla="*/ 897345 w 1761187"/>
              <a:gd name="connsiteY509" fmla="*/ 1165623 h 1165623"/>
              <a:gd name="connsiteX510" fmla="*/ 899103 w 1761187"/>
              <a:gd name="connsiteY510" fmla="*/ 1165623 h 1165623"/>
              <a:gd name="connsiteX511" fmla="*/ 900870 w 1761187"/>
              <a:gd name="connsiteY511" fmla="*/ 1165623 h 1165623"/>
              <a:gd name="connsiteX512" fmla="*/ 902628 w 1761187"/>
              <a:gd name="connsiteY512" fmla="*/ 1165623 h 1165623"/>
              <a:gd name="connsiteX513" fmla="*/ 904395 w 1761187"/>
              <a:gd name="connsiteY513" fmla="*/ 1165623 h 1165623"/>
              <a:gd name="connsiteX514" fmla="*/ 906153 w 1761187"/>
              <a:gd name="connsiteY514" fmla="*/ 1165623 h 1165623"/>
              <a:gd name="connsiteX515" fmla="*/ 907920 w 1761187"/>
              <a:gd name="connsiteY515" fmla="*/ 1165623 h 1165623"/>
              <a:gd name="connsiteX516" fmla="*/ 909678 w 1761187"/>
              <a:gd name="connsiteY516" fmla="*/ 1165623 h 1165623"/>
              <a:gd name="connsiteX517" fmla="*/ 911445 w 1761187"/>
              <a:gd name="connsiteY517" fmla="*/ 1165623 h 1165623"/>
              <a:gd name="connsiteX518" fmla="*/ 913213 w 1761187"/>
              <a:gd name="connsiteY518" fmla="*/ 1165623 h 1165623"/>
              <a:gd name="connsiteX519" fmla="*/ 914971 w 1761187"/>
              <a:gd name="connsiteY519" fmla="*/ 1165623 h 1165623"/>
              <a:gd name="connsiteX520" fmla="*/ 916738 w 1761187"/>
              <a:gd name="connsiteY520" fmla="*/ 1165623 h 1165623"/>
              <a:gd name="connsiteX521" fmla="*/ 918496 w 1761187"/>
              <a:gd name="connsiteY521" fmla="*/ 1165623 h 1165623"/>
              <a:gd name="connsiteX522" fmla="*/ 920263 w 1761187"/>
              <a:gd name="connsiteY522" fmla="*/ 1165623 h 1165623"/>
              <a:gd name="connsiteX523" fmla="*/ 922021 w 1761187"/>
              <a:gd name="connsiteY523" fmla="*/ 1165623 h 1165623"/>
              <a:gd name="connsiteX524" fmla="*/ 923788 w 1761187"/>
              <a:gd name="connsiteY524" fmla="*/ 1165623 h 1165623"/>
              <a:gd name="connsiteX525" fmla="*/ 925546 w 1761187"/>
              <a:gd name="connsiteY525" fmla="*/ 1165623 h 1165623"/>
              <a:gd name="connsiteX526" fmla="*/ 927313 w 1761187"/>
              <a:gd name="connsiteY526" fmla="*/ 1165623 h 1165623"/>
              <a:gd name="connsiteX527" fmla="*/ 929071 w 1761187"/>
              <a:gd name="connsiteY527" fmla="*/ 1165623 h 1165623"/>
              <a:gd name="connsiteX528" fmla="*/ 930838 w 1761187"/>
              <a:gd name="connsiteY528" fmla="*/ 1165623 h 1165623"/>
              <a:gd name="connsiteX529" fmla="*/ 932605 w 1761187"/>
              <a:gd name="connsiteY529" fmla="*/ 1165623 h 1165623"/>
              <a:gd name="connsiteX530" fmla="*/ 934363 w 1761187"/>
              <a:gd name="connsiteY530" fmla="*/ 1165623 h 1165623"/>
              <a:gd name="connsiteX531" fmla="*/ 936130 w 1761187"/>
              <a:gd name="connsiteY531" fmla="*/ 1165623 h 1165623"/>
              <a:gd name="connsiteX532" fmla="*/ 937888 w 1761187"/>
              <a:gd name="connsiteY532" fmla="*/ 1165623 h 1165623"/>
              <a:gd name="connsiteX533" fmla="*/ 939656 w 1761187"/>
              <a:gd name="connsiteY533" fmla="*/ 1165623 h 1165623"/>
              <a:gd name="connsiteX534" fmla="*/ 941413 w 1761187"/>
              <a:gd name="connsiteY534" fmla="*/ 1165623 h 1165623"/>
              <a:gd name="connsiteX535" fmla="*/ 943181 w 1761187"/>
              <a:gd name="connsiteY535" fmla="*/ 1165623 h 1165623"/>
              <a:gd name="connsiteX536" fmla="*/ 944938 w 1761187"/>
              <a:gd name="connsiteY536" fmla="*/ 1165623 h 1165623"/>
              <a:gd name="connsiteX537" fmla="*/ 946706 w 1761187"/>
              <a:gd name="connsiteY537" fmla="*/ 1165623 h 1165623"/>
              <a:gd name="connsiteX538" fmla="*/ 948464 w 1761187"/>
              <a:gd name="connsiteY538" fmla="*/ 1165623 h 1165623"/>
              <a:gd name="connsiteX539" fmla="*/ 950231 w 1761187"/>
              <a:gd name="connsiteY539" fmla="*/ 1165623 h 1165623"/>
              <a:gd name="connsiteX540" fmla="*/ 951989 w 1761187"/>
              <a:gd name="connsiteY540" fmla="*/ 1165623 h 1165623"/>
              <a:gd name="connsiteX541" fmla="*/ 953756 w 1761187"/>
              <a:gd name="connsiteY541" fmla="*/ 1165623 h 1165623"/>
              <a:gd name="connsiteX542" fmla="*/ 955523 w 1761187"/>
              <a:gd name="connsiteY542" fmla="*/ 1165623 h 1165623"/>
              <a:gd name="connsiteX543" fmla="*/ 957281 w 1761187"/>
              <a:gd name="connsiteY543" fmla="*/ 1165623 h 1165623"/>
              <a:gd name="connsiteX544" fmla="*/ 959048 w 1761187"/>
              <a:gd name="connsiteY544" fmla="*/ 1165623 h 1165623"/>
              <a:gd name="connsiteX545" fmla="*/ 960806 w 1761187"/>
              <a:gd name="connsiteY545" fmla="*/ 1165623 h 1165623"/>
              <a:gd name="connsiteX546" fmla="*/ 962573 w 1761187"/>
              <a:gd name="connsiteY546" fmla="*/ 1165623 h 1165623"/>
              <a:gd name="connsiteX547" fmla="*/ 964331 w 1761187"/>
              <a:gd name="connsiteY547" fmla="*/ 1165623 h 1165623"/>
              <a:gd name="connsiteX548" fmla="*/ 966098 w 1761187"/>
              <a:gd name="connsiteY548" fmla="*/ 1165623 h 1165623"/>
              <a:gd name="connsiteX549" fmla="*/ 967856 w 1761187"/>
              <a:gd name="connsiteY549" fmla="*/ 1165623 h 1165623"/>
              <a:gd name="connsiteX550" fmla="*/ 969623 w 1761187"/>
              <a:gd name="connsiteY550" fmla="*/ 1165623 h 1165623"/>
              <a:gd name="connsiteX551" fmla="*/ 971381 w 1761187"/>
              <a:gd name="connsiteY551" fmla="*/ 1165623 h 1165623"/>
              <a:gd name="connsiteX552" fmla="*/ 973148 w 1761187"/>
              <a:gd name="connsiteY552" fmla="*/ 1165623 h 1165623"/>
              <a:gd name="connsiteX553" fmla="*/ 974916 w 1761187"/>
              <a:gd name="connsiteY553" fmla="*/ 1165623 h 1165623"/>
              <a:gd name="connsiteX554" fmla="*/ 976674 w 1761187"/>
              <a:gd name="connsiteY554" fmla="*/ 1165623 h 1165623"/>
              <a:gd name="connsiteX555" fmla="*/ 978441 w 1761187"/>
              <a:gd name="connsiteY555" fmla="*/ 1165623 h 1165623"/>
              <a:gd name="connsiteX556" fmla="*/ 980199 w 1761187"/>
              <a:gd name="connsiteY556" fmla="*/ 1165623 h 1165623"/>
              <a:gd name="connsiteX557" fmla="*/ 981966 w 1761187"/>
              <a:gd name="connsiteY557" fmla="*/ 1165623 h 1165623"/>
              <a:gd name="connsiteX558" fmla="*/ 983724 w 1761187"/>
              <a:gd name="connsiteY558" fmla="*/ 1165623 h 1165623"/>
              <a:gd name="connsiteX559" fmla="*/ 985491 w 1761187"/>
              <a:gd name="connsiteY559" fmla="*/ 1165623 h 1165623"/>
              <a:gd name="connsiteX560" fmla="*/ 987249 w 1761187"/>
              <a:gd name="connsiteY560" fmla="*/ 1165623 h 1165623"/>
              <a:gd name="connsiteX561" fmla="*/ 989016 w 1761187"/>
              <a:gd name="connsiteY561" fmla="*/ 1165623 h 1165623"/>
              <a:gd name="connsiteX562" fmla="*/ 990774 w 1761187"/>
              <a:gd name="connsiteY562" fmla="*/ 1165623 h 1165623"/>
              <a:gd name="connsiteX563" fmla="*/ 992541 w 1761187"/>
              <a:gd name="connsiteY563" fmla="*/ 1165623 h 1165623"/>
              <a:gd name="connsiteX564" fmla="*/ 994308 w 1761187"/>
              <a:gd name="connsiteY564" fmla="*/ 1165623 h 1165623"/>
              <a:gd name="connsiteX565" fmla="*/ 996066 w 1761187"/>
              <a:gd name="connsiteY565" fmla="*/ 1165623 h 1165623"/>
              <a:gd name="connsiteX566" fmla="*/ 997833 w 1761187"/>
              <a:gd name="connsiteY566" fmla="*/ 1165623 h 1165623"/>
              <a:gd name="connsiteX567" fmla="*/ 999591 w 1761187"/>
              <a:gd name="connsiteY567" fmla="*/ 1165623 h 1165623"/>
              <a:gd name="connsiteX568" fmla="*/ 1001359 w 1761187"/>
              <a:gd name="connsiteY568" fmla="*/ 1165623 h 1165623"/>
              <a:gd name="connsiteX569" fmla="*/ 1003117 w 1761187"/>
              <a:gd name="connsiteY569" fmla="*/ 1165623 h 1165623"/>
              <a:gd name="connsiteX570" fmla="*/ 1004884 w 1761187"/>
              <a:gd name="connsiteY570" fmla="*/ 1165623 h 1165623"/>
              <a:gd name="connsiteX571" fmla="*/ 1006642 w 1761187"/>
              <a:gd name="connsiteY571" fmla="*/ 1165623 h 1165623"/>
              <a:gd name="connsiteX572" fmla="*/ 1008409 w 1761187"/>
              <a:gd name="connsiteY572" fmla="*/ 1165623 h 1165623"/>
              <a:gd name="connsiteX573" fmla="*/ 1010167 w 1761187"/>
              <a:gd name="connsiteY573" fmla="*/ 1165623 h 1165623"/>
              <a:gd name="connsiteX574" fmla="*/ 1011934 w 1761187"/>
              <a:gd name="connsiteY574" fmla="*/ 1165623 h 1165623"/>
              <a:gd name="connsiteX575" fmla="*/ 1013701 w 1761187"/>
              <a:gd name="connsiteY575" fmla="*/ 1165623 h 1165623"/>
              <a:gd name="connsiteX576" fmla="*/ 1015459 w 1761187"/>
              <a:gd name="connsiteY576" fmla="*/ 1165623 h 1165623"/>
              <a:gd name="connsiteX577" fmla="*/ 1017226 w 1761187"/>
              <a:gd name="connsiteY577" fmla="*/ 1165623 h 1165623"/>
              <a:gd name="connsiteX578" fmla="*/ 1018984 w 1761187"/>
              <a:gd name="connsiteY578" fmla="*/ 1165623 h 1165623"/>
              <a:gd name="connsiteX579" fmla="*/ 1020751 w 1761187"/>
              <a:gd name="connsiteY579" fmla="*/ 1165623 h 1165623"/>
              <a:gd name="connsiteX580" fmla="*/ 1022509 w 1761187"/>
              <a:gd name="connsiteY580" fmla="*/ 1165623 h 1165623"/>
              <a:gd name="connsiteX581" fmla="*/ 1024276 w 1761187"/>
              <a:gd name="connsiteY581" fmla="*/ 1165623 h 1165623"/>
              <a:gd name="connsiteX582" fmla="*/ 1026034 w 1761187"/>
              <a:gd name="connsiteY582" fmla="*/ 1165623 h 1165623"/>
              <a:gd name="connsiteX583" fmla="*/ 1027801 w 1761187"/>
              <a:gd name="connsiteY583" fmla="*/ 1165623 h 1165623"/>
              <a:gd name="connsiteX584" fmla="*/ 1029559 w 1761187"/>
              <a:gd name="connsiteY584" fmla="*/ 1165623 h 1165623"/>
              <a:gd name="connsiteX585" fmla="*/ 1031326 w 1761187"/>
              <a:gd name="connsiteY585" fmla="*/ 1165623 h 1165623"/>
              <a:gd name="connsiteX586" fmla="*/ 1033084 w 1761187"/>
              <a:gd name="connsiteY586" fmla="*/ 1165623 h 1165623"/>
              <a:gd name="connsiteX587" fmla="*/ 1034852 w 1761187"/>
              <a:gd name="connsiteY587" fmla="*/ 1165623 h 1165623"/>
              <a:gd name="connsiteX588" fmla="*/ 1036619 w 1761187"/>
              <a:gd name="connsiteY588" fmla="*/ 1165623 h 1165623"/>
              <a:gd name="connsiteX589" fmla="*/ 1038377 w 1761187"/>
              <a:gd name="connsiteY589" fmla="*/ 1165623 h 1165623"/>
              <a:gd name="connsiteX590" fmla="*/ 1040144 w 1761187"/>
              <a:gd name="connsiteY590" fmla="*/ 1165623 h 1165623"/>
              <a:gd name="connsiteX591" fmla="*/ 1041902 w 1761187"/>
              <a:gd name="connsiteY591" fmla="*/ 1165623 h 1165623"/>
              <a:gd name="connsiteX592" fmla="*/ 1043669 w 1761187"/>
              <a:gd name="connsiteY592" fmla="*/ 1165623 h 1165623"/>
              <a:gd name="connsiteX593" fmla="*/ 1045427 w 1761187"/>
              <a:gd name="connsiteY593" fmla="*/ 1165623 h 1165623"/>
              <a:gd name="connsiteX594" fmla="*/ 1047194 w 1761187"/>
              <a:gd name="connsiteY594" fmla="*/ 1165623 h 1165623"/>
              <a:gd name="connsiteX595" fmla="*/ 1048952 w 1761187"/>
              <a:gd name="connsiteY595" fmla="*/ 1165623 h 1165623"/>
              <a:gd name="connsiteX596" fmla="*/ 1050719 w 1761187"/>
              <a:gd name="connsiteY596" fmla="*/ 1165623 h 1165623"/>
              <a:gd name="connsiteX597" fmla="*/ 1052477 w 1761187"/>
              <a:gd name="connsiteY597" fmla="*/ 1165623 h 1165623"/>
              <a:gd name="connsiteX598" fmla="*/ 1054244 w 1761187"/>
              <a:gd name="connsiteY598" fmla="*/ 1165623 h 1165623"/>
              <a:gd name="connsiteX599" fmla="*/ 1056012 w 1761187"/>
              <a:gd name="connsiteY599" fmla="*/ 1165623 h 1165623"/>
              <a:gd name="connsiteX600" fmla="*/ 1057769 w 1761187"/>
              <a:gd name="connsiteY600" fmla="*/ 1165623 h 1165623"/>
              <a:gd name="connsiteX601" fmla="*/ 1059537 w 1761187"/>
              <a:gd name="connsiteY601" fmla="*/ 1165623 h 1165623"/>
              <a:gd name="connsiteX602" fmla="*/ 1061294 w 1761187"/>
              <a:gd name="connsiteY602" fmla="*/ 1165623 h 1165623"/>
              <a:gd name="connsiteX603" fmla="*/ 1063062 w 1761187"/>
              <a:gd name="connsiteY603" fmla="*/ 1165623 h 1165623"/>
              <a:gd name="connsiteX604" fmla="*/ 1064820 w 1761187"/>
              <a:gd name="connsiteY604" fmla="*/ 1165623 h 1165623"/>
              <a:gd name="connsiteX605" fmla="*/ 1066587 w 1761187"/>
              <a:gd name="connsiteY605" fmla="*/ 1165623 h 1165623"/>
              <a:gd name="connsiteX606" fmla="*/ 1068345 w 1761187"/>
              <a:gd name="connsiteY606" fmla="*/ 1165623 h 1165623"/>
              <a:gd name="connsiteX607" fmla="*/ 1070112 w 1761187"/>
              <a:gd name="connsiteY607" fmla="*/ 1165623 h 1165623"/>
              <a:gd name="connsiteX608" fmla="*/ 1071870 w 1761187"/>
              <a:gd name="connsiteY608" fmla="*/ 1165623 h 1165623"/>
              <a:gd name="connsiteX609" fmla="*/ 1073637 w 1761187"/>
              <a:gd name="connsiteY609" fmla="*/ 1165623 h 1165623"/>
              <a:gd name="connsiteX610" fmla="*/ 1075404 w 1761187"/>
              <a:gd name="connsiteY610" fmla="*/ 1165623 h 1165623"/>
              <a:gd name="connsiteX611" fmla="*/ 1077162 w 1761187"/>
              <a:gd name="connsiteY611" fmla="*/ 1165623 h 1165623"/>
              <a:gd name="connsiteX612" fmla="*/ 1078929 w 1761187"/>
              <a:gd name="connsiteY612" fmla="*/ 1165623 h 1165623"/>
              <a:gd name="connsiteX613" fmla="*/ 1080687 w 1761187"/>
              <a:gd name="connsiteY613" fmla="*/ 1165623 h 1165623"/>
              <a:gd name="connsiteX614" fmla="*/ 1082454 w 1761187"/>
              <a:gd name="connsiteY614" fmla="*/ 1165623 h 1165623"/>
              <a:gd name="connsiteX615" fmla="*/ 1084212 w 1761187"/>
              <a:gd name="connsiteY615" fmla="*/ 1165623 h 1165623"/>
              <a:gd name="connsiteX616" fmla="*/ 1085979 w 1761187"/>
              <a:gd name="connsiteY616" fmla="*/ 1165623 h 1165623"/>
              <a:gd name="connsiteX617" fmla="*/ 1087737 w 1761187"/>
              <a:gd name="connsiteY617" fmla="*/ 1165623 h 1165623"/>
              <a:gd name="connsiteX618" fmla="*/ 1089505 w 1761187"/>
              <a:gd name="connsiteY618" fmla="*/ 1165623 h 1165623"/>
              <a:gd name="connsiteX619" fmla="*/ 1091262 w 1761187"/>
              <a:gd name="connsiteY619" fmla="*/ 1165623 h 1165623"/>
              <a:gd name="connsiteX620" fmla="*/ 1093030 w 1761187"/>
              <a:gd name="connsiteY620" fmla="*/ 1165623 h 1165623"/>
              <a:gd name="connsiteX621" fmla="*/ 1094797 w 1761187"/>
              <a:gd name="connsiteY621" fmla="*/ 1165623 h 1165623"/>
              <a:gd name="connsiteX622" fmla="*/ 1096555 w 1761187"/>
              <a:gd name="connsiteY622" fmla="*/ 1165623 h 1165623"/>
              <a:gd name="connsiteX623" fmla="*/ 1098322 w 1761187"/>
              <a:gd name="connsiteY623" fmla="*/ 1165623 h 1165623"/>
              <a:gd name="connsiteX624" fmla="*/ 1100080 w 1761187"/>
              <a:gd name="connsiteY624" fmla="*/ 1165623 h 1165623"/>
              <a:gd name="connsiteX625" fmla="*/ 1101847 w 1761187"/>
              <a:gd name="connsiteY625" fmla="*/ 1165623 h 1165623"/>
              <a:gd name="connsiteX626" fmla="*/ 1103605 w 1761187"/>
              <a:gd name="connsiteY626" fmla="*/ 1165623 h 1165623"/>
              <a:gd name="connsiteX627" fmla="*/ 1105372 w 1761187"/>
              <a:gd name="connsiteY627" fmla="*/ 1165623 h 1165623"/>
              <a:gd name="connsiteX628" fmla="*/ 1107130 w 1761187"/>
              <a:gd name="connsiteY628" fmla="*/ 1165623 h 1165623"/>
              <a:gd name="connsiteX629" fmla="*/ 1108897 w 1761187"/>
              <a:gd name="connsiteY629" fmla="*/ 1165623 h 1165623"/>
              <a:gd name="connsiteX630" fmla="*/ 1110655 w 1761187"/>
              <a:gd name="connsiteY630" fmla="*/ 1165623 h 1165623"/>
              <a:gd name="connsiteX631" fmla="*/ 1112422 w 1761187"/>
              <a:gd name="connsiteY631" fmla="*/ 1165623 h 1165623"/>
              <a:gd name="connsiteX632" fmla="*/ 1114180 w 1761187"/>
              <a:gd name="connsiteY632" fmla="*/ 1165623 h 1165623"/>
              <a:gd name="connsiteX633" fmla="*/ 1115947 w 1761187"/>
              <a:gd name="connsiteY633" fmla="*/ 1165623 h 1165623"/>
              <a:gd name="connsiteX634" fmla="*/ 1117715 w 1761187"/>
              <a:gd name="connsiteY634" fmla="*/ 1165623 h 1165623"/>
              <a:gd name="connsiteX635" fmla="*/ 1119472 w 1761187"/>
              <a:gd name="connsiteY635" fmla="*/ 1165623 h 1165623"/>
              <a:gd name="connsiteX636" fmla="*/ 1121240 w 1761187"/>
              <a:gd name="connsiteY636" fmla="*/ 1165623 h 1165623"/>
              <a:gd name="connsiteX637" fmla="*/ 1122998 w 1761187"/>
              <a:gd name="connsiteY637" fmla="*/ 1165623 h 1165623"/>
              <a:gd name="connsiteX638" fmla="*/ 1124765 w 1761187"/>
              <a:gd name="connsiteY638" fmla="*/ 1165623 h 1165623"/>
              <a:gd name="connsiteX639" fmla="*/ 1126523 w 1761187"/>
              <a:gd name="connsiteY639" fmla="*/ 1165623 h 1165623"/>
              <a:gd name="connsiteX640" fmla="*/ 1128290 w 1761187"/>
              <a:gd name="connsiteY640" fmla="*/ 1165623 h 1165623"/>
              <a:gd name="connsiteX641" fmla="*/ 1130048 w 1761187"/>
              <a:gd name="connsiteY641" fmla="*/ 1165623 h 1165623"/>
              <a:gd name="connsiteX642" fmla="*/ 1131815 w 1761187"/>
              <a:gd name="connsiteY642" fmla="*/ 1165623 h 1165623"/>
              <a:gd name="connsiteX643" fmla="*/ 1133573 w 1761187"/>
              <a:gd name="connsiteY643" fmla="*/ 1165623 h 1165623"/>
              <a:gd name="connsiteX644" fmla="*/ 1135340 w 1761187"/>
              <a:gd name="connsiteY644" fmla="*/ 1165623 h 1165623"/>
              <a:gd name="connsiteX645" fmla="*/ 1137107 w 1761187"/>
              <a:gd name="connsiteY645" fmla="*/ 1165623 h 1165623"/>
              <a:gd name="connsiteX646" fmla="*/ 1138865 w 1761187"/>
              <a:gd name="connsiteY646" fmla="*/ 1165623 h 1165623"/>
              <a:gd name="connsiteX647" fmla="*/ 1140632 w 1761187"/>
              <a:gd name="connsiteY647" fmla="*/ 1165623 h 1165623"/>
              <a:gd name="connsiteX648" fmla="*/ 1142390 w 1761187"/>
              <a:gd name="connsiteY648" fmla="*/ 1165623 h 1165623"/>
              <a:gd name="connsiteX649" fmla="*/ 1144157 w 1761187"/>
              <a:gd name="connsiteY649" fmla="*/ 1165623 h 1165623"/>
              <a:gd name="connsiteX650" fmla="*/ 1145915 w 1761187"/>
              <a:gd name="connsiteY650" fmla="*/ 1165623 h 1165623"/>
              <a:gd name="connsiteX651" fmla="*/ 1147682 w 1761187"/>
              <a:gd name="connsiteY651" fmla="*/ 1165623 h 1165623"/>
              <a:gd name="connsiteX652" fmla="*/ 1149440 w 1761187"/>
              <a:gd name="connsiteY652" fmla="*/ 1165623 h 1165623"/>
              <a:gd name="connsiteX653" fmla="*/ 1151208 w 1761187"/>
              <a:gd name="connsiteY653" fmla="*/ 1165623 h 1165623"/>
              <a:gd name="connsiteX654" fmla="*/ 1152965 w 1761187"/>
              <a:gd name="connsiteY654" fmla="*/ 1165623 h 1165623"/>
              <a:gd name="connsiteX655" fmla="*/ 1154733 w 1761187"/>
              <a:gd name="connsiteY655" fmla="*/ 1165623 h 1165623"/>
              <a:gd name="connsiteX656" fmla="*/ 1156500 w 1761187"/>
              <a:gd name="connsiteY656" fmla="*/ 1165623 h 1165623"/>
              <a:gd name="connsiteX657" fmla="*/ 1158258 w 1761187"/>
              <a:gd name="connsiteY657" fmla="*/ 1165623 h 1165623"/>
              <a:gd name="connsiteX658" fmla="*/ 1160025 w 1761187"/>
              <a:gd name="connsiteY658" fmla="*/ 1165623 h 1165623"/>
              <a:gd name="connsiteX659" fmla="*/ 1161783 w 1761187"/>
              <a:gd name="connsiteY659" fmla="*/ 1165623 h 1165623"/>
              <a:gd name="connsiteX660" fmla="*/ 1163550 w 1761187"/>
              <a:gd name="connsiteY660" fmla="*/ 1165623 h 1165623"/>
              <a:gd name="connsiteX661" fmla="*/ 1165308 w 1761187"/>
              <a:gd name="connsiteY661" fmla="*/ 1165623 h 1165623"/>
              <a:gd name="connsiteX662" fmla="*/ 1167075 w 1761187"/>
              <a:gd name="connsiteY662" fmla="*/ 1165623 h 1165623"/>
              <a:gd name="connsiteX663" fmla="*/ 1168833 w 1761187"/>
              <a:gd name="connsiteY663" fmla="*/ 1165623 h 1165623"/>
              <a:gd name="connsiteX664" fmla="*/ 1170600 w 1761187"/>
              <a:gd name="connsiteY664" fmla="*/ 1165623 h 1165623"/>
              <a:gd name="connsiteX665" fmla="*/ 1172358 w 1761187"/>
              <a:gd name="connsiteY665" fmla="*/ 1165623 h 1165623"/>
              <a:gd name="connsiteX666" fmla="*/ 1174125 w 1761187"/>
              <a:gd name="connsiteY666" fmla="*/ 1165623 h 1165623"/>
              <a:gd name="connsiteX667" fmla="*/ 1175893 w 1761187"/>
              <a:gd name="connsiteY667" fmla="*/ 1165623 h 1165623"/>
              <a:gd name="connsiteX668" fmla="*/ 1177650 w 1761187"/>
              <a:gd name="connsiteY668" fmla="*/ 1165623 h 1165623"/>
              <a:gd name="connsiteX669" fmla="*/ 1179418 w 1761187"/>
              <a:gd name="connsiteY669" fmla="*/ 1165623 h 1165623"/>
              <a:gd name="connsiteX670" fmla="*/ 1181175 w 1761187"/>
              <a:gd name="connsiteY670" fmla="*/ 1165623 h 1165623"/>
              <a:gd name="connsiteX671" fmla="*/ 1182943 w 1761187"/>
              <a:gd name="connsiteY671" fmla="*/ 1165623 h 1165623"/>
              <a:gd name="connsiteX672" fmla="*/ 1184701 w 1761187"/>
              <a:gd name="connsiteY672" fmla="*/ 1165623 h 1165623"/>
              <a:gd name="connsiteX673" fmla="*/ 1186468 w 1761187"/>
              <a:gd name="connsiteY673" fmla="*/ 1165623 h 1165623"/>
              <a:gd name="connsiteX674" fmla="*/ 1188226 w 1761187"/>
              <a:gd name="connsiteY674" fmla="*/ 1165623 h 1165623"/>
              <a:gd name="connsiteX675" fmla="*/ 1189993 w 1761187"/>
              <a:gd name="connsiteY675" fmla="*/ 1165623 h 1165623"/>
              <a:gd name="connsiteX676" fmla="*/ 1191751 w 1761187"/>
              <a:gd name="connsiteY676" fmla="*/ 1165623 h 1165623"/>
              <a:gd name="connsiteX677" fmla="*/ 1193518 w 1761187"/>
              <a:gd name="connsiteY677" fmla="*/ 1165623 h 1165623"/>
              <a:gd name="connsiteX678" fmla="*/ 1195276 w 1761187"/>
              <a:gd name="connsiteY678" fmla="*/ 1165623 h 1165623"/>
              <a:gd name="connsiteX679" fmla="*/ 1197043 w 1761187"/>
              <a:gd name="connsiteY679" fmla="*/ 1165623 h 1165623"/>
              <a:gd name="connsiteX680" fmla="*/ 1198810 w 1761187"/>
              <a:gd name="connsiteY680" fmla="*/ 1165623 h 1165623"/>
              <a:gd name="connsiteX681" fmla="*/ 1200568 w 1761187"/>
              <a:gd name="connsiteY681" fmla="*/ 1165623 h 1165623"/>
              <a:gd name="connsiteX682" fmla="*/ 1202335 w 1761187"/>
              <a:gd name="connsiteY682" fmla="*/ 1165623 h 1165623"/>
              <a:gd name="connsiteX683" fmla="*/ 1204093 w 1761187"/>
              <a:gd name="connsiteY683" fmla="*/ 1165623 h 1165623"/>
              <a:gd name="connsiteX684" fmla="*/ 1205860 w 1761187"/>
              <a:gd name="connsiteY684" fmla="*/ 1165623 h 1165623"/>
              <a:gd name="connsiteX685" fmla="*/ 1207618 w 1761187"/>
              <a:gd name="connsiteY685" fmla="*/ 1165623 h 1165623"/>
              <a:gd name="connsiteX686" fmla="*/ 1209386 w 1761187"/>
              <a:gd name="connsiteY686" fmla="*/ 1165623 h 1165623"/>
              <a:gd name="connsiteX687" fmla="*/ 1211143 w 1761187"/>
              <a:gd name="connsiteY687" fmla="*/ 1165623 h 1165623"/>
              <a:gd name="connsiteX688" fmla="*/ 1212911 w 1761187"/>
              <a:gd name="connsiteY688" fmla="*/ 1165623 h 1165623"/>
              <a:gd name="connsiteX689" fmla="*/ 1214668 w 1761187"/>
              <a:gd name="connsiteY689" fmla="*/ 1165623 h 1165623"/>
              <a:gd name="connsiteX690" fmla="*/ 1216436 w 1761187"/>
              <a:gd name="connsiteY690" fmla="*/ 1165623 h 1165623"/>
              <a:gd name="connsiteX691" fmla="*/ 1218203 w 1761187"/>
              <a:gd name="connsiteY691" fmla="*/ 1165623 h 1165623"/>
              <a:gd name="connsiteX692" fmla="*/ 1219961 w 1761187"/>
              <a:gd name="connsiteY692" fmla="*/ 1165623 h 1165623"/>
              <a:gd name="connsiteX693" fmla="*/ 1221728 w 1761187"/>
              <a:gd name="connsiteY693" fmla="*/ 1165623 h 1165623"/>
              <a:gd name="connsiteX694" fmla="*/ 1223486 w 1761187"/>
              <a:gd name="connsiteY694" fmla="*/ 1165623 h 1165623"/>
              <a:gd name="connsiteX695" fmla="*/ 1225253 w 1761187"/>
              <a:gd name="connsiteY695" fmla="*/ 1165623 h 1165623"/>
              <a:gd name="connsiteX696" fmla="*/ 1227011 w 1761187"/>
              <a:gd name="connsiteY696" fmla="*/ 1165623 h 1165623"/>
              <a:gd name="connsiteX697" fmla="*/ 1228778 w 1761187"/>
              <a:gd name="connsiteY697" fmla="*/ 1165623 h 1165623"/>
              <a:gd name="connsiteX698" fmla="*/ 1230536 w 1761187"/>
              <a:gd name="connsiteY698" fmla="*/ 1165623 h 1165623"/>
              <a:gd name="connsiteX699" fmla="*/ 1232303 w 1761187"/>
              <a:gd name="connsiteY699" fmla="*/ 1165623 h 1165623"/>
              <a:gd name="connsiteX700" fmla="*/ 1234061 w 1761187"/>
              <a:gd name="connsiteY700" fmla="*/ 1165623 h 1165623"/>
              <a:gd name="connsiteX701" fmla="*/ 1235828 w 1761187"/>
              <a:gd name="connsiteY701" fmla="*/ 1165623 h 1165623"/>
              <a:gd name="connsiteX702" fmla="*/ 1237596 w 1761187"/>
              <a:gd name="connsiteY702" fmla="*/ 1165623 h 1165623"/>
              <a:gd name="connsiteX703" fmla="*/ 1239353 w 1761187"/>
              <a:gd name="connsiteY703" fmla="*/ 1165623 h 1165623"/>
              <a:gd name="connsiteX704" fmla="*/ 1241121 w 1761187"/>
              <a:gd name="connsiteY704" fmla="*/ 1165623 h 1165623"/>
              <a:gd name="connsiteX705" fmla="*/ 1242878 w 1761187"/>
              <a:gd name="connsiteY705" fmla="*/ 1165623 h 1165623"/>
              <a:gd name="connsiteX706" fmla="*/ 1244646 w 1761187"/>
              <a:gd name="connsiteY706" fmla="*/ 1165623 h 1165623"/>
              <a:gd name="connsiteX707" fmla="*/ 1246404 w 1761187"/>
              <a:gd name="connsiteY707" fmla="*/ 1165623 h 1165623"/>
              <a:gd name="connsiteX708" fmla="*/ 1248171 w 1761187"/>
              <a:gd name="connsiteY708" fmla="*/ 1165623 h 1165623"/>
              <a:gd name="connsiteX709" fmla="*/ 1249929 w 1761187"/>
              <a:gd name="connsiteY709" fmla="*/ 1165623 h 1165623"/>
              <a:gd name="connsiteX710" fmla="*/ 1251696 w 1761187"/>
              <a:gd name="connsiteY710" fmla="*/ 1165623 h 1165623"/>
              <a:gd name="connsiteX711" fmla="*/ 1253454 w 1761187"/>
              <a:gd name="connsiteY711" fmla="*/ 1165623 h 1165623"/>
              <a:gd name="connsiteX712" fmla="*/ 1255221 w 1761187"/>
              <a:gd name="connsiteY712" fmla="*/ 1165623 h 1165623"/>
              <a:gd name="connsiteX713" fmla="*/ 1256988 w 1761187"/>
              <a:gd name="connsiteY713" fmla="*/ 1165623 h 1165623"/>
              <a:gd name="connsiteX714" fmla="*/ 1258746 w 1761187"/>
              <a:gd name="connsiteY714" fmla="*/ 1165623 h 1165623"/>
              <a:gd name="connsiteX715" fmla="*/ 1260513 w 1761187"/>
              <a:gd name="connsiteY715" fmla="*/ 1165623 h 1165623"/>
              <a:gd name="connsiteX716" fmla="*/ 1262271 w 1761187"/>
              <a:gd name="connsiteY716" fmla="*/ 1165623 h 1165623"/>
              <a:gd name="connsiteX717" fmla="*/ 1264038 w 1761187"/>
              <a:gd name="connsiteY717" fmla="*/ 1165623 h 1165623"/>
              <a:gd name="connsiteX718" fmla="*/ 1265796 w 1761187"/>
              <a:gd name="connsiteY718" fmla="*/ 1165623 h 1165623"/>
              <a:gd name="connsiteX719" fmla="*/ 1267563 w 1761187"/>
              <a:gd name="connsiteY719" fmla="*/ 1165623 h 1165623"/>
              <a:gd name="connsiteX720" fmla="*/ 1269321 w 1761187"/>
              <a:gd name="connsiteY720" fmla="*/ 1165623 h 1165623"/>
              <a:gd name="connsiteX721" fmla="*/ 1271089 w 1761187"/>
              <a:gd name="connsiteY721" fmla="*/ 1165623 h 1165623"/>
              <a:gd name="connsiteX722" fmla="*/ 1272847 w 1761187"/>
              <a:gd name="connsiteY722" fmla="*/ 1165623 h 1165623"/>
              <a:gd name="connsiteX723" fmla="*/ 1274614 w 1761187"/>
              <a:gd name="connsiteY723" fmla="*/ 1165623 h 1165623"/>
              <a:gd name="connsiteX724" fmla="*/ 1276372 w 1761187"/>
              <a:gd name="connsiteY724" fmla="*/ 1165623 h 1165623"/>
              <a:gd name="connsiteX725" fmla="*/ 1278139 w 1761187"/>
              <a:gd name="connsiteY725" fmla="*/ 1165623 h 1165623"/>
              <a:gd name="connsiteX726" fmla="*/ 1279906 w 1761187"/>
              <a:gd name="connsiteY726" fmla="*/ 1165623 h 1165623"/>
              <a:gd name="connsiteX727" fmla="*/ 1281664 w 1761187"/>
              <a:gd name="connsiteY727" fmla="*/ 1165623 h 1165623"/>
              <a:gd name="connsiteX728" fmla="*/ 1283431 w 1761187"/>
              <a:gd name="connsiteY728" fmla="*/ 1165623 h 1165623"/>
              <a:gd name="connsiteX729" fmla="*/ 1285189 w 1761187"/>
              <a:gd name="connsiteY729" fmla="*/ 1165623 h 1165623"/>
              <a:gd name="connsiteX730" fmla="*/ 1286956 w 1761187"/>
              <a:gd name="connsiteY730" fmla="*/ 1165623 h 1165623"/>
              <a:gd name="connsiteX731" fmla="*/ 1288714 w 1761187"/>
              <a:gd name="connsiteY731" fmla="*/ 1165623 h 1165623"/>
              <a:gd name="connsiteX732" fmla="*/ 1290481 w 1761187"/>
              <a:gd name="connsiteY732" fmla="*/ 1165623 h 1165623"/>
              <a:gd name="connsiteX733" fmla="*/ 1292239 w 1761187"/>
              <a:gd name="connsiteY733" fmla="*/ 1165623 h 1165623"/>
              <a:gd name="connsiteX734" fmla="*/ 1294006 w 1761187"/>
              <a:gd name="connsiteY734" fmla="*/ 1165623 h 1165623"/>
              <a:gd name="connsiteX735" fmla="*/ 1295764 w 1761187"/>
              <a:gd name="connsiteY735" fmla="*/ 1165623 h 1165623"/>
              <a:gd name="connsiteX736" fmla="*/ 1297531 w 1761187"/>
              <a:gd name="connsiteY736" fmla="*/ 1165623 h 1165623"/>
              <a:gd name="connsiteX737" fmla="*/ 1299299 w 1761187"/>
              <a:gd name="connsiteY737" fmla="*/ 1165623 h 1165623"/>
              <a:gd name="connsiteX738" fmla="*/ 1301056 w 1761187"/>
              <a:gd name="connsiteY738" fmla="*/ 1165623 h 1165623"/>
              <a:gd name="connsiteX739" fmla="*/ 1302824 w 1761187"/>
              <a:gd name="connsiteY739" fmla="*/ 1165623 h 1165623"/>
              <a:gd name="connsiteX740" fmla="*/ 1304582 w 1761187"/>
              <a:gd name="connsiteY740" fmla="*/ 1165623 h 1165623"/>
              <a:gd name="connsiteX741" fmla="*/ 1306349 w 1761187"/>
              <a:gd name="connsiteY741" fmla="*/ 1165623 h 1165623"/>
              <a:gd name="connsiteX742" fmla="*/ 1308107 w 1761187"/>
              <a:gd name="connsiteY742" fmla="*/ 1165623 h 1165623"/>
              <a:gd name="connsiteX743" fmla="*/ 1309874 w 1761187"/>
              <a:gd name="connsiteY743" fmla="*/ 1165623 h 1165623"/>
              <a:gd name="connsiteX744" fmla="*/ 1311632 w 1761187"/>
              <a:gd name="connsiteY744" fmla="*/ 1165623 h 1165623"/>
              <a:gd name="connsiteX745" fmla="*/ 1313399 w 1761187"/>
              <a:gd name="connsiteY745" fmla="*/ 1165623 h 1165623"/>
              <a:gd name="connsiteX746" fmla="*/ 1315157 w 1761187"/>
              <a:gd name="connsiteY746" fmla="*/ 1165623 h 1165623"/>
              <a:gd name="connsiteX747" fmla="*/ 1316924 w 1761187"/>
              <a:gd name="connsiteY747" fmla="*/ 1165623 h 1165623"/>
              <a:gd name="connsiteX748" fmla="*/ 1318691 w 1761187"/>
              <a:gd name="connsiteY748" fmla="*/ 1165623 h 1165623"/>
              <a:gd name="connsiteX749" fmla="*/ 1320449 w 1761187"/>
              <a:gd name="connsiteY749" fmla="*/ 1165623 h 1165623"/>
              <a:gd name="connsiteX750" fmla="*/ 1322216 w 1761187"/>
              <a:gd name="connsiteY750" fmla="*/ 1165623 h 1165623"/>
              <a:gd name="connsiteX751" fmla="*/ 1323974 w 1761187"/>
              <a:gd name="connsiteY751" fmla="*/ 1165623 h 1165623"/>
              <a:gd name="connsiteX752" fmla="*/ 1325741 w 1761187"/>
              <a:gd name="connsiteY752" fmla="*/ 1165623 h 1165623"/>
              <a:gd name="connsiteX753" fmla="*/ 1327499 w 1761187"/>
              <a:gd name="connsiteY753" fmla="*/ 1165623 h 1165623"/>
              <a:gd name="connsiteX754" fmla="*/ 1329266 w 1761187"/>
              <a:gd name="connsiteY754" fmla="*/ 1165623 h 1165623"/>
              <a:gd name="connsiteX755" fmla="*/ 1331024 w 1761187"/>
              <a:gd name="connsiteY755" fmla="*/ 1165623 h 1165623"/>
              <a:gd name="connsiteX756" fmla="*/ 1332792 w 1761187"/>
              <a:gd name="connsiteY756" fmla="*/ 1165623 h 1165623"/>
              <a:gd name="connsiteX757" fmla="*/ 1334550 w 1761187"/>
              <a:gd name="connsiteY757" fmla="*/ 1165623 h 1165623"/>
              <a:gd name="connsiteX758" fmla="*/ 1336317 w 1761187"/>
              <a:gd name="connsiteY758" fmla="*/ 1165623 h 1165623"/>
              <a:gd name="connsiteX759" fmla="*/ 1338084 w 1761187"/>
              <a:gd name="connsiteY759" fmla="*/ 1165623 h 1165623"/>
              <a:gd name="connsiteX760" fmla="*/ 1339842 w 1761187"/>
              <a:gd name="connsiteY760" fmla="*/ 1165623 h 1165623"/>
              <a:gd name="connsiteX761" fmla="*/ 1341609 w 1761187"/>
              <a:gd name="connsiteY761" fmla="*/ 1165623 h 1165623"/>
              <a:gd name="connsiteX762" fmla="*/ 1343367 w 1761187"/>
              <a:gd name="connsiteY762" fmla="*/ 1165623 h 1165623"/>
              <a:gd name="connsiteX763" fmla="*/ 1345134 w 1761187"/>
              <a:gd name="connsiteY763" fmla="*/ 1165623 h 1165623"/>
              <a:gd name="connsiteX764" fmla="*/ 1346892 w 1761187"/>
              <a:gd name="connsiteY764" fmla="*/ 1165623 h 1165623"/>
              <a:gd name="connsiteX765" fmla="*/ 1348659 w 1761187"/>
              <a:gd name="connsiteY765" fmla="*/ 1165623 h 1165623"/>
              <a:gd name="connsiteX766" fmla="*/ 1350417 w 1761187"/>
              <a:gd name="connsiteY766" fmla="*/ 1165623 h 1165623"/>
              <a:gd name="connsiteX767" fmla="*/ 1352184 w 1761187"/>
              <a:gd name="connsiteY767" fmla="*/ 1165623 h 1165623"/>
              <a:gd name="connsiteX768" fmla="*/ 1353942 w 1761187"/>
              <a:gd name="connsiteY768" fmla="*/ 1165623 h 1165623"/>
              <a:gd name="connsiteX769" fmla="*/ 1355709 w 1761187"/>
              <a:gd name="connsiteY769" fmla="*/ 1165623 h 1165623"/>
              <a:gd name="connsiteX770" fmla="*/ 1357467 w 1761187"/>
              <a:gd name="connsiteY770" fmla="*/ 1165623 h 1165623"/>
              <a:gd name="connsiteX771" fmla="*/ 1359235 w 1761187"/>
              <a:gd name="connsiteY771" fmla="*/ 1165623 h 1165623"/>
              <a:gd name="connsiteX772" fmla="*/ 1361002 w 1761187"/>
              <a:gd name="connsiteY772" fmla="*/ 1165623 h 1165623"/>
              <a:gd name="connsiteX773" fmla="*/ 1362760 w 1761187"/>
              <a:gd name="connsiteY773" fmla="*/ 1165623 h 1165623"/>
              <a:gd name="connsiteX774" fmla="*/ 1364527 w 1761187"/>
              <a:gd name="connsiteY774" fmla="*/ 1165623 h 1165623"/>
              <a:gd name="connsiteX775" fmla="*/ 1366285 w 1761187"/>
              <a:gd name="connsiteY775" fmla="*/ 1165623 h 1165623"/>
              <a:gd name="connsiteX776" fmla="*/ 1368052 w 1761187"/>
              <a:gd name="connsiteY776" fmla="*/ 1165623 h 1165623"/>
              <a:gd name="connsiteX777" fmla="*/ 1369810 w 1761187"/>
              <a:gd name="connsiteY777" fmla="*/ 1165623 h 1165623"/>
              <a:gd name="connsiteX778" fmla="*/ 1371577 w 1761187"/>
              <a:gd name="connsiteY778" fmla="*/ 1165623 h 1165623"/>
              <a:gd name="connsiteX779" fmla="*/ 1373335 w 1761187"/>
              <a:gd name="connsiteY779" fmla="*/ 1165623 h 1165623"/>
              <a:gd name="connsiteX780" fmla="*/ 1375102 w 1761187"/>
              <a:gd name="connsiteY780" fmla="*/ 1165623 h 1165623"/>
              <a:gd name="connsiteX781" fmla="*/ 1376860 w 1761187"/>
              <a:gd name="connsiteY781" fmla="*/ 1165623 h 1165623"/>
              <a:gd name="connsiteX782" fmla="*/ 1378627 w 1761187"/>
              <a:gd name="connsiteY782" fmla="*/ 1165623 h 1165623"/>
              <a:gd name="connsiteX783" fmla="*/ 1380394 w 1761187"/>
              <a:gd name="connsiteY783" fmla="*/ 1165623 h 1165623"/>
              <a:gd name="connsiteX784" fmla="*/ 1382152 w 1761187"/>
              <a:gd name="connsiteY784" fmla="*/ 1165623 h 1165623"/>
              <a:gd name="connsiteX785" fmla="*/ 1383919 w 1761187"/>
              <a:gd name="connsiteY785" fmla="*/ 1165623 h 1165623"/>
              <a:gd name="connsiteX786" fmla="*/ 1385677 w 1761187"/>
              <a:gd name="connsiteY786" fmla="*/ 1165623 h 1165623"/>
              <a:gd name="connsiteX787" fmla="*/ 1387444 w 1761187"/>
              <a:gd name="connsiteY787" fmla="*/ 1165623 h 1165623"/>
              <a:gd name="connsiteX788" fmla="*/ 1389202 w 1761187"/>
              <a:gd name="connsiteY788" fmla="*/ 1165623 h 1165623"/>
              <a:gd name="connsiteX789" fmla="*/ 1390970 w 1761187"/>
              <a:gd name="connsiteY789" fmla="*/ 1165623 h 1165623"/>
              <a:gd name="connsiteX790" fmla="*/ 1392728 w 1761187"/>
              <a:gd name="connsiteY790" fmla="*/ 1165623 h 1165623"/>
              <a:gd name="connsiteX791" fmla="*/ 1394495 w 1761187"/>
              <a:gd name="connsiteY791" fmla="*/ 1165623 h 1165623"/>
              <a:gd name="connsiteX792" fmla="*/ 1396253 w 1761187"/>
              <a:gd name="connsiteY792" fmla="*/ 1165623 h 1165623"/>
              <a:gd name="connsiteX793" fmla="*/ 1398020 w 1761187"/>
              <a:gd name="connsiteY793" fmla="*/ 1165623 h 1165623"/>
              <a:gd name="connsiteX794" fmla="*/ 1399787 w 1761187"/>
              <a:gd name="connsiteY794" fmla="*/ 1165623 h 1165623"/>
              <a:gd name="connsiteX795" fmla="*/ 1401545 w 1761187"/>
              <a:gd name="connsiteY795" fmla="*/ 1165623 h 1165623"/>
              <a:gd name="connsiteX796" fmla="*/ 1403312 w 1761187"/>
              <a:gd name="connsiteY796" fmla="*/ 1165623 h 1165623"/>
              <a:gd name="connsiteX797" fmla="*/ 1405070 w 1761187"/>
              <a:gd name="connsiteY797" fmla="*/ 1165623 h 1165623"/>
              <a:gd name="connsiteX798" fmla="*/ 1406837 w 1761187"/>
              <a:gd name="connsiteY798" fmla="*/ 1165623 h 1165623"/>
              <a:gd name="connsiteX799" fmla="*/ 1408595 w 1761187"/>
              <a:gd name="connsiteY799" fmla="*/ 1165623 h 1165623"/>
              <a:gd name="connsiteX800" fmla="*/ 1410362 w 1761187"/>
              <a:gd name="connsiteY800" fmla="*/ 1165623 h 1165623"/>
              <a:gd name="connsiteX801" fmla="*/ 1412120 w 1761187"/>
              <a:gd name="connsiteY801" fmla="*/ 1165623 h 1165623"/>
              <a:gd name="connsiteX802" fmla="*/ 1413887 w 1761187"/>
              <a:gd name="connsiteY802" fmla="*/ 1165623 h 1165623"/>
              <a:gd name="connsiteX803" fmla="*/ 1415645 w 1761187"/>
              <a:gd name="connsiteY803" fmla="*/ 1165623 h 1165623"/>
              <a:gd name="connsiteX804" fmla="*/ 1417412 w 1761187"/>
              <a:gd name="connsiteY804" fmla="*/ 1165623 h 1165623"/>
              <a:gd name="connsiteX805" fmla="*/ 1419180 w 1761187"/>
              <a:gd name="connsiteY805" fmla="*/ 1165623 h 1165623"/>
              <a:gd name="connsiteX806" fmla="*/ 1420938 w 1761187"/>
              <a:gd name="connsiteY806" fmla="*/ 1165623 h 1165623"/>
              <a:gd name="connsiteX807" fmla="*/ 1422705 w 1761187"/>
              <a:gd name="connsiteY807" fmla="*/ 1165623 h 1165623"/>
              <a:gd name="connsiteX808" fmla="*/ 1424463 w 1761187"/>
              <a:gd name="connsiteY808" fmla="*/ 1165623 h 1165623"/>
              <a:gd name="connsiteX809" fmla="*/ 1426230 w 1761187"/>
              <a:gd name="connsiteY809" fmla="*/ 1165623 h 1165623"/>
              <a:gd name="connsiteX810" fmla="*/ 1427988 w 1761187"/>
              <a:gd name="connsiteY810" fmla="*/ 1165623 h 1165623"/>
              <a:gd name="connsiteX811" fmla="*/ 1429755 w 1761187"/>
              <a:gd name="connsiteY811" fmla="*/ 1165623 h 1165623"/>
              <a:gd name="connsiteX812" fmla="*/ 1431513 w 1761187"/>
              <a:gd name="connsiteY812" fmla="*/ 1165623 h 1165623"/>
              <a:gd name="connsiteX813" fmla="*/ 1433280 w 1761187"/>
              <a:gd name="connsiteY813" fmla="*/ 1165623 h 1165623"/>
              <a:gd name="connsiteX814" fmla="*/ 1435038 w 1761187"/>
              <a:gd name="connsiteY814" fmla="*/ 1165623 h 1165623"/>
              <a:gd name="connsiteX815" fmla="*/ 1436805 w 1761187"/>
              <a:gd name="connsiteY815" fmla="*/ 1165623 h 1165623"/>
              <a:gd name="connsiteX816" fmla="*/ 1438572 w 1761187"/>
              <a:gd name="connsiteY816" fmla="*/ 1165623 h 1165623"/>
              <a:gd name="connsiteX817" fmla="*/ 1440330 w 1761187"/>
              <a:gd name="connsiteY817" fmla="*/ 1165623 h 1165623"/>
              <a:gd name="connsiteX818" fmla="*/ 1442097 w 1761187"/>
              <a:gd name="connsiteY818" fmla="*/ 1165623 h 1165623"/>
              <a:gd name="connsiteX819" fmla="*/ 1443855 w 1761187"/>
              <a:gd name="connsiteY819" fmla="*/ 1165623 h 1165623"/>
              <a:gd name="connsiteX820" fmla="*/ 1445623 w 1761187"/>
              <a:gd name="connsiteY820" fmla="*/ 1165623 h 1165623"/>
              <a:gd name="connsiteX821" fmla="*/ 1447380 w 1761187"/>
              <a:gd name="connsiteY821" fmla="*/ 1165623 h 1165623"/>
              <a:gd name="connsiteX822" fmla="*/ 1449148 w 1761187"/>
              <a:gd name="connsiteY822" fmla="*/ 1165623 h 1165623"/>
              <a:gd name="connsiteX823" fmla="*/ 1450905 w 1761187"/>
              <a:gd name="connsiteY823" fmla="*/ 1165623 h 1165623"/>
              <a:gd name="connsiteX824" fmla="*/ 1452673 w 1761187"/>
              <a:gd name="connsiteY824" fmla="*/ 1165623 h 1165623"/>
              <a:gd name="connsiteX825" fmla="*/ 1454431 w 1761187"/>
              <a:gd name="connsiteY825" fmla="*/ 1165623 h 1165623"/>
              <a:gd name="connsiteX826" fmla="*/ 1456198 w 1761187"/>
              <a:gd name="connsiteY826" fmla="*/ 1165623 h 1165623"/>
              <a:gd name="connsiteX827" fmla="*/ 1457956 w 1761187"/>
              <a:gd name="connsiteY827" fmla="*/ 1165623 h 1165623"/>
              <a:gd name="connsiteX828" fmla="*/ 1459723 w 1761187"/>
              <a:gd name="connsiteY828" fmla="*/ 1165623 h 1165623"/>
              <a:gd name="connsiteX829" fmla="*/ 1461490 w 1761187"/>
              <a:gd name="connsiteY829" fmla="*/ 1165623 h 1165623"/>
              <a:gd name="connsiteX830" fmla="*/ 1463248 w 1761187"/>
              <a:gd name="connsiteY830" fmla="*/ 1165623 h 1165623"/>
              <a:gd name="connsiteX831" fmla="*/ 1465015 w 1761187"/>
              <a:gd name="connsiteY831" fmla="*/ 1165623 h 1165623"/>
              <a:gd name="connsiteX832" fmla="*/ 1466773 w 1761187"/>
              <a:gd name="connsiteY832" fmla="*/ 1165623 h 1165623"/>
              <a:gd name="connsiteX833" fmla="*/ 1468540 w 1761187"/>
              <a:gd name="connsiteY833" fmla="*/ 1165623 h 1165623"/>
              <a:gd name="connsiteX834" fmla="*/ 1470298 w 1761187"/>
              <a:gd name="connsiteY834" fmla="*/ 1165623 h 1165623"/>
              <a:gd name="connsiteX835" fmla="*/ 1472065 w 1761187"/>
              <a:gd name="connsiteY835" fmla="*/ 1165623 h 1165623"/>
              <a:gd name="connsiteX836" fmla="*/ 1473823 w 1761187"/>
              <a:gd name="connsiteY836" fmla="*/ 1165623 h 1165623"/>
              <a:gd name="connsiteX837" fmla="*/ 1475590 w 1761187"/>
              <a:gd name="connsiteY837" fmla="*/ 1165623 h 1165623"/>
              <a:gd name="connsiteX838" fmla="*/ 1477348 w 1761187"/>
              <a:gd name="connsiteY838" fmla="*/ 1165623 h 1165623"/>
              <a:gd name="connsiteX839" fmla="*/ 1479116 w 1761187"/>
              <a:gd name="connsiteY839" fmla="*/ 1165623 h 1165623"/>
              <a:gd name="connsiteX840" fmla="*/ 1480883 w 1761187"/>
              <a:gd name="connsiteY840" fmla="*/ 1165623 h 1165623"/>
              <a:gd name="connsiteX841" fmla="*/ 1482641 w 1761187"/>
              <a:gd name="connsiteY841" fmla="*/ 1165623 h 1165623"/>
              <a:gd name="connsiteX842" fmla="*/ 1484408 w 1761187"/>
              <a:gd name="connsiteY842" fmla="*/ 1165623 h 1165623"/>
              <a:gd name="connsiteX843" fmla="*/ 1486166 w 1761187"/>
              <a:gd name="connsiteY843" fmla="*/ 1165623 h 1165623"/>
              <a:gd name="connsiteX844" fmla="*/ 1487933 w 1761187"/>
              <a:gd name="connsiteY844" fmla="*/ 1165623 h 1165623"/>
              <a:gd name="connsiteX845" fmla="*/ 1489691 w 1761187"/>
              <a:gd name="connsiteY845" fmla="*/ 1165623 h 1165623"/>
              <a:gd name="connsiteX846" fmla="*/ 1491458 w 1761187"/>
              <a:gd name="connsiteY846" fmla="*/ 1165623 h 1165623"/>
              <a:gd name="connsiteX847" fmla="*/ 1493216 w 1761187"/>
              <a:gd name="connsiteY847" fmla="*/ 1165623 h 1165623"/>
              <a:gd name="connsiteX848" fmla="*/ 1494983 w 1761187"/>
              <a:gd name="connsiteY848" fmla="*/ 1165623 h 1165623"/>
              <a:gd name="connsiteX849" fmla="*/ 1496741 w 1761187"/>
              <a:gd name="connsiteY849" fmla="*/ 1165623 h 1165623"/>
              <a:gd name="connsiteX850" fmla="*/ 1498508 w 1761187"/>
              <a:gd name="connsiteY850" fmla="*/ 1165623 h 1165623"/>
              <a:gd name="connsiteX851" fmla="*/ 1500275 w 1761187"/>
              <a:gd name="connsiteY851" fmla="*/ 1165623 h 1165623"/>
              <a:gd name="connsiteX852" fmla="*/ 1502033 w 1761187"/>
              <a:gd name="connsiteY852" fmla="*/ 1165623 h 1165623"/>
              <a:gd name="connsiteX853" fmla="*/ 1503800 w 1761187"/>
              <a:gd name="connsiteY853" fmla="*/ 1165623 h 1165623"/>
              <a:gd name="connsiteX854" fmla="*/ 1505558 w 1761187"/>
              <a:gd name="connsiteY854" fmla="*/ 1165623 h 1165623"/>
              <a:gd name="connsiteX855" fmla="*/ 1507326 w 1761187"/>
              <a:gd name="connsiteY855" fmla="*/ 1165623 h 1165623"/>
              <a:gd name="connsiteX856" fmla="*/ 1509083 w 1761187"/>
              <a:gd name="connsiteY856" fmla="*/ 1165623 h 1165623"/>
              <a:gd name="connsiteX857" fmla="*/ 1510851 w 1761187"/>
              <a:gd name="connsiteY857" fmla="*/ 1165623 h 1165623"/>
              <a:gd name="connsiteX858" fmla="*/ 1512608 w 1761187"/>
              <a:gd name="connsiteY858" fmla="*/ 1165623 h 1165623"/>
              <a:gd name="connsiteX859" fmla="*/ 1514376 w 1761187"/>
              <a:gd name="connsiteY859" fmla="*/ 1165623 h 1165623"/>
              <a:gd name="connsiteX860" fmla="*/ 1516134 w 1761187"/>
              <a:gd name="connsiteY860" fmla="*/ 1165623 h 1165623"/>
              <a:gd name="connsiteX861" fmla="*/ 1517901 w 1761187"/>
              <a:gd name="connsiteY861" fmla="*/ 1165623 h 1165623"/>
              <a:gd name="connsiteX862" fmla="*/ 1519668 w 1761187"/>
              <a:gd name="connsiteY862" fmla="*/ 1165623 h 1165623"/>
              <a:gd name="connsiteX863" fmla="*/ 1521426 w 1761187"/>
              <a:gd name="connsiteY863" fmla="*/ 1165623 h 1165623"/>
              <a:gd name="connsiteX864" fmla="*/ 1523193 w 1761187"/>
              <a:gd name="connsiteY864" fmla="*/ 1165623 h 1165623"/>
              <a:gd name="connsiteX865" fmla="*/ 1524951 w 1761187"/>
              <a:gd name="connsiteY865" fmla="*/ 1165623 h 1165623"/>
              <a:gd name="connsiteX866" fmla="*/ 1526718 w 1761187"/>
              <a:gd name="connsiteY866" fmla="*/ 1165623 h 1165623"/>
              <a:gd name="connsiteX867" fmla="*/ 1528476 w 1761187"/>
              <a:gd name="connsiteY867" fmla="*/ 1165623 h 1165623"/>
              <a:gd name="connsiteX868" fmla="*/ 1530243 w 1761187"/>
              <a:gd name="connsiteY868" fmla="*/ 1165623 h 1165623"/>
              <a:gd name="connsiteX869" fmla="*/ 1532001 w 1761187"/>
              <a:gd name="connsiteY869" fmla="*/ 1165623 h 1165623"/>
              <a:gd name="connsiteX870" fmla="*/ 1533768 w 1761187"/>
              <a:gd name="connsiteY870" fmla="*/ 1165623 h 1165623"/>
              <a:gd name="connsiteX871" fmla="*/ 1535526 w 1761187"/>
              <a:gd name="connsiteY871" fmla="*/ 1165623 h 1165623"/>
              <a:gd name="connsiteX872" fmla="*/ 1537293 w 1761187"/>
              <a:gd name="connsiteY872" fmla="*/ 1165623 h 1165623"/>
              <a:gd name="connsiteX873" fmla="*/ 1539051 w 1761187"/>
              <a:gd name="connsiteY873" fmla="*/ 1165623 h 1165623"/>
              <a:gd name="connsiteX874" fmla="*/ 1540819 w 1761187"/>
              <a:gd name="connsiteY874" fmla="*/ 1165623 h 1165623"/>
              <a:gd name="connsiteX875" fmla="*/ 1542586 w 1761187"/>
              <a:gd name="connsiteY875" fmla="*/ 1165623 h 1165623"/>
              <a:gd name="connsiteX876" fmla="*/ 1544344 w 1761187"/>
              <a:gd name="connsiteY876" fmla="*/ 1165623 h 1165623"/>
              <a:gd name="connsiteX877" fmla="*/ 1546111 w 1761187"/>
              <a:gd name="connsiteY877" fmla="*/ 1165623 h 1165623"/>
              <a:gd name="connsiteX878" fmla="*/ 1547869 w 1761187"/>
              <a:gd name="connsiteY878" fmla="*/ 1165623 h 1165623"/>
              <a:gd name="connsiteX879" fmla="*/ 1549636 w 1761187"/>
              <a:gd name="connsiteY879" fmla="*/ 1165623 h 1165623"/>
              <a:gd name="connsiteX880" fmla="*/ 1551394 w 1761187"/>
              <a:gd name="connsiteY880" fmla="*/ 1165623 h 1165623"/>
              <a:gd name="connsiteX881" fmla="*/ 1553161 w 1761187"/>
              <a:gd name="connsiteY881" fmla="*/ 1165623 h 1165623"/>
              <a:gd name="connsiteX882" fmla="*/ 1554919 w 1761187"/>
              <a:gd name="connsiteY882" fmla="*/ 1165623 h 1165623"/>
              <a:gd name="connsiteX883" fmla="*/ 1556686 w 1761187"/>
              <a:gd name="connsiteY883" fmla="*/ 1165623 h 1165623"/>
              <a:gd name="connsiteX884" fmla="*/ 1558444 w 1761187"/>
              <a:gd name="connsiteY884" fmla="*/ 1165623 h 1165623"/>
              <a:gd name="connsiteX885" fmla="*/ 1560211 w 1761187"/>
              <a:gd name="connsiteY885" fmla="*/ 1165623 h 1165623"/>
              <a:gd name="connsiteX886" fmla="*/ 1561978 w 1761187"/>
              <a:gd name="connsiteY886" fmla="*/ 1165623 h 1165623"/>
              <a:gd name="connsiteX887" fmla="*/ 1563736 w 1761187"/>
              <a:gd name="connsiteY887" fmla="*/ 1165623 h 1165623"/>
              <a:gd name="connsiteX888" fmla="*/ 1565504 w 1761187"/>
              <a:gd name="connsiteY888" fmla="*/ 1165623 h 1165623"/>
              <a:gd name="connsiteX889" fmla="*/ 1567261 w 1761187"/>
              <a:gd name="connsiteY889" fmla="*/ 1165623 h 1165623"/>
              <a:gd name="connsiteX890" fmla="*/ 1569029 w 1761187"/>
              <a:gd name="connsiteY890" fmla="*/ 1165623 h 1165623"/>
              <a:gd name="connsiteX891" fmla="*/ 1570786 w 1761187"/>
              <a:gd name="connsiteY891" fmla="*/ 1165623 h 1165623"/>
              <a:gd name="connsiteX892" fmla="*/ 1572554 w 1761187"/>
              <a:gd name="connsiteY892" fmla="*/ 1165623 h 1165623"/>
              <a:gd name="connsiteX893" fmla="*/ 1574312 w 1761187"/>
              <a:gd name="connsiteY893" fmla="*/ 1165623 h 1165623"/>
              <a:gd name="connsiteX894" fmla="*/ 1576079 w 1761187"/>
              <a:gd name="connsiteY894" fmla="*/ 1165623 h 1165623"/>
              <a:gd name="connsiteX895" fmla="*/ 1577837 w 1761187"/>
              <a:gd name="connsiteY895" fmla="*/ 1165623 h 1165623"/>
              <a:gd name="connsiteX896" fmla="*/ 1579604 w 1761187"/>
              <a:gd name="connsiteY896" fmla="*/ 1165623 h 1165623"/>
              <a:gd name="connsiteX897" fmla="*/ 1581371 w 1761187"/>
              <a:gd name="connsiteY897" fmla="*/ 1165623 h 1165623"/>
              <a:gd name="connsiteX898" fmla="*/ 1583129 w 1761187"/>
              <a:gd name="connsiteY898" fmla="*/ 1165623 h 1165623"/>
              <a:gd name="connsiteX899" fmla="*/ 1584896 w 1761187"/>
              <a:gd name="connsiteY899" fmla="*/ 1165623 h 1165623"/>
              <a:gd name="connsiteX900" fmla="*/ 1586654 w 1761187"/>
              <a:gd name="connsiteY900" fmla="*/ 1165623 h 1165623"/>
              <a:gd name="connsiteX901" fmla="*/ 1588421 w 1761187"/>
              <a:gd name="connsiteY901" fmla="*/ 1165623 h 1165623"/>
              <a:gd name="connsiteX902" fmla="*/ 1590179 w 1761187"/>
              <a:gd name="connsiteY902" fmla="*/ 1165623 h 1165623"/>
              <a:gd name="connsiteX903" fmla="*/ 1591946 w 1761187"/>
              <a:gd name="connsiteY903" fmla="*/ 1165623 h 1165623"/>
              <a:gd name="connsiteX904" fmla="*/ 1593704 w 1761187"/>
              <a:gd name="connsiteY904" fmla="*/ 1165623 h 1165623"/>
              <a:gd name="connsiteX905" fmla="*/ 1595471 w 1761187"/>
              <a:gd name="connsiteY905" fmla="*/ 1165623 h 1165623"/>
              <a:gd name="connsiteX906" fmla="*/ 1597229 w 1761187"/>
              <a:gd name="connsiteY906" fmla="*/ 1165623 h 1165623"/>
              <a:gd name="connsiteX907" fmla="*/ 1598997 w 1761187"/>
              <a:gd name="connsiteY907" fmla="*/ 1165623 h 1165623"/>
              <a:gd name="connsiteX908" fmla="*/ 1600764 w 1761187"/>
              <a:gd name="connsiteY908" fmla="*/ 1165623 h 1165623"/>
              <a:gd name="connsiteX909" fmla="*/ 1602522 w 1761187"/>
              <a:gd name="connsiteY909" fmla="*/ 1165623 h 1165623"/>
              <a:gd name="connsiteX910" fmla="*/ 1604289 w 1761187"/>
              <a:gd name="connsiteY910" fmla="*/ 1165623 h 1165623"/>
              <a:gd name="connsiteX911" fmla="*/ 1606047 w 1761187"/>
              <a:gd name="connsiteY911" fmla="*/ 1165623 h 1165623"/>
              <a:gd name="connsiteX912" fmla="*/ 1607814 w 1761187"/>
              <a:gd name="connsiteY912" fmla="*/ 1165623 h 1165623"/>
              <a:gd name="connsiteX913" fmla="*/ 1609572 w 1761187"/>
              <a:gd name="connsiteY913" fmla="*/ 1165623 h 1165623"/>
              <a:gd name="connsiteX914" fmla="*/ 1611339 w 1761187"/>
              <a:gd name="connsiteY914" fmla="*/ 1165623 h 1165623"/>
              <a:gd name="connsiteX915" fmla="*/ 1613097 w 1761187"/>
              <a:gd name="connsiteY915" fmla="*/ 1165623 h 1165623"/>
              <a:gd name="connsiteX916" fmla="*/ 1614864 w 1761187"/>
              <a:gd name="connsiteY916" fmla="*/ 1165623 h 1165623"/>
              <a:gd name="connsiteX917" fmla="*/ 1616622 w 1761187"/>
              <a:gd name="connsiteY917" fmla="*/ 1165623 h 1165623"/>
              <a:gd name="connsiteX918" fmla="*/ 1618389 w 1761187"/>
              <a:gd name="connsiteY918" fmla="*/ 1165623 h 1165623"/>
              <a:gd name="connsiteX919" fmla="*/ 1620147 w 1761187"/>
              <a:gd name="connsiteY919" fmla="*/ 1165623 h 1165623"/>
              <a:gd name="connsiteX920" fmla="*/ 1621914 w 1761187"/>
              <a:gd name="connsiteY920" fmla="*/ 1165623 h 1165623"/>
              <a:gd name="connsiteX921" fmla="*/ 1623682 w 1761187"/>
              <a:gd name="connsiteY921" fmla="*/ 1165623 h 1165623"/>
              <a:gd name="connsiteX922" fmla="*/ 1625439 w 1761187"/>
              <a:gd name="connsiteY922" fmla="*/ 1165623 h 1165623"/>
              <a:gd name="connsiteX923" fmla="*/ 1627206 w 1761187"/>
              <a:gd name="connsiteY923" fmla="*/ 1165623 h 1165623"/>
              <a:gd name="connsiteX924" fmla="*/ 1628964 w 1761187"/>
              <a:gd name="connsiteY924" fmla="*/ 1165623 h 1165623"/>
              <a:gd name="connsiteX925" fmla="*/ 1630732 w 1761187"/>
              <a:gd name="connsiteY925" fmla="*/ 1165623 h 1165623"/>
              <a:gd name="connsiteX926" fmla="*/ 1632490 w 1761187"/>
              <a:gd name="connsiteY926" fmla="*/ 1165623 h 1165623"/>
              <a:gd name="connsiteX927" fmla="*/ 1634257 w 1761187"/>
              <a:gd name="connsiteY927" fmla="*/ 1165623 h 1165623"/>
              <a:gd name="connsiteX928" fmla="*/ 1636015 w 1761187"/>
              <a:gd name="connsiteY928" fmla="*/ 1165623 h 1165623"/>
              <a:gd name="connsiteX929" fmla="*/ 1637782 w 1761187"/>
              <a:gd name="connsiteY929" fmla="*/ 1165623 h 1165623"/>
              <a:gd name="connsiteX930" fmla="*/ 1639540 w 1761187"/>
              <a:gd name="connsiteY930" fmla="*/ 1165623 h 1165623"/>
              <a:gd name="connsiteX931" fmla="*/ 1641307 w 1761187"/>
              <a:gd name="connsiteY931" fmla="*/ 1165623 h 1165623"/>
              <a:gd name="connsiteX932" fmla="*/ 1643074 w 1761187"/>
              <a:gd name="connsiteY932" fmla="*/ 1165623 h 1165623"/>
              <a:gd name="connsiteX933" fmla="*/ 1644832 w 1761187"/>
              <a:gd name="connsiteY933" fmla="*/ 1165623 h 1165623"/>
              <a:gd name="connsiteX934" fmla="*/ 1646599 w 1761187"/>
              <a:gd name="connsiteY934" fmla="*/ 1165623 h 1165623"/>
              <a:gd name="connsiteX935" fmla="*/ 1648357 w 1761187"/>
              <a:gd name="connsiteY935" fmla="*/ 1165623 h 1165623"/>
              <a:gd name="connsiteX936" fmla="*/ 1650124 w 1761187"/>
              <a:gd name="connsiteY936" fmla="*/ 1165623 h 1165623"/>
              <a:gd name="connsiteX937" fmla="*/ 1651882 w 1761187"/>
              <a:gd name="connsiteY937" fmla="*/ 1165623 h 1165623"/>
              <a:gd name="connsiteX938" fmla="*/ 1653649 w 1761187"/>
              <a:gd name="connsiteY938" fmla="*/ 1165623 h 1165623"/>
              <a:gd name="connsiteX939" fmla="*/ 1655407 w 1761187"/>
              <a:gd name="connsiteY939" fmla="*/ 1165623 h 1165623"/>
              <a:gd name="connsiteX940" fmla="*/ 1657175 w 1761187"/>
              <a:gd name="connsiteY940" fmla="*/ 1165623 h 1165623"/>
              <a:gd name="connsiteX941" fmla="*/ 1658932 w 1761187"/>
              <a:gd name="connsiteY941" fmla="*/ 1165623 h 1165623"/>
              <a:gd name="connsiteX942" fmla="*/ 1660699 w 1761187"/>
              <a:gd name="connsiteY942" fmla="*/ 1165623 h 1165623"/>
              <a:gd name="connsiteX943" fmla="*/ 1662467 w 1761187"/>
              <a:gd name="connsiteY943" fmla="*/ 1165623 h 1165623"/>
              <a:gd name="connsiteX944" fmla="*/ 1664225 w 1761187"/>
              <a:gd name="connsiteY944" fmla="*/ 1165623 h 1165623"/>
              <a:gd name="connsiteX945" fmla="*/ 1665992 w 1761187"/>
              <a:gd name="connsiteY945" fmla="*/ 1165623 h 1165623"/>
              <a:gd name="connsiteX946" fmla="*/ 1667750 w 1761187"/>
              <a:gd name="connsiteY946" fmla="*/ 1165623 h 1165623"/>
              <a:gd name="connsiteX947" fmla="*/ 1669517 w 1761187"/>
              <a:gd name="connsiteY947" fmla="*/ 1165623 h 1165623"/>
              <a:gd name="connsiteX948" fmla="*/ 1671275 w 1761187"/>
              <a:gd name="connsiteY948" fmla="*/ 1165623 h 1165623"/>
              <a:gd name="connsiteX949" fmla="*/ 1673042 w 1761187"/>
              <a:gd name="connsiteY949" fmla="*/ 1165623 h 1165623"/>
              <a:gd name="connsiteX950" fmla="*/ 1674800 w 1761187"/>
              <a:gd name="connsiteY950" fmla="*/ 1165623 h 1165623"/>
              <a:gd name="connsiteX951" fmla="*/ 1676567 w 1761187"/>
              <a:gd name="connsiteY951" fmla="*/ 1165623 h 1165623"/>
              <a:gd name="connsiteX952" fmla="*/ 1678325 w 1761187"/>
              <a:gd name="connsiteY952" fmla="*/ 1165623 h 1165623"/>
              <a:gd name="connsiteX953" fmla="*/ 1680092 w 1761187"/>
              <a:gd name="connsiteY953" fmla="*/ 1165623 h 1165623"/>
              <a:gd name="connsiteX954" fmla="*/ 1681859 w 1761187"/>
              <a:gd name="connsiteY954" fmla="*/ 1165623 h 1165623"/>
              <a:gd name="connsiteX955" fmla="*/ 1683617 w 1761187"/>
              <a:gd name="connsiteY955" fmla="*/ 1165623 h 1165623"/>
              <a:gd name="connsiteX956" fmla="*/ 1685384 w 1761187"/>
              <a:gd name="connsiteY956" fmla="*/ 1165623 h 1165623"/>
              <a:gd name="connsiteX957" fmla="*/ 1687142 w 1761187"/>
              <a:gd name="connsiteY957" fmla="*/ 1165623 h 1165623"/>
              <a:gd name="connsiteX958" fmla="*/ 1688910 w 1761187"/>
              <a:gd name="connsiteY958" fmla="*/ 1165623 h 1165623"/>
              <a:gd name="connsiteX959" fmla="*/ 1690667 w 1761187"/>
              <a:gd name="connsiteY959" fmla="*/ 1165623 h 1165623"/>
              <a:gd name="connsiteX960" fmla="*/ 1692435 w 1761187"/>
              <a:gd name="connsiteY960" fmla="*/ 1165623 h 1165623"/>
              <a:gd name="connsiteX961" fmla="*/ 1694193 w 1761187"/>
              <a:gd name="connsiteY961" fmla="*/ 1165623 h 1165623"/>
              <a:gd name="connsiteX962" fmla="*/ 1695960 w 1761187"/>
              <a:gd name="connsiteY962" fmla="*/ 1165623 h 1165623"/>
              <a:gd name="connsiteX963" fmla="*/ 1697718 w 1761187"/>
              <a:gd name="connsiteY963" fmla="*/ 1165623 h 1165623"/>
              <a:gd name="connsiteX964" fmla="*/ 1699485 w 1761187"/>
              <a:gd name="connsiteY964" fmla="*/ 1165623 h 1165623"/>
              <a:gd name="connsiteX965" fmla="*/ 1701243 w 1761187"/>
              <a:gd name="connsiteY965" fmla="*/ 1165623 h 1165623"/>
              <a:gd name="connsiteX966" fmla="*/ 1703010 w 1761187"/>
              <a:gd name="connsiteY966" fmla="*/ 1165623 h 1165623"/>
              <a:gd name="connsiteX967" fmla="*/ 1704777 w 1761187"/>
              <a:gd name="connsiteY967" fmla="*/ 1165623 h 1165623"/>
              <a:gd name="connsiteX968" fmla="*/ 1706535 w 1761187"/>
              <a:gd name="connsiteY968" fmla="*/ 1165623 h 1165623"/>
              <a:gd name="connsiteX969" fmla="*/ 1708302 w 1761187"/>
              <a:gd name="connsiteY969" fmla="*/ 1165623 h 1165623"/>
              <a:gd name="connsiteX970" fmla="*/ 1710060 w 1761187"/>
              <a:gd name="connsiteY970" fmla="*/ 1165623 h 1165623"/>
              <a:gd name="connsiteX971" fmla="*/ 1711827 w 1761187"/>
              <a:gd name="connsiteY971" fmla="*/ 1165623 h 1165623"/>
              <a:gd name="connsiteX972" fmla="*/ 1713585 w 1761187"/>
              <a:gd name="connsiteY972" fmla="*/ 1165623 h 1165623"/>
              <a:gd name="connsiteX973" fmla="*/ 1715352 w 1761187"/>
              <a:gd name="connsiteY973" fmla="*/ 1165623 h 1165623"/>
              <a:gd name="connsiteX974" fmla="*/ 1717110 w 1761187"/>
              <a:gd name="connsiteY974" fmla="*/ 1165623 h 1165623"/>
              <a:gd name="connsiteX975" fmla="*/ 1718877 w 1761187"/>
              <a:gd name="connsiteY975" fmla="*/ 1165623 h 1165623"/>
              <a:gd name="connsiteX976" fmla="*/ 1720636 w 1761187"/>
              <a:gd name="connsiteY976" fmla="*/ 1165623 h 1165623"/>
              <a:gd name="connsiteX977" fmla="*/ 1722403 w 1761187"/>
              <a:gd name="connsiteY977" fmla="*/ 1165623 h 1165623"/>
              <a:gd name="connsiteX978" fmla="*/ 1724170 w 1761187"/>
              <a:gd name="connsiteY978" fmla="*/ 1165623 h 1165623"/>
              <a:gd name="connsiteX979" fmla="*/ 1725928 w 1761187"/>
              <a:gd name="connsiteY979" fmla="*/ 1165623 h 1165623"/>
              <a:gd name="connsiteX980" fmla="*/ 1727695 w 1761187"/>
              <a:gd name="connsiteY980" fmla="*/ 1165623 h 1165623"/>
              <a:gd name="connsiteX981" fmla="*/ 1729453 w 1761187"/>
              <a:gd name="connsiteY981" fmla="*/ 1165623 h 1165623"/>
              <a:gd name="connsiteX982" fmla="*/ 1731220 w 1761187"/>
              <a:gd name="connsiteY982" fmla="*/ 1165623 h 1165623"/>
              <a:gd name="connsiteX983" fmla="*/ 1732978 w 1761187"/>
              <a:gd name="connsiteY983" fmla="*/ 1165623 h 1165623"/>
              <a:gd name="connsiteX984" fmla="*/ 1734745 w 1761187"/>
              <a:gd name="connsiteY984" fmla="*/ 1165623 h 1165623"/>
              <a:gd name="connsiteX985" fmla="*/ 1736503 w 1761187"/>
              <a:gd name="connsiteY985" fmla="*/ 1165623 h 1165623"/>
              <a:gd name="connsiteX986" fmla="*/ 1738270 w 1761187"/>
              <a:gd name="connsiteY986" fmla="*/ 1165623 h 1165623"/>
              <a:gd name="connsiteX987" fmla="*/ 1740028 w 1761187"/>
              <a:gd name="connsiteY987" fmla="*/ 1165623 h 1165623"/>
              <a:gd name="connsiteX988" fmla="*/ 1741795 w 1761187"/>
              <a:gd name="connsiteY988" fmla="*/ 1165623 h 1165623"/>
              <a:gd name="connsiteX989" fmla="*/ 1743562 w 1761187"/>
              <a:gd name="connsiteY989" fmla="*/ 1165623 h 1165623"/>
              <a:gd name="connsiteX990" fmla="*/ 1745320 w 1761187"/>
              <a:gd name="connsiteY990" fmla="*/ 1165623 h 1165623"/>
              <a:gd name="connsiteX991" fmla="*/ 1747088 w 1761187"/>
              <a:gd name="connsiteY991" fmla="*/ 1165623 h 1165623"/>
              <a:gd name="connsiteX992" fmla="*/ 1748845 w 1761187"/>
              <a:gd name="connsiteY992" fmla="*/ 1165623 h 1165623"/>
              <a:gd name="connsiteX993" fmla="*/ 1750613 w 1761187"/>
              <a:gd name="connsiteY993" fmla="*/ 1165623 h 1165623"/>
              <a:gd name="connsiteX994" fmla="*/ 1752371 w 1761187"/>
              <a:gd name="connsiteY994" fmla="*/ 1165623 h 1165623"/>
              <a:gd name="connsiteX995" fmla="*/ 1754138 w 1761187"/>
              <a:gd name="connsiteY995" fmla="*/ 1165623 h 1165623"/>
              <a:gd name="connsiteX996" fmla="*/ 1755896 w 1761187"/>
              <a:gd name="connsiteY996" fmla="*/ 1165623 h 1165623"/>
              <a:gd name="connsiteX997" fmla="*/ 1757663 w 1761187"/>
              <a:gd name="connsiteY997" fmla="*/ 1165623 h 1165623"/>
              <a:gd name="connsiteX998" fmla="*/ 1759421 w 1761187"/>
              <a:gd name="connsiteY998" fmla="*/ 1165623 h 1165623"/>
              <a:gd name="connsiteX999" fmla="*/ 1761188 w 1761187"/>
              <a:gd name="connsiteY999" fmla="*/ 1165623 h 11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61187" h="1165623">
                <a:moveTo>
                  <a:pt x="0" y="1165623"/>
                </a:moveTo>
                <a:lnTo>
                  <a:pt x="1763" y="1165623"/>
                </a:lnTo>
                <a:lnTo>
                  <a:pt x="3526" y="1165623"/>
                </a:lnTo>
                <a:lnTo>
                  <a:pt x="5289" y="1165623"/>
                </a:lnTo>
                <a:lnTo>
                  <a:pt x="7051" y="1165623"/>
                </a:lnTo>
                <a:lnTo>
                  <a:pt x="8815" y="1165623"/>
                </a:lnTo>
                <a:lnTo>
                  <a:pt x="10577" y="1165623"/>
                </a:lnTo>
                <a:lnTo>
                  <a:pt x="12341" y="1165623"/>
                </a:lnTo>
                <a:lnTo>
                  <a:pt x="14103" y="1165623"/>
                </a:lnTo>
                <a:lnTo>
                  <a:pt x="15867" y="1165623"/>
                </a:lnTo>
                <a:lnTo>
                  <a:pt x="17629" y="1165623"/>
                </a:lnTo>
                <a:lnTo>
                  <a:pt x="19392" y="1165623"/>
                </a:lnTo>
                <a:lnTo>
                  <a:pt x="21155" y="1165623"/>
                </a:lnTo>
                <a:lnTo>
                  <a:pt x="22918" y="1165623"/>
                </a:lnTo>
                <a:lnTo>
                  <a:pt x="24681" y="1165623"/>
                </a:lnTo>
                <a:lnTo>
                  <a:pt x="26444" y="1165623"/>
                </a:lnTo>
                <a:lnTo>
                  <a:pt x="28207" y="1165623"/>
                </a:lnTo>
                <a:lnTo>
                  <a:pt x="29970" y="1165623"/>
                </a:lnTo>
                <a:lnTo>
                  <a:pt x="31732" y="1165623"/>
                </a:lnTo>
                <a:lnTo>
                  <a:pt x="33496" y="1165623"/>
                </a:lnTo>
                <a:lnTo>
                  <a:pt x="35258" y="1165623"/>
                </a:lnTo>
                <a:lnTo>
                  <a:pt x="37022" y="1165623"/>
                </a:lnTo>
                <a:lnTo>
                  <a:pt x="38784" y="1165623"/>
                </a:lnTo>
                <a:lnTo>
                  <a:pt x="40548" y="1165623"/>
                </a:lnTo>
                <a:lnTo>
                  <a:pt x="42310" y="1165623"/>
                </a:lnTo>
                <a:lnTo>
                  <a:pt x="44074" y="1165623"/>
                </a:lnTo>
                <a:lnTo>
                  <a:pt x="45836" y="1165623"/>
                </a:lnTo>
                <a:lnTo>
                  <a:pt x="47599" y="1165623"/>
                </a:lnTo>
                <a:lnTo>
                  <a:pt x="49362" y="1165623"/>
                </a:lnTo>
                <a:lnTo>
                  <a:pt x="51125" y="1165623"/>
                </a:lnTo>
                <a:lnTo>
                  <a:pt x="52888" y="1165623"/>
                </a:lnTo>
                <a:lnTo>
                  <a:pt x="54651" y="1165623"/>
                </a:lnTo>
                <a:lnTo>
                  <a:pt x="56414" y="1165623"/>
                </a:lnTo>
                <a:lnTo>
                  <a:pt x="58177" y="1165623"/>
                </a:lnTo>
                <a:lnTo>
                  <a:pt x="59940" y="1165623"/>
                </a:lnTo>
                <a:lnTo>
                  <a:pt x="61703" y="1165623"/>
                </a:lnTo>
                <a:lnTo>
                  <a:pt x="63466" y="1165623"/>
                </a:lnTo>
                <a:lnTo>
                  <a:pt x="65229" y="1165623"/>
                </a:lnTo>
                <a:lnTo>
                  <a:pt x="66992" y="1165623"/>
                </a:lnTo>
                <a:lnTo>
                  <a:pt x="68755" y="1165623"/>
                </a:lnTo>
                <a:lnTo>
                  <a:pt x="70518" y="1165623"/>
                </a:lnTo>
                <a:lnTo>
                  <a:pt x="72280" y="1165623"/>
                </a:lnTo>
                <a:lnTo>
                  <a:pt x="74044" y="1165623"/>
                </a:lnTo>
                <a:lnTo>
                  <a:pt x="75806" y="1165623"/>
                </a:lnTo>
                <a:lnTo>
                  <a:pt x="77570" y="1165623"/>
                </a:lnTo>
                <a:lnTo>
                  <a:pt x="79332" y="1165623"/>
                </a:lnTo>
                <a:lnTo>
                  <a:pt x="81096" y="1165623"/>
                </a:lnTo>
                <a:lnTo>
                  <a:pt x="82858" y="1165623"/>
                </a:lnTo>
                <a:lnTo>
                  <a:pt x="84622" y="1165623"/>
                </a:lnTo>
                <a:lnTo>
                  <a:pt x="86384" y="1165623"/>
                </a:lnTo>
                <a:lnTo>
                  <a:pt x="88147" y="1165623"/>
                </a:lnTo>
                <a:lnTo>
                  <a:pt x="89910" y="1165623"/>
                </a:lnTo>
                <a:lnTo>
                  <a:pt x="91673" y="1165623"/>
                </a:lnTo>
                <a:lnTo>
                  <a:pt x="93436" y="1165623"/>
                </a:lnTo>
                <a:lnTo>
                  <a:pt x="95199" y="1165623"/>
                </a:lnTo>
                <a:lnTo>
                  <a:pt x="96962" y="1165623"/>
                </a:lnTo>
                <a:lnTo>
                  <a:pt x="98725" y="1165623"/>
                </a:lnTo>
                <a:lnTo>
                  <a:pt x="100487" y="1165623"/>
                </a:lnTo>
                <a:lnTo>
                  <a:pt x="102251" y="1165623"/>
                </a:lnTo>
                <a:lnTo>
                  <a:pt x="104013" y="1165623"/>
                </a:lnTo>
                <a:lnTo>
                  <a:pt x="105777" y="1165623"/>
                </a:lnTo>
                <a:lnTo>
                  <a:pt x="107539" y="1165623"/>
                </a:lnTo>
                <a:lnTo>
                  <a:pt x="109303" y="1165623"/>
                </a:lnTo>
                <a:lnTo>
                  <a:pt x="111066" y="1165623"/>
                </a:lnTo>
                <a:lnTo>
                  <a:pt x="112829" y="1165623"/>
                </a:lnTo>
                <a:lnTo>
                  <a:pt x="114591" y="1165623"/>
                </a:lnTo>
                <a:lnTo>
                  <a:pt x="116354" y="1165623"/>
                </a:lnTo>
                <a:lnTo>
                  <a:pt x="118118" y="1165623"/>
                </a:lnTo>
                <a:lnTo>
                  <a:pt x="119880" y="1165623"/>
                </a:lnTo>
                <a:lnTo>
                  <a:pt x="121644" y="1165623"/>
                </a:lnTo>
                <a:lnTo>
                  <a:pt x="123406" y="1165623"/>
                </a:lnTo>
                <a:lnTo>
                  <a:pt x="125170" y="1165623"/>
                </a:lnTo>
                <a:lnTo>
                  <a:pt x="126932" y="1165623"/>
                </a:lnTo>
                <a:lnTo>
                  <a:pt x="128695" y="1165623"/>
                </a:lnTo>
                <a:lnTo>
                  <a:pt x="130458" y="1165623"/>
                </a:lnTo>
                <a:lnTo>
                  <a:pt x="132221" y="1165623"/>
                </a:lnTo>
                <a:lnTo>
                  <a:pt x="133984" y="1165623"/>
                </a:lnTo>
                <a:lnTo>
                  <a:pt x="135747" y="1165623"/>
                </a:lnTo>
                <a:lnTo>
                  <a:pt x="137510" y="1165623"/>
                </a:lnTo>
                <a:lnTo>
                  <a:pt x="139273" y="1165623"/>
                </a:lnTo>
                <a:lnTo>
                  <a:pt x="141035" y="1165623"/>
                </a:lnTo>
                <a:lnTo>
                  <a:pt x="142799" y="1165623"/>
                </a:lnTo>
                <a:lnTo>
                  <a:pt x="144561" y="1165623"/>
                </a:lnTo>
                <a:lnTo>
                  <a:pt x="146325" y="1165623"/>
                </a:lnTo>
                <a:lnTo>
                  <a:pt x="148087" y="1165623"/>
                </a:lnTo>
                <a:lnTo>
                  <a:pt x="149851" y="1165623"/>
                </a:lnTo>
                <a:lnTo>
                  <a:pt x="151613" y="1165623"/>
                </a:lnTo>
                <a:lnTo>
                  <a:pt x="153377" y="1165623"/>
                </a:lnTo>
                <a:lnTo>
                  <a:pt x="155139" y="1165623"/>
                </a:lnTo>
                <a:lnTo>
                  <a:pt x="156902" y="1165623"/>
                </a:lnTo>
                <a:lnTo>
                  <a:pt x="158665" y="1165623"/>
                </a:lnTo>
                <a:lnTo>
                  <a:pt x="160428" y="1165623"/>
                </a:lnTo>
                <a:lnTo>
                  <a:pt x="162191" y="1165623"/>
                </a:lnTo>
                <a:lnTo>
                  <a:pt x="163954" y="1165623"/>
                </a:lnTo>
                <a:lnTo>
                  <a:pt x="165717" y="1165623"/>
                </a:lnTo>
                <a:lnTo>
                  <a:pt x="167480" y="1165623"/>
                </a:lnTo>
                <a:lnTo>
                  <a:pt x="169243" y="1165623"/>
                </a:lnTo>
                <a:lnTo>
                  <a:pt x="171006" y="1165623"/>
                </a:lnTo>
                <a:lnTo>
                  <a:pt x="172769" y="1165623"/>
                </a:lnTo>
                <a:lnTo>
                  <a:pt x="174532" y="1165623"/>
                </a:lnTo>
                <a:lnTo>
                  <a:pt x="176295" y="1165623"/>
                </a:lnTo>
                <a:lnTo>
                  <a:pt x="178058" y="1165623"/>
                </a:lnTo>
                <a:lnTo>
                  <a:pt x="179821" y="1165623"/>
                </a:lnTo>
                <a:lnTo>
                  <a:pt x="181583" y="1165623"/>
                </a:lnTo>
                <a:lnTo>
                  <a:pt x="183347" y="1165623"/>
                </a:lnTo>
                <a:lnTo>
                  <a:pt x="185109" y="1165623"/>
                </a:lnTo>
                <a:lnTo>
                  <a:pt x="186873" y="1165623"/>
                </a:lnTo>
                <a:lnTo>
                  <a:pt x="188635" y="1165623"/>
                </a:lnTo>
                <a:lnTo>
                  <a:pt x="190399" y="1165623"/>
                </a:lnTo>
                <a:lnTo>
                  <a:pt x="192161" y="1165623"/>
                </a:lnTo>
                <a:lnTo>
                  <a:pt x="193925" y="1165623"/>
                </a:lnTo>
                <a:lnTo>
                  <a:pt x="195687" y="1165623"/>
                </a:lnTo>
                <a:lnTo>
                  <a:pt x="197450" y="1165623"/>
                </a:lnTo>
                <a:lnTo>
                  <a:pt x="199213" y="1165623"/>
                </a:lnTo>
                <a:lnTo>
                  <a:pt x="200976" y="1165623"/>
                </a:lnTo>
                <a:lnTo>
                  <a:pt x="202739" y="1165623"/>
                </a:lnTo>
                <a:lnTo>
                  <a:pt x="204502" y="1165623"/>
                </a:lnTo>
                <a:lnTo>
                  <a:pt x="206265" y="1165623"/>
                </a:lnTo>
                <a:lnTo>
                  <a:pt x="208028" y="1165623"/>
                </a:lnTo>
                <a:lnTo>
                  <a:pt x="209790" y="1165623"/>
                </a:lnTo>
                <a:lnTo>
                  <a:pt x="211554" y="1165623"/>
                </a:lnTo>
                <a:lnTo>
                  <a:pt x="213316" y="1165623"/>
                </a:lnTo>
                <a:lnTo>
                  <a:pt x="215080" y="1165623"/>
                </a:lnTo>
                <a:lnTo>
                  <a:pt x="216842" y="1165623"/>
                </a:lnTo>
                <a:lnTo>
                  <a:pt x="218606" y="1165623"/>
                </a:lnTo>
                <a:lnTo>
                  <a:pt x="220368" y="1165623"/>
                </a:lnTo>
                <a:lnTo>
                  <a:pt x="222132" y="1165623"/>
                </a:lnTo>
                <a:lnTo>
                  <a:pt x="223894" y="1165623"/>
                </a:lnTo>
                <a:lnTo>
                  <a:pt x="225657" y="1165623"/>
                </a:lnTo>
                <a:lnTo>
                  <a:pt x="227421" y="1165623"/>
                </a:lnTo>
                <a:lnTo>
                  <a:pt x="229183" y="1165623"/>
                </a:lnTo>
                <a:lnTo>
                  <a:pt x="230946" y="1165623"/>
                </a:lnTo>
                <a:lnTo>
                  <a:pt x="232709" y="1165623"/>
                </a:lnTo>
                <a:lnTo>
                  <a:pt x="234473" y="1165623"/>
                </a:lnTo>
                <a:lnTo>
                  <a:pt x="236235" y="1165623"/>
                </a:lnTo>
                <a:lnTo>
                  <a:pt x="237998" y="1165623"/>
                </a:lnTo>
                <a:lnTo>
                  <a:pt x="239761" y="1165623"/>
                </a:lnTo>
                <a:lnTo>
                  <a:pt x="241524" y="1165623"/>
                </a:lnTo>
                <a:lnTo>
                  <a:pt x="243287" y="1165623"/>
                </a:lnTo>
                <a:lnTo>
                  <a:pt x="245050" y="1165623"/>
                </a:lnTo>
                <a:lnTo>
                  <a:pt x="246813" y="1165623"/>
                </a:lnTo>
                <a:lnTo>
                  <a:pt x="248576" y="1165623"/>
                </a:lnTo>
                <a:lnTo>
                  <a:pt x="250338" y="1165623"/>
                </a:lnTo>
                <a:lnTo>
                  <a:pt x="252102" y="1165623"/>
                </a:lnTo>
                <a:lnTo>
                  <a:pt x="253864" y="1165623"/>
                </a:lnTo>
                <a:lnTo>
                  <a:pt x="255628" y="1165623"/>
                </a:lnTo>
                <a:lnTo>
                  <a:pt x="257390" y="1165623"/>
                </a:lnTo>
                <a:lnTo>
                  <a:pt x="259154" y="1165623"/>
                </a:lnTo>
                <a:lnTo>
                  <a:pt x="260916" y="1165623"/>
                </a:lnTo>
                <a:lnTo>
                  <a:pt x="262680" y="1165623"/>
                </a:lnTo>
                <a:lnTo>
                  <a:pt x="264442" y="1165623"/>
                </a:lnTo>
                <a:lnTo>
                  <a:pt x="266205" y="1165623"/>
                </a:lnTo>
                <a:lnTo>
                  <a:pt x="267968" y="1165623"/>
                </a:lnTo>
                <a:lnTo>
                  <a:pt x="269731" y="1165623"/>
                </a:lnTo>
                <a:lnTo>
                  <a:pt x="271494" y="1165623"/>
                </a:lnTo>
                <a:lnTo>
                  <a:pt x="273257" y="1165623"/>
                </a:lnTo>
                <a:lnTo>
                  <a:pt x="275020" y="1165623"/>
                </a:lnTo>
                <a:lnTo>
                  <a:pt x="276783" y="1165623"/>
                </a:lnTo>
                <a:lnTo>
                  <a:pt x="278545" y="1165623"/>
                </a:lnTo>
                <a:lnTo>
                  <a:pt x="280309" y="1165623"/>
                </a:lnTo>
                <a:lnTo>
                  <a:pt x="282072" y="1165623"/>
                </a:lnTo>
                <a:lnTo>
                  <a:pt x="283835" y="1165623"/>
                </a:lnTo>
                <a:lnTo>
                  <a:pt x="285598" y="1165623"/>
                </a:lnTo>
                <a:lnTo>
                  <a:pt x="287361" y="1165623"/>
                </a:lnTo>
                <a:lnTo>
                  <a:pt x="289124" y="1165623"/>
                </a:lnTo>
                <a:lnTo>
                  <a:pt x="290886" y="1165623"/>
                </a:lnTo>
                <a:lnTo>
                  <a:pt x="292650" y="1165623"/>
                </a:lnTo>
                <a:lnTo>
                  <a:pt x="294412" y="1165623"/>
                </a:lnTo>
                <a:lnTo>
                  <a:pt x="296176" y="1165623"/>
                </a:lnTo>
                <a:lnTo>
                  <a:pt x="297938" y="1165623"/>
                </a:lnTo>
                <a:lnTo>
                  <a:pt x="299702" y="1165623"/>
                </a:lnTo>
                <a:lnTo>
                  <a:pt x="301464" y="1165623"/>
                </a:lnTo>
                <a:lnTo>
                  <a:pt x="303228" y="1165623"/>
                </a:lnTo>
                <a:lnTo>
                  <a:pt x="304990" y="1165623"/>
                </a:lnTo>
                <a:lnTo>
                  <a:pt x="306753" y="1165623"/>
                </a:lnTo>
                <a:lnTo>
                  <a:pt x="308516" y="1165623"/>
                </a:lnTo>
                <a:lnTo>
                  <a:pt x="310279" y="1165623"/>
                </a:lnTo>
                <a:lnTo>
                  <a:pt x="312042" y="1165623"/>
                </a:lnTo>
                <a:lnTo>
                  <a:pt x="313805" y="1165623"/>
                </a:lnTo>
                <a:lnTo>
                  <a:pt x="315568" y="1165623"/>
                </a:lnTo>
                <a:lnTo>
                  <a:pt x="317331" y="1165623"/>
                </a:lnTo>
                <a:lnTo>
                  <a:pt x="319093" y="1165623"/>
                </a:lnTo>
                <a:lnTo>
                  <a:pt x="320857" y="1165623"/>
                </a:lnTo>
                <a:lnTo>
                  <a:pt x="322619" y="1165623"/>
                </a:lnTo>
                <a:lnTo>
                  <a:pt x="324383" y="1165623"/>
                </a:lnTo>
                <a:lnTo>
                  <a:pt x="326145" y="1165623"/>
                </a:lnTo>
                <a:lnTo>
                  <a:pt x="327909" y="1165623"/>
                </a:lnTo>
                <a:lnTo>
                  <a:pt x="329671" y="1165623"/>
                </a:lnTo>
                <a:lnTo>
                  <a:pt x="331435" y="1165623"/>
                </a:lnTo>
                <a:lnTo>
                  <a:pt x="333197" y="1165623"/>
                </a:lnTo>
                <a:lnTo>
                  <a:pt x="334960" y="1165623"/>
                </a:lnTo>
                <a:lnTo>
                  <a:pt x="336723" y="1165623"/>
                </a:lnTo>
                <a:lnTo>
                  <a:pt x="338486" y="1165623"/>
                </a:lnTo>
                <a:lnTo>
                  <a:pt x="340249" y="1165623"/>
                </a:lnTo>
                <a:lnTo>
                  <a:pt x="342012" y="1165623"/>
                </a:lnTo>
                <a:lnTo>
                  <a:pt x="343776" y="1165623"/>
                </a:lnTo>
                <a:lnTo>
                  <a:pt x="345538" y="1165623"/>
                </a:lnTo>
                <a:lnTo>
                  <a:pt x="347301" y="1165623"/>
                </a:lnTo>
                <a:lnTo>
                  <a:pt x="349064" y="1165623"/>
                </a:lnTo>
                <a:lnTo>
                  <a:pt x="350827" y="1165623"/>
                </a:lnTo>
                <a:lnTo>
                  <a:pt x="352590" y="1165623"/>
                </a:lnTo>
                <a:lnTo>
                  <a:pt x="354353" y="1165623"/>
                </a:lnTo>
                <a:lnTo>
                  <a:pt x="356116" y="1165623"/>
                </a:lnTo>
                <a:lnTo>
                  <a:pt x="357879" y="1165623"/>
                </a:lnTo>
                <a:lnTo>
                  <a:pt x="359641" y="1165623"/>
                </a:lnTo>
                <a:lnTo>
                  <a:pt x="361405" y="1165623"/>
                </a:lnTo>
                <a:lnTo>
                  <a:pt x="363167" y="1165623"/>
                </a:lnTo>
                <a:lnTo>
                  <a:pt x="364931" y="1165623"/>
                </a:lnTo>
                <a:lnTo>
                  <a:pt x="366693" y="1165623"/>
                </a:lnTo>
                <a:lnTo>
                  <a:pt x="368457" y="1165623"/>
                </a:lnTo>
                <a:lnTo>
                  <a:pt x="370219" y="1165623"/>
                </a:lnTo>
                <a:lnTo>
                  <a:pt x="371983" y="1165623"/>
                </a:lnTo>
                <a:lnTo>
                  <a:pt x="373745" y="1165623"/>
                </a:lnTo>
                <a:lnTo>
                  <a:pt x="375508" y="1165623"/>
                </a:lnTo>
                <a:lnTo>
                  <a:pt x="377271" y="1165623"/>
                </a:lnTo>
                <a:lnTo>
                  <a:pt x="379034" y="1165623"/>
                </a:lnTo>
                <a:lnTo>
                  <a:pt x="380797" y="1165623"/>
                </a:lnTo>
                <a:lnTo>
                  <a:pt x="382560" y="1165623"/>
                </a:lnTo>
                <a:lnTo>
                  <a:pt x="384323" y="1165623"/>
                </a:lnTo>
                <a:lnTo>
                  <a:pt x="386086" y="1165623"/>
                </a:lnTo>
                <a:lnTo>
                  <a:pt x="387848" y="1165623"/>
                </a:lnTo>
                <a:lnTo>
                  <a:pt x="389612" y="1165623"/>
                </a:lnTo>
                <a:lnTo>
                  <a:pt x="391374" y="1165623"/>
                </a:lnTo>
                <a:lnTo>
                  <a:pt x="393138" y="1165623"/>
                </a:lnTo>
                <a:lnTo>
                  <a:pt x="394900" y="1165623"/>
                </a:lnTo>
                <a:lnTo>
                  <a:pt x="396664" y="1165623"/>
                </a:lnTo>
                <a:lnTo>
                  <a:pt x="398427" y="1165623"/>
                </a:lnTo>
                <a:lnTo>
                  <a:pt x="400189" y="1165623"/>
                </a:lnTo>
                <a:lnTo>
                  <a:pt x="401953" y="1165623"/>
                </a:lnTo>
                <a:lnTo>
                  <a:pt x="403715" y="1165623"/>
                </a:lnTo>
                <a:lnTo>
                  <a:pt x="405479" y="1165623"/>
                </a:lnTo>
                <a:lnTo>
                  <a:pt x="407241" y="1165623"/>
                </a:lnTo>
                <a:lnTo>
                  <a:pt x="409005" y="1165623"/>
                </a:lnTo>
                <a:lnTo>
                  <a:pt x="410767" y="1165623"/>
                </a:lnTo>
                <a:lnTo>
                  <a:pt x="412531" y="1165623"/>
                </a:lnTo>
                <a:lnTo>
                  <a:pt x="414293" y="1165623"/>
                </a:lnTo>
                <a:lnTo>
                  <a:pt x="416056" y="1165623"/>
                </a:lnTo>
                <a:lnTo>
                  <a:pt x="417819" y="1165623"/>
                </a:lnTo>
                <a:lnTo>
                  <a:pt x="419582" y="1165623"/>
                </a:lnTo>
                <a:lnTo>
                  <a:pt x="421345" y="1165623"/>
                </a:lnTo>
                <a:lnTo>
                  <a:pt x="423108" y="1165623"/>
                </a:lnTo>
                <a:lnTo>
                  <a:pt x="424871" y="1165623"/>
                </a:lnTo>
                <a:lnTo>
                  <a:pt x="426634" y="1165623"/>
                </a:lnTo>
                <a:lnTo>
                  <a:pt x="428396" y="1165623"/>
                </a:lnTo>
                <a:lnTo>
                  <a:pt x="430160" y="1165623"/>
                </a:lnTo>
                <a:lnTo>
                  <a:pt x="431922" y="1165623"/>
                </a:lnTo>
                <a:lnTo>
                  <a:pt x="433686" y="1165623"/>
                </a:lnTo>
                <a:lnTo>
                  <a:pt x="435448" y="1165623"/>
                </a:lnTo>
                <a:lnTo>
                  <a:pt x="437212" y="1165623"/>
                </a:lnTo>
                <a:lnTo>
                  <a:pt x="438974" y="1165623"/>
                </a:lnTo>
                <a:lnTo>
                  <a:pt x="440738" y="1165623"/>
                </a:lnTo>
                <a:lnTo>
                  <a:pt x="442500" y="1165623"/>
                </a:lnTo>
                <a:lnTo>
                  <a:pt x="444263" y="1165623"/>
                </a:lnTo>
                <a:lnTo>
                  <a:pt x="446026" y="1165623"/>
                </a:lnTo>
                <a:lnTo>
                  <a:pt x="447789" y="1165623"/>
                </a:lnTo>
                <a:lnTo>
                  <a:pt x="449552" y="1165623"/>
                </a:lnTo>
                <a:lnTo>
                  <a:pt x="451315" y="1165623"/>
                </a:lnTo>
                <a:lnTo>
                  <a:pt x="453078" y="1165623"/>
                </a:lnTo>
                <a:lnTo>
                  <a:pt x="454841" y="1165623"/>
                </a:lnTo>
                <a:lnTo>
                  <a:pt x="456604" y="1165623"/>
                </a:lnTo>
                <a:lnTo>
                  <a:pt x="458367" y="1165623"/>
                </a:lnTo>
                <a:lnTo>
                  <a:pt x="460130" y="1165623"/>
                </a:lnTo>
                <a:lnTo>
                  <a:pt x="461893" y="1165623"/>
                </a:lnTo>
                <a:lnTo>
                  <a:pt x="463656" y="1165623"/>
                </a:lnTo>
                <a:lnTo>
                  <a:pt x="465419" y="1165623"/>
                </a:lnTo>
                <a:lnTo>
                  <a:pt x="467182" y="1165623"/>
                </a:lnTo>
                <a:lnTo>
                  <a:pt x="468944" y="1165623"/>
                </a:lnTo>
                <a:lnTo>
                  <a:pt x="470708" y="1165623"/>
                </a:lnTo>
                <a:lnTo>
                  <a:pt x="472470" y="1165623"/>
                </a:lnTo>
                <a:lnTo>
                  <a:pt x="474234" y="1165623"/>
                </a:lnTo>
                <a:lnTo>
                  <a:pt x="475996" y="1165623"/>
                </a:lnTo>
                <a:lnTo>
                  <a:pt x="477760" y="1165623"/>
                </a:lnTo>
                <a:lnTo>
                  <a:pt x="479522" y="1165623"/>
                </a:lnTo>
                <a:lnTo>
                  <a:pt x="481286" y="1165623"/>
                </a:lnTo>
                <a:lnTo>
                  <a:pt x="483048" y="1165623"/>
                </a:lnTo>
                <a:lnTo>
                  <a:pt x="484811" y="1165623"/>
                </a:lnTo>
                <a:lnTo>
                  <a:pt x="486574" y="1165623"/>
                </a:lnTo>
                <a:lnTo>
                  <a:pt x="488337" y="1165623"/>
                </a:lnTo>
                <a:lnTo>
                  <a:pt x="490100" y="1165623"/>
                </a:lnTo>
                <a:lnTo>
                  <a:pt x="491863" y="1165623"/>
                </a:lnTo>
                <a:lnTo>
                  <a:pt x="493626" y="1165623"/>
                </a:lnTo>
                <a:lnTo>
                  <a:pt x="495389" y="1165623"/>
                </a:lnTo>
                <a:lnTo>
                  <a:pt x="497151" y="1165623"/>
                </a:lnTo>
                <a:lnTo>
                  <a:pt x="498915" y="1165623"/>
                </a:lnTo>
                <a:lnTo>
                  <a:pt x="500677" y="1165623"/>
                </a:lnTo>
                <a:lnTo>
                  <a:pt x="502441" y="1165623"/>
                </a:lnTo>
                <a:lnTo>
                  <a:pt x="504203" y="0"/>
                </a:lnTo>
                <a:lnTo>
                  <a:pt x="505967" y="0"/>
                </a:lnTo>
                <a:lnTo>
                  <a:pt x="507729" y="0"/>
                </a:lnTo>
                <a:lnTo>
                  <a:pt x="509493" y="0"/>
                </a:lnTo>
                <a:lnTo>
                  <a:pt x="511255" y="0"/>
                </a:lnTo>
                <a:lnTo>
                  <a:pt x="513018" y="0"/>
                </a:lnTo>
                <a:lnTo>
                  <a:pt x="514782" y="0"/>
                </a:lnTo>
                <a:lnTo>
                  <a:pt x="516544" y="0"/>
                </a:lnTo>
                <a:lnTo>
                  <a:pt x="518308" y="0"/>
                </a:lnTo>
                <a:lnTo>
                  <a:pt x="520070" y="0"/>
                </a:lnTo>
                <a:lnTo>
                  <a:pt x="521834" y="0"/>
                </a:lnTo>
                <a:lnTo>
                  <a:pt x="523596" y="0"/>
                </a:lnTo>
                <a:lnTo>
                  <a:pt x="525359" y="0"/>
                </a:lnTo>
                <a:lnTo>
                  <a:pt x="527122" y="0"/>
                </a:lnTo>
                <a:lnTo>
                  <a:pt x="528885" y="0"/>
                </a:lnTo>
                <a:lnTo>
                  <a:pt x="530648" y="0"/>
                </a:lnTo>
                <a:lnTo>
                  <a:pt x="532411" y="0"/>
                </a:lnTo>
                <a:lnTo>
                  <a:pt x="534174" y="0"/>
                </a:lnTo>
                <a:lnTo>
                  <a:pt x="535937" y="0"/>
                </a:lnTo>
                <a:lnTo>
                  <a:pt x="537699" y="0"/>
                </a:lnTo>
                <a:lnTo>
                  <a:pt x="539463" y="0"/>
                </a:lnTo>
                <a:lnTo>
                  <a:pt x="541225" y="0"/>
                </a:lnTo>
                <a:lnTo>
                  <a:pt x="542989" y="0"/>
                </a:lnTo>
                <a:lnTo>
                  <a:pt x="544751" y="0"/>
                </a:lnTo>
                <a:lnTo>
                  <a:pt x="546515" y="0"/>
                </a:lnTo>
                <a:lnTo>
                  <a:pt x="548277" y="0"/>
                </a:lnTo>
                <a:lnTo>
                  <a:pt x="550041" y="0"/>
                </a:lnTo>
                <a:lnTo>
                  <a:pt x="551803" y="0"/>
                </a:lnTo>
                <a:lnTo>
                  <a:pt x="553566" y="0"/>
                </a:lnTo>
                <a:lnTo>
                  <a:pt x="555329" y="0"/>
                </a:lnTo>
                <a:lnTo>
                  <a:pt x="557095" y="0"/>
                </a:lnTo>
                <a:lnTo>
                  <a:pt x="558853" y="0"/>
                </a:lnTo>
                <a:lnTo>
                  <a:pt x="560620" y="0"/>
                </a:lnTo>
                <a:lnTo>
                  <a:pt x="562378" y="0"/>
                </a:lnTo>
                <a:lnTo>
                  <a:pt x="564145" y="0"/>
                </a:lnTo>
                <a:lnTo>
                  <a:pt x="565903" y="0"/>
                </a:lnTo>
                <a:lnTo>
                  <a:pt x="567670" y="0"/>
                </a:lnTo>
                <a:lnTo>
                  <a:pt x="569437" y="0"/>
                </a:lnTo>
                <a:lnTo>
                  <a:pt x="571195" y="0"/>
                </a:lnTo>
                <a:lnTo>
                  <a:pt x="572962" y="0"/>
                </a:lnTo>
                <a:lnTo>
                  <a:pt x="574720" y="0"/>
                </a:lnTo>
                <a:lnTo>
                  <a:pt x="576487" y="0"/>
                </a:lnTo>
                <a:lnTo>
                  <a:pt x="578245" y="0"/>
                </a:lnTo>
                <a:lnTo>
                  <a:pt x="580012" y="0"/>
                </a:lnTo>
                <a:lnTo>
                  <a:pt x="581770" y="0"/>
                </a:lnTo>
                <a:lnTo>
                  <a:pt x="583538" y="0"/>
                </a:lnTo>
                <a:lnTo>
                  <a:pt x="585295" y="0"/>
                </a:lnTo>
                <a:lnTo>
                  <a:pt x="587063" y="0"/>
                </a:lnTo>
                <a:lnTo>
                  <a:pt x="588830" y="0"/>
                </a:lnTo>
                <a:lnTo>
                  <a:pt x="590588" y="0"/>
                </a:lnTo>
                <a:lnTo>
                  <a:pt x="592355" y="0"/>
                </a:lnTo>
                <a:lnTo>
                  <a:pt x="594113" y="0"/>
                </a:lnTo>
                <a:lnTo>
                  <a:pt x="595880" y="0"/>
                </a:lnTo>
                <a:lnTo>
                  <a:pt x="597638" y="0"/>
                </a:lnTo>
                <a:lnTo>
                  <a:pt x="599405" y="0"/>
                </a:lnTo>
                <a:lnTo>
                  <a:pt x="601163" y="0"/>
                </a:lnTo>
                <a:lnTo>
                  <a:pt x="602930" y="0"/>
                </a:lnTo>
                <a:lnTo>
                  <a:pt x="604688" y="0"/>
                </a:lnTo>
                <a:lnTo>
                  <a:pt x="606455" y="0"/>
                </a:lnTo>
                <a:lnTo>
                  <a:pt x="608213" y="0"/>
                </a:lnTo>
                <a:lnTo>
                  <a:pt x="609980" y="0"/>
                </a:lnTo>
                <a:lnTo>
                  <a:pt x="611748" y="0"/>
                </a:lnTo>
                <a:lnTo>
                  <a:pt x="613506" y="0"/>
                </a:lnTo>
                <a:lnTo>
                  <a:pt x="615273" y="0"/>
                </a:lnTo>
                <a:lnTo>
                  <a:pt x="617031" y="0"/>
                </a:lnTo>
                <a:lnTo>
                  <a:pt x="618798" y="0"/>
                </a:lnTo>
                <a:lnTo>
                  <a:pt x="620556" y="0"/>
                </a:lnTo>
                <a:lnTo>
                  <a:pt x="622323" y="0"/>
                </a:lnTo>
                <a:lnTo>
                  <a:pt x="624081" y="0"/>
                </a:lnTo>
                <a:lnTo>
                  <a:pt x="625848" y="0"/>
                </a:lnTo>
                <a:lnTo>
                  <a:pt x="627606" y="0"/>
                </a:lnTo>
                <a:lnTo>
                  <a:pt x="629373" y="0"/>
                </a:lnTo>
                <a:lnTo>
                  <a:pt x="631140" y="0"/>
                </a:lnTo>
                <a:lnTo>
                  <a:pt x="632898" y="0"/>
                </a:lnTo>
                <a:lnTo>
                  <a:pt x="634665" y="0"/>
                </a:lnTo>
                <a:lnTo>
                  <a:pt x="636423" y="0"/>
                </a:lnTo>
                <a:lnTo>
                  <a:pt x="638190" y="0"/>
                </a:lnTo>
                <a:lnTo>
                  <a:pt x="639948" y="0"/>
                </a:lnTo>
                <a:lnTo>
                  <a:pt x="641715" y="0"/>
                </a:lnTo>
                <a:lnTo>
                  <a:pt x="643473" y="0"/>
                </a:lnTo>
                <a:lnTo>
                  <a:pt x="645241" y="0"/>
                </a:lnTo>
                <a:lnTo>
                  <a:pt x="646999" y="0"/>
                </a:lnTo>
                <a:lnTo>
                  <a:pt x="648766" y="0"/>
                </a:lnTo>
                <a:lnTo>
                  <a:pt x="650533" y="0"/>
                </a:lnTo>
                <a:lnTo>
                  <a:pt x="652291" y="0"/>
                </a:lnTo>
                <a:lnTo>
                  <a:pt x="654058" y="0"/>
                </a:lnTo>
                <a:lnTo>
                  <a:pt x="655816" y="0"/>
                </a:lnTo>
                <a:lnTo>
                  <a:pt x="657583" y="0"/>
                </a:lnTo>
                <a:lnTo>
                  <a:pt x="659341" y="0"/>
                </a:lnTo>
                <a:lnTo>
                  <a:pt x="661108" y="0"/>
                </a:lnTo>
                <a:lnTo>
                  <a:pt x="662866" y="0"/>
                </a:lnTo>
                <a:lnTo>
                  <a:pt x="664633" y="0"/>
                </a:lnTo>
                <a:lnTo>
                  <a:pt x="666391" y="0"/>
                </a:lnTo>
                <a:lnTo>
                  <a:pt x="668158" y="0"/>
                </a:lnTo>
                <a:lnTo>
                  <a:pt x="669926" y="0"/>
                </a:lnTo>
                <a:lnTo>
                  <a:pt x="671683" y="0"/>
                </a:lnTo>
                <a:lnTo>
                  <a:pt x="673451" y="0"/>
                </a:lnTo>
                <a:lnTo>
                  <a:pt x="675209" y="0"/>
                </a:lnTo>
                <a:lnTo>
                  <a:pt x="676976" y="0"/>
                </a:lnTo>
                <a:lnTo>
                  <a:pt x="678734" y="0"/>
                </a:lnTo>
                <a:lnTo>
                  <a:pt x="680501" y="0"/>
                </a:lnTo>
                <a:lnTo>
                  <a:pt x="682259" y="0"/>
                </a:lnTo>
                <a:lnTo>
                  <a:pt x="684026" y="0"/>
                </a:lnTo>
                <a:lnTo>
                  <a:pt x="685784" y="0"/>
                </a:lnTo>
                <a:lnTo>
                  <a:pt x="687551" y="0"/>
                </a:lnTo>
                <a:lnTo>
                  <a:pt x="689309" y="0"/>
                </a:lnTo>
                <a:lnTo>
                  <a:pt x="691076" y="0"/>
                </a:lnTo>
                <a:lnTo>
                  <a:pt x="692843" y="0"/>
                </a:lnTo>
                <a:lnTo>
                  <a:pt x="694601" y="0"/>
                </a:lnTo>
                <a:lnTo>
                  <a:pt x="696368" y="0"/>
                </a:lnTo>
                <a:lnTo>
                  <a:pt x="698126" y="0"/>
                </a:lnTo>
                <a:lnTo>
                  <a:pt x="699894" y="0"/>
                </a:lnTo>
                <a:lnTo>
                  <a:pt x="701651" y="0"/>
                </a:lnTo>
                <a:lnTo>
                  <a:pt x="703419" y="0"/>
                </a:lnTo>
                <a:lnTo>
                  <a:pt x="705176" y="0"/>
                </a:lnTo>
                <a:lnTo>
                  <a:pt x="706944" y="0"/>
                </a:lnTo>
                <a:lnTo>
                  <a:pt x="708702" y="0"/>
                </a:lnTo>
                <a:lnTo>
                  <a:pt x="710469" y="0"/>
                </a:lnTo>
                <a:lnTo>
                  <a:pt x="712236" y="0"/>
                </a:lnTo>
                <a:lnTo>
                  <a:pt x="713994" y="0"/>
                </a:lnTo>
                <a:lnTo>
                  <a:pt x="715761" y="0"/>
                </a:lnTo>
                <a:lnTo>
                  <a:pt x="717519" y="0"/>
                </a:lnTo>
                <a:lnTo>
                  <a:pt x="719286" y="0"/>
                </a:lnTo>
                <a:lnTo>
                  <a:pt x="721044" y="0"/>
                </a:lnTo>
                <a:lnTo>
                  <a:pt x="722811" y="0"/>
                </a:lnTo>
                <a:lnTo>
                  <a:pt x="724569" y="0"/>
                </a:lnTo>
                <a:lnTo>
                  <a:pt x="726336" y="0"/>
                </a:lnTo>
                <a:lnTo>
                  <a:pt x="728094" y="0"/>
                </a:lnTo>
                <a:lnTo>
                  <a:pt x="729861" y="0"/>
                </a:lnTo>
                <a:lnTo>
                  <a:pt x="731629" y="0"/>
                </a:lnTo>
                <a:lnTo>
                  <a:pt x="733387" y="0"/>
                </a:lnTo>
                <a:lnTo>
                  <a:pt x="735154" y="0"/>
                </a:lnTo>
                <a:lnTo>
                  <a:pt x="736912" y="0"/>
                </a:lnTo>
                <a:lnTo>
                  <a:pt x="738679" y="0"/>
                </a:lnTo>
                <a:lnTo>
                  <a:pt x="740437" y="0"/>
                </a:lnTo>
                <a:lnTo>
                  <a:pt x="742204" y="0"/>
                </a:lnTo>
                <a:lnTo>
                  <a:pt x="743962" y="0"/>
                </a:lnTo>
                <a:lnTo>
                  <a:pt x="745729" y="0"/>
                </a:lnTo>
                <a:lnTo>
                  <a:pt x="747487" y="0"/>
                </a:lnTo>
                <a:lnTo>
                  <a:pt x="749254" y="0"/>
                </a:lnTo>
                <a:lnTo>
                  <a:pt x="751021" y="0"/>
                </a:lnTo>
                <a:lnTo>
                  <a:pt x="752779" y="0"/>
                </a:lnTo>
                <a:lnTo>
                  <a:pt x="754546" y="0"/>
                </a:lnTo>
                <a:lnTo>
                  <a:pt x="756304" y="1165623"/>
                </a:lnTo>
                <a:lnTo>
                  <a:pt x="758071" y="1165623"/>
                </a:lnTo>
                <a:lnTo>
                  <a:pt x="759829" y="1165623"/>
                </a:lnTo>
                <a:lnTo>
                  <a:pt x="761597" y="1165623"/>
                </a:lnTo>
                <a:lnTo>
                  <a:pt x="763354" y="1165623"/>
                </a:lnTo>
                <a:lnTo>
                  <a:pt x="765122" y="1165623"/>
                </a:lnTo>
                <a:lnTo>
                  <a:pt x="766880" y="1165623"/>
                </a:lnTo>
                <a:lnTo>
                  <a:pt x="768647" y="1165623"/>
                </a:lnTo>
                <a:lnTo>
                  <a:pt x="770405" y="1165623"/>
                </a:lnTo>
                <a:lnTo>
                  <a:pt x="772172" y="1165623"/>
                </a:lnTo>
                <a:lnTo>
                  <a:pt x="773939" y="1165623"/>
                </a:lnTo>
                <a:lnTo>
                  <a:pt x="775697" y="1165623"/>
                </a:lnTo>
                <a:lnTo>
                  <a:pt x="777464" y="1165623"/>
                </a:lnTo>
                <a:lnTo>
                  <a:pt x="779222" y="1165623"/>
                </a:lnTo>
                <a:lnTo>
                  <a:pt x="780989" y="1165623"/>
                </a:lnTo>
                <a:lnTo>
                  <a:pt x="782747" y="1165623"/>
                </a:lnTo>
                <a:lnTo>
                  <a:pt x="784514" y="1165623"/>
                </a:lnTo>
                <a:lnTo>
                  <a:pt x="786272" y="1165623"/>
                </a:lnTo>
                <a:lnTo>
                  <a:pt x="788039" y="1165623"/>
                </a:lnTo>
                <a:lnTo>
                  <a:pt x="789797" y="1165623"/>
                </a:lnTo>
                <a:lnTo>
                  <a:pt x="791564" y="1165623"/>
                </a:lnTo>
                <a:lnTo>
                  <a:pt x="793332" y="1165623"/>
                </a:lnTo>
                <a:lnTo>
                  <a:pt x="795090" y="1165623"/>
                </a:lnTo>
                <a:lnTo>
                  <a:pt x="796857" y="1165623"/>
                </a:lnTo>
                <a:lnTo>
                  <a:pt x="798615" y="1165623"/>
                </a:lnTo>
                <a:lnTo>
                  <a:pt x="800382" y="1165623"/>
                </a:lnTo>
                <a:lnTo>
                  <a:pt x="802140" y="1165623"/>
                </a:lnTo>
                <a:lnTo>
                  <a:pt x="803907" y="1165623"/>
                </a:lnTo>
                <a:lnTo>
                  <a:pt x="805665" y="1165623"/>
                </a:lnTo>
                <a:lnTo>
                  <a:pt x="807432" y="1165623"/>
                </a:lnTo>
                <a:lnTo>
                  <a:pt x="809190" y="1165623"/>
                </a:lnTo>
                <a:lnTo>
                  <a:pt x="810957" y="1165623"/>
                </a:lnTo>
                <a:lnTo>
                  <a:pt x="812724" y="1165623"/>
                </a:lnTo>
                <a:lnTo>
                  <a:pt x="814482" y="1165623"/>
                </a:lnTo>
                <a:lnTo>
                  <a:pt x="816249" y="1165623"/>
                </a:lnTo>
                <a:lnTo>
                  <a:pt x="818007" y="1165623"/>
                </a:lnTo>
                <a:lnTo>
                  <a:pt x="819775" y="1165623"/>
                </a:lnTo>
                <a:lnTo>
                  <a:pt x="821532" y="1165623"/>
                </a:lnTo>
                <a:lnTo>
                  <a:pt x="823300" y="1165623"/>
                </a:lnTo>
                <a:lnTo>
                  <a:pt x="825057" y="1165623"/>
                </a:lnTo>
                <a:lnTo>
                  <a:pt x="826825" y="1165623"/>
                </a:lnTo>
                <a:lnTo>
                  <a:pt x="828583" y="1165623"/>
                </a:lnTo>
                <a:lnTo>
                  <a:pt x="830350" y="1165623"/>
                </a:lnTo>
                <a:lnTo>
                  <a:pt x="832117" y="1165623"/>
                </a:lnTo>
                <a:lnTo>
                  <a:pt x="833875" y="1165623"/>
                </a:lnTo>
                <a:lnTo>
                  <a:pt x="835642" y="1165623"/>
                </a:lnTo>
                <a:lnTo>
                  <a:pt x="837400" y="1165623"/>
                </a:lnTo>
                <a:lnTo>
                  <a:pt x="839167" y="1165623"/>
                </a:lnTo>
                <a:lnTo>
                  <a:pt x="840925" y="1165623"/>
                </a:lnTo>
                <a:lnTo>
                  <a:pt x="842692" y="1165623"/>
                </a:lnTo>
                <a:lnTo>
                  <a:pt x="844450" y="1165623"/>
                </a:lnTo>
                <a:lnTo>
                  <a:pt x="846217" y="1165623"/>
                </a:lnTo>
                <a:lnTo>
                  <a:pt x="847975" y="1165623"/>
                </a:lnTo>
                <a:lnTo>
                  <a:pt x="849742" y="1165623"/>
                </a:lnTo>
                <a:lnTo>
                  <a:pt x="851500" y="1165623"/>
                </a:lnTo>
                <a:lnTo>
                  <a:pt x="853268" y="1165623"/>
                </a:lnTo>
                <a:lnTo>
                  <a:pt x="855035" y="1165623"/>
                </a:lnTo>
                <a:lnTo>
                  <a:pt x="856793" y="1165623"/>
                </a:lnTo>
                <a:lnTo>
                  <a:pt x="858560" y="1165623"/>
                </a:lnTo>
                <a:lnTo>
                  <a:pt x="860318" y="1165623"/>
                </a:lnTo>
                <a:lnTo>
                  <a:pt x="862085" y="1165623"/>
                </a:lnTo>
                <a:lnTo>
                  <a:pt x="863843" y="1165623"/>
                </a:lnTo>
                <a:lnTo>
                  <a:pt x="865610" y="1165623"/>
                </a:lnTo>
                <a:lnTo>
                  <a:pt x="867368" y="1165623"/>
                </a:lnTo>
                <a:lnTo>
                  <a:pt x="869135" y="1165623"/>
                </a:lnTo>
                <a:lnTo>
                  <a:pt x="870893" y="1165623"/>
                </a:lnTo>
                <a:lnTo>
                  <a:pt x="872660" y="1165623"/>
                </a:lnTo>
                <a:lnTo>
                  <a:pt x="874427" y="1165623"/>
                </a:lnTo>
                <a:lnTo>
                  <a:pt x="876185" y="1165623"/>
                </a:lnTo>
                <a:lnTo>
                  <a:pt x="877952" y="1165623"/>
                </a:lnTo>
                <a:lnTo>
                  <a:pt x="879710" y="1165623"/>
                </a:lnTo>
                <a:lnTo>
                  <a:pt x="881478" y="1165623"/>
                </a:lnTo>
                <a:lnTo>
                  <a:pt x="883235" y="1165623"/>
                </a:lnTo>
                <a:lnTo>
                  <a:pt x="885003" y="1165623"/>
                </a:lnTo>
                <a:lnTo>
                  <a:pt x="886761" y="1165623"/>
                </a:lnTo>
                <a:lnTo>
                  <a:pt x="888528" y="1165623"/>
                </a:lnTo>
                <a:lnTo>
                  <a:pt x="890286" y="1165623"/>
                </a:lnTo>
                <a:lnTo>
                  <a:pt x="892053" y="1165623"/>
                </a:lnTo>
                <a:lnTo>
                  <a:pt x="893820" y="1165623"/>
                </a:lnTo>
                <a:lnTo>
                  <a:pt x="895578" y="1165623"/>
                </a:lnTo>
                <a:lnTo>
                  <a:pt x="897345" y="1165623"/>
                </a:lnTo>
                <a:lnTo>
                  <a:pt x="899103" y="1165623"/>
                </a:lnTo>
                <a:lnTo>
                  <a:pt x="900870" y="1165623"/>
                </a:lnTo>
                <a:lnTo>
                  <a:pt x="902628" y="1165623"/>
                </a:lnTo>
                <a:lnTo>
                  <a:pt x="904395" y="1165623"/>
                </a:lnTo>
                <a:lnTo>
                  <a:pt x="906153" y="1165623"/>
                </a:lnTo>
                <a:lnTo>
                  <a:pt x="907920" y="1165623"/>
                </a:lnTo>
                <a:lnTo>
                  <a:pt x="909678" y="1165623"/>
                </a:lnTo>
                <a:lnTo>
                  <a:pt x="911445" y="1165623"/>
                </a:lnTo>
                <a:lnTo>
                  <a:pt x="913213" y="1165623"/>
                </a:lnTo>
                <a:lnTo>
                  <a:pt x="914971" y="1165623"/>
                </a:lnTo>
                <a:lnTo>
                  <a:pt x="916738" y="1165623"/>
                </a:lnTo>
                <a:lnTo>
                  <a:pt x="918496" y="1165623"/>
                </a:lnTo>
                <a:lnTo>
                  <a:pt x="920263" y="1165623"/>
                </a:lnTo>
                <a:lnTo>
                  <a:pt x="922021" y="1165623"/>
                </a:lnTo>
                <a:lnTo>
                  <a:pt x="923788" y="1165623"/>
                </a:lnTo>
                <a:lnTo>
                  <a:pt x="925546" y="1165623"/>
                </a:lnTo>
                <a:lnTo>
                  <a:pt x="927313" y="1165623"/>
                </a:lnTo>
                <a:lnTo>
                  <a:pt x="929071" y="1165623"/>
                </a:lnTo>
                <a:lnTo>
                  <a:pt x="930838" y="1165623"/>
                </a:lnTo>
                <a:lnTo>
                  <a:pt x="932605" y="1165623"/>
                </a:lnTo>
                <a:lnTo>
                  <a:pt x="934363" y="1165623"/>
                </a:lnTo>
                <a:lnTo>
                  <a:pt x="936130" y="1165623"/>
                </a:lnTo>
                <a:lnTo>
                  <a:pt x="937888" y="1165623"/>
                </a:lnTo>
                <a:lnTo>
                  <a:pt x="939656" y="1165623"/>
                </a:lnTo>
                <a:lnTo>
                  <a:pt x="941413" y="1165623"/>
                </a:lnTo>
                <a:lnTo>
                  <a:pt x="943181" y="1165623"/>
                </a:lnTo>
                <a:lnTo>
                  <a:pt x="944938" y="1165623"/>
                </a:lnTo>
                <a:lnTo>
                  <a:pt x="946706" y="1165623"/>
                </a:lnTo>
                <a:lnTo>
                  <a:pt x="948464" y="1165623"/>
                </a:lnTo>
                <a:lnTo>
                  <a:pt x="950231" y="1165623"/>
                </a:lnTo>
                <a:lnTo>
                  <a:pt x="951989" y="1165623"/>
                </a:lnTo>
                <a:lnTo>
                  <a:pt x="953756" y="1165623"/>
                </a:lnTo>
                <a:lnTo>
                  <a:pt x="955523" y="1165623"/>
                </a:lnTo>
                <a:lnTo>
                  <a:pt x="957281" y="1165623"/>
                </a:lnTo>
                <a:lnTo>
                  <a:pt x="959048" y="1165623"/>
                </a:lnTo>
                <a:lnTo>
                  <a:pt x="960806" y="1165623"/>
                </a:lnTo>
                <a:lnTo>
                  <a:pt x="962573" y="1165623"/>
                </a:lnTo>
                <a:lnTo>
                  <a:pt x="964331" y="1165623"/>
                </a:lnTo>
                <a:lnTo>
                  <a:pt x="966098" y="1165623"/>
                </a:lnTo>
                <a:lnTo>
                  <a:pt x="967856" y="1165623"/>
                </a:lnTo>
                <a:lnTo>
                  <a:pt x="969623" y="1165623"/>
                </a:lnTo>
                <a:lnTo>
                  <a:pt x="971381" y="1165623"/>
                </a:lnTo>
                <a:lnTo>
                  <a:pt x="973148" y="1165623"/>
                </a:lnTo>
                <a:lnTo>
                  <a:pt x="974916" y="1165623"/>
                </a:lnTo>
                <a:lnTo>
                  <a:pt x="976674" y="1165623"/>
                </a:lnTo>
                <a:lnTo>
                  <a:pt x="978441" y="1165623"/>
                </a:lnTo>
                <a:lnTo>
                  <a:pt x="980199" y="1165623"/>
                </a:lnTo>
                <a:lnTo>
                  <a:pt x="981966" y="1165623"/>
                </a:lnTo>
                <a:lnTo>
                  <a:pt x="983724" y="1165623"/>
                </a:lnTo>
                <a:lnTo>
                  <a:pt x="985491" y="1165623"/>
                </a:lnTo>
                <a:lnTo>
                  <a:pt x="987249" y="1165623"/>
                </a:lnTo>
                <a:lnTo>
                  <a:pt x="989016" y="1165623"/>
                </a:lnTo>
                <a:lnTo>
                  <a:pt x="990774" y="1165623"/>
                </a:lnTo>
                <a:lnTo>
                  <a:pt x="992541" y="1165623"/>
                </a:lnTo>
                <a:lnTo>
                  <a:pt x="994308" y="1165623"/>
                </a:lnTo>
                <a:lnTo>
                  <a:pt x="996066" y="1165623"/>
                </a:lnTo>
                <a:lnTo>
                  <a:pt x="997833" y="1165623"/>
                </a:lnTo>
                <a:lnTo>
                  <a:pt x="999591" y="1165623"/>
                </a:lnTo>
                <a:lnTo>
                  <a:pt x="1001359" y="1165623"/>
                </a:lnTo>
                <a:lnTo>
                  <a:pt x="1003117" y="1165623"/>
                </a:lnTo>
                <a:lnTo>
                  <a:pt x="1004884" y="1165623"/>
                </a:lnTo>
                <a:lnTo>
                  <a:pt x="1006642" y="1165623"/>
                </a:lnTo>
                <a:lnTo>
                  <a:pt x="1008409" y="1165623"/>
                </a:lnTo>
                <a:lnTo>
                  <a:pt x="1010167" y="1165623"/>
                </a:lnTo>
                <a:lnTo>
                  <a:pt x="1011934" y="1165623"/>
                </a:lnTo>
                <a:lnTo>
                  <a:pt x="1013701" y="1165623"/>
                </a:lnTo>
                <a:lnTo>
                  <a:pt x="1015459" y="1165623"/>
                </a:lnTo>
                <a:lnTo>
                  <a:pt x="1017226" y="1165623"/>
                </a:lnTo>
                <a:lnTo>
                  <a:pt x="1018984" y="1165623"/>
                </a:lnTo>
                <a:lnTo>
                  <a:pt x="1020751" y="1165623"/>
                </a:lnTo>
                <a:lnTo>
                  <a:pt x="1022509" y="1165623"/>
                </a:lnTo>
                <a:lnTo>
                  <a:pt x="1024276" y="1165623"/>
                </a:lnTo>
                <a:lnTo>
                  <a:pt x="1026034" y="1165623"/>
                </a:lnTo>
                <a:lnTo>
                  <a:pt x="1027801" y="1165623"/>
                </a:lnTo>
                <a:lnTo>
                  <a:pt x="1029559" y="1165623"/>
                </a:lnTo>
                <a:lnTo>
                  <a:pt x="1031326" y="1165623"/>
                </a:lnTo>
                <a:lnTo>
                  <a:pt x="1033084" y="1165623"/>
                </a:lnTo>
                <a:lnTo>
                  <a:pt x="1034852" y="1165623"/>
                </a:lnTo>
                <a:lnTo>
                  <a:pt x="1036619" y="1165623"/>
                </a:lnTo>
                <a:lnTo>
                  <a:pt x="1038377" y="1165623"/>
                </a:lnTo>
                <a:lnTo>
                  <a:pt x="1040144" y="1165623"/>
                </a:lnTo>
                <a:lnTo>
                  <a:pt x="1041902" y="1165623"/>
                </a:lnTo>
                <a:lnTo>
                  <a:pt x="1043669" y="1165623"/>
                </a:lnTo>
                <a:lnTo>
                  <a:pt x="1045427" y="1165623"/>
                </a:lnTo>
                <a:lnTo>
                  <a:pt x="1047194" y="1165623"/>
                </a:lnTo>
                <a:lnTo>
                  <a:pt x="1048952" y="1165623"/>
                </a:lnTo>
                <a:lnTo>
                  <a:pt x="1050719" y="1165623"/>
                </a:lnTo>
                <a:lnTo>
                  <a:pt x="1052477" y="1165623"/>
                </a:lnTo>
                <a:lnTo>
                  <a:pt x="1054244" y="1165623"/>
                </a:lnTo>
                <a:lnTo>
                  <a:pt x="1056012" y="1165623"/>
                </a:lnTo>
                <a:lnTo>
                  <a:pt x="1057769" y="1165623"/>
                </a:lnTo>
                <a:lnTo>
                  <a:pt x="1059537" y="1165623"/>
                </a:lnTo>
                <a:lnTo>
                  <a:pt x="1061294" y="1165623"/>
                </a:lnTo>
                <a:lnTo>
                  <a:pt x="1063062" y="1165623"/>
                </a:lnTo>
                <a:lnTo>
                  <a:pt x="1064820" y="1165623"/>
                </a:lnTo>
                <a:lnTo>
                  <a:pt x="1066587" y="1165623"/>
                </a:lnTo>
                <a:lnTo>
                  <a:pt x="1068345" y="1165623"/>
                </a:lnTo>
                <a:lnTo>
                  <a:pt x="1070112" y="1165623"/>
                </a:lnTo>
                <a:lnTo>
                  <a:pt x="1071870" y="1165623"/>
                </a:lnTo>
                <a:lnTo>
                  <a:pt x="1073637" y="1165623"/>
                </a:lnTo>
                <a:lnTo>
                  <a:pt x="1075404" y="1165623"/>
                </a:lnTo>
                <a:lnTo>
                  <a:pt x="1077162" y="1165623"/>
                </a:lnTo>
                <a:lnTo>
                  <a:pt x="1078929" y="1165623"/>
                </a:lnTo>
                <a:lnTo>
                  <a:pt x="1080687" y="1165623"/>
                </a:lnTo>
                <a:lnTo>
                  <a:pt x="1082454" y="1165623"/>
                </a:lnTo>
                <a:lnTo>
                  <a:pt x="1084212" y="1165623"/>
                </a:lnTo>
                <a:lnTo>
                  <a:pt x="1085979" y="1165623"/>
                </a:lnTo>
                <a:lnTo>
                  <a:pt x="1087737" y="1165623"/>
                </a:lnTo>
                <a:lnTo>
                  <a:pt x="1089505" y="1165623"/>
                </a:lnTo>
                <a:lnTo>
                  <a:pt x="1091262" y="1165623"/>
                </a:lnTo>
                <a:lnTo>
                  <a:pt x="1093030" y="1165623"/>
                </a:lnTo>
                <a:lnTo>
                  <a:pt x="1094797" y="1165623"/>
                </a:lnTo>
                <a:lnTo>
                  <a:pt x="1096555" y="1165623"/>
                </a:lnTo>
                <a:lnTo>
                  <a:pt x="1098322" y="1165623"/>
                </a:lnTo>
                <a:lnTo>
                  <a:pt x="1100080" y="1165623"/>
                </a:lnTo>
                <a:lnTo>
                  <a:pt x="1101847" y="1165623"/>
                </a:lnTo>
                <a:lnTo>
                  <a:pt x="1103605" y="1165623"/>
                </a:lnTo>
                <a:lnTo>
                  <a:pt x="1105372" y="1165623"/>
                </a:lnTo>
                <a:lnTo>
                  <a:pt x="1107130" y="1165623"/>
                </a:lnTo>
                <a:lnTo>
                  <a:pt x="1108897" y="1165623"/>
                </a:lnTo>
                <a:lnTo>
                  <a:pt x="1110655" y="1165623"/>
                </a:lnTo>
                <a:lnTo>
                  <a:pt x="1112422" y="1165623"/>
                </a:lnTo>
                <a:lnTo>
                  <a:pt x="1114180" y="1165623"/>
                </a:lnTo>
                <a:lnTo>
                  <a:pt x="1115947" y="1165623"/>
                </a:lnTo>
                <a:lnTo>
                  <a:pt x="1117715" y="1165623"/>
                </a:lnTo>
                <a:lnTo>
                  <a:pt x="1119472" y="1165623"/>
                </a:lnTo>
                <a:lnTo>
                  <a:pt x="1121240" y="1165623"/>
                </a:lnTo>
                <a:lnTo>
                  <a:pt x="1122998" y="1165623"/>
                </a:lnTo>
                <a:lnTo>
                  <a:pt x="1124765" y="1165623"/>
                </a:lnTo>
                <a:lnTo>
                  <a:pt x="1126523" y="1165623"/>
                </a:lnTo>
                <a:lnTo>
                  <a:pt x="1128290" y="1165623"/>
                </a:lnTo>
                <a:lnTo>
                  <a:pt x="1130048" y="1165623"/>
                </a:lnTo>
                <a:lnTo>
                  <a:pt x="1131815" y="1165623"/>
                </a:lnTo>
                <a:lnTo>
                  <a:pt x="1133573" y="1165623"/>
                </a:lnTo>
                <a:lnTo>
                  <a:pt x="1135340" y="1165623"/>
                </a:lnTo>
                <a:lnTo>
                  <a:pt x="1137107" y="1165623"/>
                </a:lnTo>
                <a:lnTo>
                  <a:pt x="1138865" y="1165623"/>
                </a:lnTo>
                <a:lnTo>
                  <a:pt x="1140632" y="1165623"/>
                </a:lnTo>
                <a:lnTo>
                  <a:pt x="1142390" y="1165623"/>
                </a:lnTo>
                <a:lnTo>
                  <a:pt x="1144157" y="1165623"/>
                </a:lnTo>
                <a:lnTo>
                  <a:pt x="1145915" y="1165623"/>
                </a:lnTo>
                <a:lnTo>
                  <a:pt x="1147682" y="1165623"/>
                </a:lnTo>
                <a:lnTo>
                  <a:pt x="1149440" y="1165623"/>
                </a:lnTo>
                <a:lnTo>
                  <a:pt x="1151208" y="1165623"/>
                </a:lnTo>
                <a:lnTo>
                  <a:pt x="1152965" y="1165623"/>
                </a:lnTo>
                <a:lnTo>
                  <a:pt x="1154733" y="1165623"/>
                </a:lnTo>
                <a:lnTo>
                  <a:pt x="1156500" y="1165623"/>
                </a:lnTo>
                <a:lnTo>
                  <a:pt x="1158258" y="1165623"/>
                </a:lnTo>
                <a:lnTo>
                  <a:pt x="1160025" y="1165623"/>
                </a:lnTo>
                <a:lnTo>
                  <a:pt x="1161783" y="1165623"/>
                </a:lnTo>
                <a:lnTo>
                  <a:pt x="1163550" y="1165623"/>
                </a:lnTo>
                <a:lnTo>
                  <a:pt x="1165308" y="1165623"/>
                </a:lnTo>
                <a:lnTo>
                  <a:pt x="1167075" y="1165623"/>
                </a:lnTo>
                <a:lnTo>
                  <a:pt x="1168833" y="1165623"/>
                </a:lnTo>
                <a:lnTo>
                  <a:pt x="1170600" y="1165623"/>
                </a:lnTo>
                <a:lnTo>
                  <a:pt x="1172358" y="1165623"/>
                </a:lnTo>
                <a:lnTo>
                  <a:pt x="1174125" y="1165623"/>
                </a:lnTo>
                <a:lnTo>
                  <a:pt x="1175893" y="1165623"/>
                </a:lnTo>
                <a:lnTo>
                  <a:pt x="1177650" y="1165623"/>
                </a:lnTo>
                <a:lnTo>
                  <a:pt x="1179418" y="1165623"/>
                </a:lnTo>
                <a:lnTo>
                  <a:pt x="1181175" y="1165623"/>
                </a:lnTo>
                <a:lnTo>
                  <a:pt x="1182943" y="1165623"/>
                </a:lnTo>
                <a:lnTo>
                  <a:pt x="1184701" y="1165623"/>
                </a:lnTo>
                <a:lnTo>
                  <a:pt x="1186468" y="1165623"/>
                </a:lnTo>
                <a:lnTo>
                  <a:pt x="1188226" y="1165623"/>
                </a:lnTo>
                <a:lnTo>
                  <a:pt x="1189993" y="1165623"/>
                </a:lnTo>
                <a:lnTo>
                  <a:pt x="1191751" y="1165623"/>
                </a:lnTo>
                <a:lnTo>
                  <a:pt x="1193518" y="1165623"/>
                </a:lnTo>
                <a:lnTo>
                  <a:pt x="1195276" y="1165623"/>
                </a:lnTo>
                <a:lnTo>
                  <a:pt x="1197043" y="1165623"/>
                </a:lnTo>
                <a:lnTo>
                  <a:pt x="1198810" y="1165623"/>
                </a:lnTo>
                <a:lnTo>
                  <a:pt x="1200568" y="1165623"/>
                </a:lnTo>
                <a:lnTo>
                  <a:pt x="1202335" y="1165623"/>
                </a:lnTo>
                <a:lnTo>
                  <a:pt x="1204093" y="1165623"/>
                </a:lnTo>
                <a:lnTo>
                  <a:pt x="1205860" y="1165623"/>
                </a:lnTo>
                <a:lnTo>
                  <a:pt x="1207618" y="1165623"/>
                </a:lnTo>
                <a:lnTo>
                  <a:pt x="1209386" y="1165623"/>
                </a:lnTo>
                <a:lnTo>
                  <a:pt x="1211143" y="1165623"/>
                </a:lnTo>
                <a:lnTo>
                  <a:pt x="1212911" y="1165623"/>
                </a:lnTo>
                <a:lnTo>
                  <a:pt x="1214668" y="1165623"/>
                </a:lnTo>
                <a:lnTo>
                  <a:pt x="1216436" y="1165623"/>
                </a:lnTo>
                <a:lnTo>
                  <a:pt x="1218203" y="1165623"/>
                </a:lnTo>
                <a:lnTo>
                  <a:pt x="1219961" y="1165623"/>
                </a:lnTo>
                <a:lnTo>
                  <a:pt x="1221728" y="1165623"/>
                </a:lnTo>
                <a:lnTo>
                  <a:pt x="1223486" y="1165623"/>
                </a:lnTo>
                <a:lnTo>
                  <a:pt x="1225253" y="1165623"/>
                </a:lnTo>
                <a:lnTo>
                  <a:pt x="1227011" y="1165623"/>
                </a:lnTo>
                <a:lnTo>
                  <a:pt x="1228778" y="1165623"/>
                </a:lnTo>
                <a:lnTo>
                  <a:pt x="1230536" y="1165623"/>
                </a:lnTo>
                <a:lnTo>
                  <a:pt x="1232303" y="1165623"/>
                </a:lnTo>
                <a:lnTo>
                  <a:pt x="1234061" y="1165623"/>
                </a:lnTo>
                <a:lnTo>
                  <a:pt x="1235828" y="1165623"/>
                </a:lnTo>
                <a:lnTo>
                  <a:pt x="1237596" y="1165623"/>
                </a:lnTo>
                <a:lnTo>
                  <a:pt x="1239353" y="1165623"/>
                </a:lnTo>
                <a:lnTo>
                  <a:pt x="1241121" y="1165623"/>
                </a:lnTo>
                <a:lnTo>
                  <a:pt x="1242878" y="1165623"/>
                </a:lnTo>
                <a:lnTo>
                  <a:pt x="1244646" y="1165623"/>
                </a:lnTo>
                <a:lnTo>
                  <a:pt x="1246404" y="1165623"/>
                </a:lnTo>
                <a:lnTo>
                  <a:pt x="1248171" y="1165623"/>
                </a:lnTo>
                <a:lnTo>
                  <a:pt x="1249929" y="1165623"/>
                </a:lnTo>
                <a:lnTo>
                  <a:pt x="1251696" y="1165623"/>
                </a:lnTo>
                <a:lnTo>
                  <a:pt x="1253454" y="1165623"/>
                </a:lnTo>
                <a:lnTo>
                  <a:pt x="1255221" y="1165623"/>
                </a:lnTo>
                <a:lnTo>
                  <a:pt x="1256988" y="1165623"/>
                </a:lnTo>
                <a:lnTo>
                  <a:pt x="1258746" y="1165623"/>
                </a:lnTo>
                <a:lnTo>
                  <a:pt x="1260513" y="1165623"/>
                </a:lnTo>
                <a:lnTo>
                  <a:pt x="1262271" y="1165623"/>
                </a:lnTo>
                <a:lnTo>
                  <a:pt x="1264038" y="1165623"/>
                </a:lnTo>
                <a:lnTo>
                  <a:pt x="1265796" y="1165623"/>
                </a:lnTo>
                <a:lnTo>
                  <a:pt x="1267563" y="1165623"/>
                </a:lnTo>
                <a:lnTo>
                  <a:pt x="1269321" y="1165623"/>
                </a:lnTo>
                <a:lnTo>
                  <a:pt x="1271089" y="1165623"/>
                </a:lnTo>
                <a:lnTo>
                  <a:pt x="1272847" y="1165623"/>
                </a:lnTo>
                <a:lnTo>
                  <a:pt x="1274614" y="1165623"/>
                </a:lnTo>
                <a:lnTo>
                  <a:pt x="1276372" y="1165623"/>
                </a:lnTo>
                <a:lnTo>
                  <a:pt x="1278139" y="1165623"/>
                </a:lnTo>
                <a:lnTo>
                  <a:pt x="1279906" y="1165623"/>
                </a:lnTo>
                <a:lnTo>
                  <a:pt x="1281664" y="1165623"/>
                </a:lnTo>
                <a:lnTo>
                  <a:pt x="1283431" y="1165623"/>
                </a:lnTo>
                <a:lnTo>
                  <a:pt x="1285189" y="1165623"/>
                </a:lnTo>
                <a:lnTo>
                  <a:pt x="1286956" y="1165623"/>
                </a:lnTo>
                <a:lnTo>
                  <a:pt x="1288714" y="1165623"/>
                </a:lnTo>
                <a:lnTo>
                  <a:pt x="1290481" y="1165623"/>
                </a:lnTo>
                <a:lnTo>
                  <a:pt x="1292239" y="1165623"/>
                </a:lnTo>
                <a:lnTo>
                  <a:pt x="1294006" y="1165623"/>
                </a:lnTo>
                <a:lnTo>
                  <a:pt x="1295764" y="1165623"/>
                </a:lnTo>
                <a:lnTo>
                  <a:pt x="1297531" y="1165623"/>
                </a:lnTo>
                <a:lnTo>
                  <a:pt x="1299299" y="1165623"/>
                </a:lnTo>
                <a:lnTo>
                  <a:pt x="1301056" y="1165623"/>
                </a:lnTo>
                <a:lnTo>
                  <a:pt x="1302824" y="1165623"/>
                </a:lnTo>
                <a:lnTo>
                  <a:pt x="1304582" y="1165623"/>
                </a:lnTo>
                <a:lnTo>
                  <a:pt x="1306349" y="1165623"/>
                </a:lnTo>
                <a:lnTo>
                  <a:pt x="1308107" y="1165623"/>
                </a:lnTo>
                <a:lnTo>
                  <a:pt x="1309874" y="1165623"/>
                </a:lnTo>
                <a:lnTo>
                  <a:pt x="1311632" y="1165623"/>
                </a:lnTo>
                <a:lnTo>
                  <a:pt x="1313399" y="1165623"/>
                </a:lnTo>
                <a:lnTo>
                  <a:pt x="1315157" y="1165623"/>
                </a:lnTo>
                <a:lnTo>
                  <a:pt x="1316924" y="1165623"/>
                </a:lnTo>
                <a:lnTo>
                  <a:pt x="1318691" y="1165623"/>
                </a:lnTo>
                <a:lnTo>
                  <a:pt x="1320449" y="1165623"/>
                </a:lnTo>
                <a:lnTo>
                  <a:pt x="1322216" y="1165623"/>
                </a:lnTo>
                <a:lnTo>
                  <a:pt x="1323974" y="1165623"/>
                </a:lnTo>
                <a:lnTo>
                  <a:pt x="1325741" y="1165623"/>
                </a:lnTo>
                <a:lnTo>
                  <a:pt x="1327499" y="1165623"/>
                </a:lnTo>
                <a:lnTo>
                  <a:pt x="1329266" y="1165623"/>
                </a:lnTo>
                <a:lnTo>
                  <a:pt x="1331024" y="1165623"/>
                </a:lnTo>
                <a:lnTo>
                  <a:pt x="1332792" y="1165623"/>
                </a:lnTo>
                <a:lnTo>
                  <a:pt x="1334550" y="1165623"/>
                </a:lnTo>
                <a:lnTo>
                  <a:pt x="1336317" y="1165623"/>
                </a:lnTo>
                <a:lnTo>
                  <a:pt x="1338084" y="1165623"/>
                </a:lnTo>
                <a:lnTo>
                  <a:pt x="1339842" y="1165623"/>
                </a:lnTo>
                <a:lnTo>
                  <a:pt x="1341609" y="1165623"/>
                </a:lnTo>
                <a:lnTo>
                  <a:pt x="1343367" y="1165623"/>
                </a:lnTo>
                <a:lnTo>
                  <a:pt x="1345134" y="1165623"/>
                </a:lnTo>
                <a:lnTo>
                  <a:pt x="1346892" y="1165623"/>
                </a:lnTo>
                <a:lnTo>
                  <a:pt x="1348659" y="1165623"/>
                </a:lnTo>
                <a:lnTo>
                  <a:pt x="1350417" y="1165623"/>
                </a:lnTo>
                <a:lnTo>
                  <a:pt x="1352184" y="1165623"/>
                </a:lnTo>
                <a:lnTo>
                  <a:pt x="1353942" y="1165623"/>
                </a:lnTo>
                <a:lnTo>
                  <a:pt x="1355709" y="1165623"/>
                </a:lnTo>
                <a:lnTo>
                  <a:pt x="1357467" y="1165623"/>
                </a:lnTo>
                <a:lnTo>
                  <a:pt x="1359235" y="1165623"/>
                </a:lnTo>
                <a:lnTo>
                  <a:pt x="1361002" y="1165623"/>
                </a:lnTo>
                <a:lnTo>
                  <a:pt x="1362760" y="1165623"/>
                </a:lnTo>
                <a:lnTo>
                  <a:pt x="1364527" y="1165623"/>
                </a:lnTo>
                <a:lnTo>
                  <a:pt x="1366285" y="1165623"/>
                </a:lnTo>
                <a:lnTo>
                  <a:pt x="1368052" y="1165623"/>
                </a:lnTo>
                <a:lnTo>
                  <a:pt x="1369810" y="1165623"/>
                </a:lnTo>
                <a:lnTo>
                  <a:pt x="1371577" y="1165623"/>
                </a:lnTo>
                <a:lnTo>
                  <a:pt x="1373335" y="1165623"/>
                </a:lnTo>
                <a:lnTo>
                  <a:pt x="1375102" y="1165623"/>
                </a:lnTo>
                <a:lnTo>
                  <a:pt x="1376860" y="1165623"/>
                </a:lnTo>
                <a:lnTo>
                  <a:pt x="1378627" y="1165623"/>
                </a:lnTo>
                <a:lnTo>
                  <a:pt x="1380394" y="1165623"/>
                </a:lnTo>
                <a:lnTo>
                  <a:pt x="1382152" y="1165623"/>
                </a:lnTo>
                <a:lnTo>
                  <a:pt x="1383919" y="1165623"/>
                </a:lnTo>
                <a:lnTo>
                  <a:pt x="1385677" y="1165623"/>
                </a:lnTo>
                <a:lnTo>
                  <a:pt x="1387444" y="1165623"/>
                </a:lnTo>
                <a:lnTo>
                  <a:pt x="1389202" y="1165623"/>
                </a:lnTo>
                <a:lnTo>
                  <a:pt x="1390970" y="1165623"/>
                </a:lnTo>
                <a:lnTo>
                  <a:pt x="1392728" y="1165623"/>
                </a:lnTo>
                <a:lnTo>
                  <a:pt x="1394495" y="1165623"/>
                </a:lnTo>
                <a:lnTo>
                  <a:pt x="1396253" y="1165623"/>
                </a:lnTo>
                <a:lnTo>
                  <a:pt x="1398020" y="1165623"/>
                </a:lnTo>
                <a:lnTo>
                  <a:pt x="1399787" y="1165623"/>
                </a:lnTo>
                <a:lnTo>
                  <a:pt x="1401545" y="1165623"/>
                </a:lnTo>
                <a:lnTo>
                  <a:pt x="1403312" y="1165623"/>
                </a:lnTo>
                <a:lnTo>
                  <a:pt x="1405070" y="1165623"/>
                </a:lnTo>
                <a:lnTo>
                  <a:pt x="1406837" y="1165623"/>
                </a:lnTo>
                <a:lnTo>
                  <a:pt x="1408595" y="1165623"/>
                </a:lnTo>
                <a:lnTo>
                  <a:pt x="1410362" y="1165623"/>
                </a:lnTo>
                <a:lnTo>
                  <a:pt x="1412120" y="1165623"/>
                </a:lnTo>
                <a:lnTo>
                  <a:pt x="1413887" y="1165623"/>
                </a:lnTo>
                <a:lnTo>
                  <a:pt x="1415645" y="1165623"/>
                </a:lnTo>
                <a:lnTo>
                  <a:pt x="1417412" y="1165623"/>
                </a:lnTo>
                <a:lnTo>
                  <a:pt x="1419180" y="1165623"/>
                </a:lnTo>
                <a:lnTo>
                  <a:pt x="1420938" y="1165623"/>
                </a:lnTo>
                <a:lnTo>
                  <a:pt x="1422705" y="1165623"/>
                </a:lnTo>
                <a:lnTo>
                  <a:pt x="1424463" y="1165623"/>
                </a:lnTo>
                <a:lnTo>
                  <a:pt x="1426230" y="1165623"/>
                </a:lnTo>
                <a:lnTo>
                  <a:pt x="1427988" y="1165623"/>
                </a:lnTo>
                <a:lnTo>
                  <a:pt x="1429755" y="1165623"/>
                </a:lnTo>
                <a:lnTo>
                  <a:pt x="1431513" y="1165623"/>
                </a:lnTo>
                <a:lnTo>
                  <a:pt x="1433280" y="1165623"/>
                </a:lnTo>
                <a:lnTo>
                  <a:pt x="1435038" y="1165623"/>
                </a:lnTo>
                <a:lnTo>
                  <a:pt x="1436805" y="1165623"/>
                </a:lnTo>
                <a:lnTo>
                  <a:pt x="1438572" y="1165623"/>
                </a:lnTo>
                <a:lnTo>
                  <a:pt x="1440330" y="1165623"/>
                </a:lnTo>
                <a:lnTo>
                  <a:pt x="1442097" y="1165623"/>
                </a:lnTo>
                <a:lnTo>
                  <a:pt x="1443855" y="1165623"/>
                </a:lnTo>
                <a:lnTo>
                  <a:pt x="1445623" y="1165623"/>
                </a:lnTo>
                <a:lnTo>
                  <a:pt x="1447380" y="1165623"/>
                </a:lnTo>
                <a:lnTo>
                  <a:pt x="1449148" y="1165623"/>
                </a:lnTo>
                <a:lnTo>
                  <a:pt x="1450905" y="1165623"/>
                </a:lnTo>
                <a:lnTo>
                  <a:pt x="1452673" y="1165623"/>
                </a:lnTo>
                <a:lnTo>
                  <a:pt x="1454431" y="1165623"/>
                </a:lnTo>
                <a:lnTo>
                  <a:pt x="1456198" y="1165623"/>
                </a:lnTo>
                <a:lnTo>
                  <a:pt x="1457956" y="1165623"/>
                </a:lnTo>
                <a:lnTo>
                  <a:pt x="1459723" y="1165623"/>
                </a:lnTo>
                <a:lnTo>
                  <a:pt x="1461490" y="1165623"/>
                </a:lnTo>
                <a:lnTo>
                  <a:pt x="1463248" y="1165623"/>
                </a:lnTo>
                <a:lnTo>
                  <a:pt x="1465015" y="1165623"/>
                </a:lnTo>
                <a:lnTo>
                  <a:pt x="1466773" y="1165623"/>
                </a:lnTo>
                <a:lnTo>
                  <a:pt x="1468540" y="1165623"/>
                </a:lnTo>
                <a:lnTo>
                  <a:pt x="1470298" y="1165623"/>
                </a:lnTo>
                <a:lnTo>
                  <a:pt x="1472065" y="1165623"/>
                </a:lnTo>
                <a:lnTo>
                  <a:pt x="1473823" y="1165623"/>
                </a:lnTo>
                <a:lnTo>
                  <a:pt x="1475590" y="1165623"/>
                </a:lnTo>
                <a:lnTo>
                  <a:pt x="1477348" y="1165623"/>
                </a:lnTo>
                <a:lnTo>
                  <a:pt x="1479116" y="1165623"/>
                </a:lnTo>
                <a:lnTo>
                  <a:pt x="1480883" y="1165623"/>
                </a:lnTo>
                <a:lnTo>
                  <a:pt x="1482641" y="1165623"/>
                </a:lnTo>
                <a:lnTo>
                  <a:pt x="1484408" y="1165623"/>
                </a:lnTo>
                <a:lnTo>
                  <a:pt x="1486166" y="1165623"/>
                </a:lnTo>
                <a:lnTo>
                  <a:pt x="1487933" y="1165623"/>
                </a:lnTo>
                <a:lnTo>
                  <a:pt x="1489691" y="1165623"/>
                </a:lnTo>
                <a:lnTo>
                  <a:pt x="1491458" y="1165623"/>
                </a:lnTo>
                <a:lnTo>
                  <a:pt x="1493216" y="1165623"/>
                </a:lnTo>
                <a:lnTo>
                  <a:pt x="1494983" y="1165623"/>
                </a:lnTo>
                <a:lnTo>
                  <a:pt x="1496741" y="1165623"/>
                </a:lnTo>
                <a:lnTo>
                  <a:pt x="1498508" y="1165623"/>
                </a:lnTo>
                <a:lnTo>
                  <a:pt x="1500275" y="1165623"/>
                </a:lnTo>
                <a:lnTo>
                  <a:pt x="1502033" y="1165623"/>
                </a:lnTo>
                <a:lnTo>
                  <a:pt x="1503800" y="1165623"/>
                </a:lnTo>
                <a:lnTo>
                  <a:pt x="1505558" y="1165623"/>
                </a:lnTo>
                <a:lnTo>
                  <a:pt x="1507326" y="1165623"/>
                </a:lnTo>
                <a:lnTo>
                  <a:pt x="1509083" y="1165623"/>
                </a:lnTo>
                <a:lnTo>
                  <a:pt x="1510851" y="1165623"/>
                </a:lnTo>
                <a:lnTo>
                  <a:pt x="1512608" y="1165623"/>
                </a:lnTo>
                <a:lnTo>
                  <a:pt x="1514376" y="1165623"/>
                </a:lnTo>
                <a:lnTo>
                  <a:pt x="1516134" y="1165623"/>
                </a:lnTo>
                <a:lnTo>
                  <a:pt x="1517901" y="1165623"/>
                </a:lnTo>
                <a:lnTo>
                  <a:pt x="1519668" y="1165623"/>
                </a:lnTo>
                <a:lnTo>
                  <a:pt x="1521426" y="1165623"/>
                </a:lnTo>
                <a:lnTo>
                  <a:pt x="1523193" y="1165623"/>
                </a:lnTo>
                <a:lnTo>
                  <a:pt x="1524951" y="1165623"/>
                </a:lnTo>
                <a:lnTo>
                  <a:pt x="1526718" y="1165623"/>
                </a:lnTo>
                <a:lnTo>
                  <a:pt x="1528476" y="1165623"/>
                </a:lnTo>
                <a:lnTo>
                  <a:pt x="1530243" y="1165623"/>
                </a:lnTo>
                <a:lnTo>
                  <a:pt x="1532001" y="1165623"/>
                </a:lnTo>
                <a:lnTo>
                  <a:pt x="1533768" y="1165623"/>
                </a:lnTo>
                <a:lnTo>
                  <a:pt x="1535526" y="1165623"/>
                </a:lnTo>
                <a:lnTo>
                  <a:pt x="1537293" y="1165623"/>
                </a:lnTo>
                <a:lnTo>
                  <a:pt x="1539051" y="1165623"/>
                </a:lnTo>
                <a:lnTo>
                  <a:pt x="1540819" y="1165623"/>
                </a:lnTo>
                <a:lnTo>
                  <a:pt x="1542586" y="1165623"/>
                </a:lnTo>
                <a:lnTo>
                  <a:pt x="1544344" y="1165623"/>
                </a:lnTo>
                <a:lnTo>
                  <a:pt x="1546111" y="1165623"/>
                </a:lnTo>
                <a:lnTo>
                  <a:pt x="1547869" y="1165623"/>
                </a:lnTo>
                <a:lnTo>
                  <a:pt x="1549636" y="1165623"/>
                </a:lnTo>
                <a:lnTo>
                  <a:pt x="1551394" y="1165623"/>
                </a:lnTo>
                <a:lnTo>
                  <a:pt x="1553161" y="1165623"/>
                </a:lnTo>
                <a:lnTo>
                  <a:pt x="1554919" y="1165623"/>
                </a:lnTo>
                <a:lnTo>
                  <a:pt x="1556686" y="1165623"/>
                </a:lnTo>
                <a:lnTo>
                  <a:pt x="1558444" y="1165623"/>
                </a:lnTo>
                <a:lnTo>
                  <a:pt x="1560211" y="1165623"/>
                </a:lnTo>
                <a:lnTo>
                  <a:pt x="1561978" y="1165623"/>
                </a:lnTo>
                <a:lnTo>
                  <a:pt x="1563736" y="1165623"/>
                </a:lnTo>
                <a:lnTo>
                  <a:pt x="1565504" y="1165623"/>
                </a:lnTo>
                <a:lnTo>
                  <a:pt x="1567261" y="1165623"/>
                </a:lnTo>
                <a:lnTo>
                  <a:pt x="1569029" y="1165623"/>
                </a:lnTo>
                <a:lnTo>
                  <a:pt x="1570786" y="1165623"/>
                </a:lnTo>
                <a:lnTo>
                  <a:pt x="1572554" y="1165623"/>
                </a:lnTo>
                <a:lnTo>
                  <a:pt x="1574312" y="1165623"/>
                </a:lnTo>
                <a:lnTo>
                  <a:pt x="1576079" y="1165623"/>
                </a:lnTo>
                <a:lnTo>
                  <a:pt x="1577837" y="1165623"/>
                </a:lnTo>
                <a:lnTo>
                  <a:pt x="1579604" y="1165623"/>
                </a:lnTo>
                <a:lnTo>
                  <a:pt x="1581371" y="1165623"/>
                </a:lnTo>
                <a:lnTo>
                  <a:pt x="1583129" y="1165623"/>
                </a:lnTo>
                <a:lnTo>
                  <a:pt x="1584896" y="1165623"/>
                </a:lnTo>
                <a:lnTo>
                  <a:pt x="1586654" y="1165623"/>
                </a:lnTo>
                <a:lnTo>
                  <a:pt x="1588421" y="1165623"/>
                </a:lnTo>
                <a:lnTo>
                  <a:pt x="1590179" y="1165623"/>
                </a:lnTo>
                <a:lnTo>
                  <a:pt x="1591946" y="1165623"/>
                </a:lnTo>
                <a:lnTo>
                  <a:pt x="1593704" y="1165623"/>
                </a:lnTo>
                <a:lnTo>
                  <a:pt x="1595471" y="1165623"/>
                </a:lnTo>
                <a:lnTo>
                  <a:pt x="1597229" y="1165623"/>
                </a:lnTo>
                <a:lnTo>
                  <a:pt x="1598997" y="1165623"/>
                </a:lnTo>
                <a:lnTo>
                  <a:pt x="1600764" y="1165623"/>
                </a:lnTo>
                <a:lnTo>
                  <a:pt x="1602522" y="1165623"/>
                </a:lnTo>
                <a:lnTo>
                  <a:pt x="1604289" y="1165623"/>
                </a:lnTo>
                <a:lnTo>
                  <a:pt x="1606047" y="1165623"/>
                </a:lnTo>
                <a:lnTo>
                  <a:pt x="1607814" y="1165623"/>
                </a:lnTo>
                <a:lnTo>
                  <a:pt x="1609572" y="1165623"/>
                </a:lnTo>
                <a:lnTo>
                  <a:pt x="1611339" y="1165623"/>
                </a:lnTo>
                <a:lnTo>
                  <a:pt x="1613097" y="1165623"/>
                </a:lnTo>
                <a:lnTo>
                  <a:pt x="1614864" y="1165623"/>
                </a:lnTo>
                <a:lnTo>
                  <a:pt x="1616622" y="1165623"/>
                </a:lnTo>
                <a:lnTo>
                  <a:pt x="1618389" y="1165623"/>
                </a:lnTo>
                <a:lnTo>
                  <a:pt x="1620147" y="1165623"/>
                </a:lnTo>
                <a:lnTo>
                  <a:pt x="1621914" y="1165623"/>
                </a:lnTo>
                <a:lnTo>
                  <a:pt x="1623682" y="1165623"/>
                </a:lnTo>
                <a:lnTo>
                  <a:pt x="1625439" y="1165623"/>
                </a:lnTo>
                <a:lnTo>
                  <a:pt x="1627206" y="1165623"/>
                </a:lnTo>
                <a:lnTo>
                  <a:pt x="1628964" y="1165623"/>
                </a:lnTo>
                <a:lnTo>
                  <a:pt x="1630732" y="1165623"/>
                </a:lnTo>
                <a:lnTo>
                  <a:pt x="1632490" y="1165623"/>
                </a:lnTo>
                <a:lnTo>
                  <a:pt x="1634257" y="1165623"/>
                </a:lnTo>
                <a:lnTo>
                  <a:pt x="1636015" y="1165623"/>
                </a:lnTo>
                <a:lnTo>
                  <a:pt x="1637782" y="1165623"/>
                </a:lnTo>
                <a:lnTo>
                  <a:pt x="1639540" y="1165623"/>
                </a:lnTo>
                <a:lnTo>
                  <a:pt x="1641307" y="1165623"/>
                </a:lnTo>
                <a:lnTo>
                  <a:pt x="1643074" y="1165623"/>
                </a:lnTo>
                <a:lnTo>
                  <a:pt x="1644832" y="1165623"/>
                </a:lnTo>
                <a:lnTo>
                  <a:pt x="1646599" y="1165623"/>
                </a:lnTo>
                <a:lnTo>
                  <a:pt x="1648357" y="1165623"/>
                </a:lnTo>
                <a:lnTo>
                  <a:pt x="1650124" y="1165623"/>
                </a:lnTo>
                <a:lnTo>
                  <a:pt x="1651882" y="1165623"/>
                </a:lnTo>
                <a:lnTo>
                  <a:pt x="1653649" y="1165623"/>
                </a:lnTo>
                <a:lnTo>
                  <a:pt x="1655407" y="1165623"/>
                </a:lnTo>
                <a:lnTo>
                  <a:pt x="1657175" y="1165623"/>
                </a:lnTo>
                <a:lnTo>
                  <a:pt x="1658932" y="1165623"/>
                </a:lnTo>
                <a:lnTo>
                  <a:pt x="1660699" y="1165623"/>
                </a:lnTo>
                <a:lnTo>
                  <a:pt x="1662467" y="1165623"/>
                </a:lnTo>
                <a:lnTo>
                  <a:pt x="1664225" y="1165623"/>
                </a:lnTo>
                <a:lnTo>
                  <a:pt x="1665992" y="1165623"/>
                </a:lnTo>
                <a:lnTo>
                  <a:pt x="1667750" y="1165623"/>
                </a:lnTo>
                <a:lnTo>
                  <a:pt x="1669517" y="1165623"/>
                </a:lnTo>
                <a:lnTo>
                  <a:pt x="1671275" y="1165623"/>
                </a:lnTo>
                <a:lnTo>
                  <a:pt x="1673042" y="1165623"/>
                </a:lnTo>
                <a:lnTo>
                  <a:pt x="1674800" y="1165623"/>
                </a:lnTo>
                <a:lnTo>
                  <a:pt x="1676567" y="1165623"/>
                </a:lnTo>
                <a:lnTo>
                  <a:pt x="1678325" y="1165623"/>
                </a:lnTo>
                <a:lnTo>
                  <a:pt x="1680092" y="1165623"/>
                </a:lnTo>
                <a:lnTo>
                  <a:pt x="1681859" y="1165623"/>
                </a:lnTo>
                <a:lnTo>
                  <a:pt x="1683617" y="1165623"/>
                </a:lnTo>
                <a:lnTo>
                  <a:pt x="1685384" y="1165623"/>
                </a:lnTo>
                <a:lnTo>
                  <a:pt x="1687142" y="1165623"/>
                </a:lnTo>
                <a:lnTo>
                  <a:pt x="1688910" y="1165623"/>
                </a:lnTo>
                <a:lnTo>
                  <a:pt x="1690667" y="1165623"/>
                </a:lnTo>
                <a:lnTo>
                  <a:pt x="1692435" y="1165623"/>
                </a:lnTo>
                <a:lnTo>
                  <a:pt x="1694193" y="1165623"/>
                </a:lnTo>
                <a:lnTo>
                  <a:pt x="1695960" y="1165623"/>
                </a:lnTo>
                <a:lnTo>
                  <a:pt x="1697718" y="1165623"/>
                </a:lnTo>
                <a:lnTo>
                  <a:pt x="1699485" y="1165623"/>
                </a:lnTo>
                <a:lnTo>
                  <a:pt x="1701243" y="1165623"/>
                </a:lnTo>
                <a:lnTo>
                  <a:pt x="1703010" y="1165623"/>
                </a:lnTo>
                <a:lnTo>
                  <a:pt x="1704777" y="1165623"/>
                </a:lnTo>
                <a:lnTo>
                  <a:pt x="1706535" y="1165623"/>
                </a:lnTo>
                <a:lnTo>
                  <a:pt x="1708302" y="1165623"/>
                </a:lnTo>
                <a:lnTo>
                  <a:pt x="1710060" y="1165623"/>
                </a:lnTo>
                <a:lnTo>
                  <a:pt x="1711827" y="1165623"/>
                </a:lnTo>
                <a:lnTo>
                  <a:pt x="1713585" y="1165623"/>
                </a:lnTo>
                <a:lnTo>
                  <a:pt x="1715352" y="1165623"/>
                </a:lnTo>
                <a:lnTo>
                  <a:pt x="1717110" y="1165623"/>
                </a:lnTo>
                <a:lnTo>
                  <a:pt x="1718877" y="1165623"/>
                </a:lnTo>
                <a:lnTo>
                  <a:pt x="1720636" y="1165623"/>
                </a:lnTo>
                <a:lnTo>
                  <a:pt x="1722403" y="1165623"/>
                </a:lnTo>
                <a:lnTo>
                  <a:pt x="1724170" y="1165623"/>
                </a:lnTo>
                <a:lnTo>
                  <a:pt x="1725928" y="1165623"/>
                </a:lnTo>
                <a:lnTo>
                  <a:pt x="1727695" y="1165623"/>
                </a:lnTo>
                <a:lnTo>
                  <a:pt x="1729453" y="1165623"/>
                </a:lnTo>
                <a:lnTo>
                  <a:pt x="1731220" y="1165623"/>
                </a:lnTo>
                <a:lnTo>
                  <a:pt x="1732978" y="1165623"/>
                </a:lnTo>
                <a:lnTo>
                  <a:pt x="1734745" y="1165623"/>
                </a:lnTo>
                <a:lnTo>
                  <a:pt x="1736503" y="1165623"/>
                </a:lnTo>
                <a:lnTo>
                  <a:pt x="1738270" y="1165623"/>
                </a:lnTo>
                <a:lnTo>
                  <a:pt x="1740028" y="1165623"/>
                </a:lnTo>
                <a:lnTo>
                  <a:pt x="1741795" y="1165623"/>
                </a:lnTo>
                <a:lnTo>
                  <a:pt x="1743562" y="1165623"/>
                </a:lnTo>
                <a:lnTo>
                  <a:pt x="1745320" y="1165623"/>
                </a:lnTo>
                <a:lnTo>
                  <a:pt x="1747088" y="1165623"/>
                </a:lnTo>
                <a:lnTo>
                  <a:pt x="1748845" y="1165623"/>
                </a:lnTo>
                <a:lnTo>
                  <a:pt x="1750613" y="1165623"/>
                </a:lnTo>
                <a:lnTo>
                  <a:pt x="1752371" y="1165623"/>
                </a:lnTo>
                <a:lnTo>
                  <a:pt x="1754138" y="1165623"/>
                </a:lnTo>
                <a:lnTo>
                  <a:pt x="1755896" y="1165623"/>
                </a:lnTo>
                <a:lnTo>
                  <a:pt x="1757663" y="1165623"/>
                </a:lnTo>
                <a:lnTo>
                  <a:pt x="1759421" y="1165623"/>
                </a:lnTo>
                <a:lnTo>
                  <a:pt x="1761188" y="1165623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01888-80A7-91D1-F56E-34436A2C55A8}"/>
                  </a:ext>
                </a:extLst>
              </p:cNvPr>
              <p:cNvSpPr txBox="1"/>
              <p:nvPr/>
            </p:nvSpPr>
            <p:spPr bwMode="gray">
              <a:xfrm>
                <a:off x="5566961" y="2396680"/>
                <a:ext cx="211967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601888-80A7-91D1-F56E-34436A2C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6961" y="2396680"/>
                <a:ext cx="2119671" cy="2616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445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1" grpId="0"/>
      <p:bldP spid="125" grpId="0" animBg="1"/>
      <p:bldP spid="12" grpId="0"/>
      <p:bldP spid="18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7D5AFD4-AE3E-4364-A2FE-2432A0074A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(Maximum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1"/>
                    </a:solidFill>
                  </a:rPr>
                  <a:t> Schätzer)</a:t>
                </a:r>
                <a:r>
                  <a:rPr lang="de-DE" dirty="0"/>
                  <a:t>. Ein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dirty="0"/>
                  <a:t> heißt ein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(</a:t>
                </a:r>
                <a:r>
                  <a:rPr lang="en-US" i="1" dirty="0"/>
                  <a:t>maximum likelihood estimator (MLE)</a:t>
                </a:r>
                <a:r>
                  <a:rPr lang="de-DE" dirty="0"/>
                  <a:t>) wenn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(Maximum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Likelihood</a:t>
                </a:r>
                <a:r>
                  <a:rPr lang="de-DE" b="1" dirty="0">
                    <a:solidFill>
                      <a:schemeClr val="accent2"/>
                    </a:solidFill>
                  </a:rPr>
                  <a:t> Schätzer)</a:t>
                </a:r>
              </a:p>
              <a:p>
                <a:pPr lvl="1"/>
                <a:r>
                  <a:rPr lang="de-DE" sz="1200" dirty="0"/>
                  <a:t>Die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hat nicht immer ein eindeutiges Maximum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sz="1200" dirty="0"/>
                  <a:t> ist nicht eindeutig).</a:t>
                </a:r>
              </a:p>
              <a:p>
                <a:pPr lvl="1"/>
                <a:r>
                  <a:rPr lang="de-DE" sz="1200" dirty="0"/>
                  <a:t>Das Maximum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Prinzip wurde sporadisch von </a:t>
                </a:r>
                <a:r>
                  <a:rPr lang="de-DE" sz="1200" dirty="0" err="1"/>
                  <a:t>Gauss</a:t>
                </a:r>
                <a:r>
                  <a:rPr lang="de-DE" sz="1200" dirty="0"/>
                  <a:t> und Laplace benutzt aber etabliert zwischen 1912 und 1922 von Sir Ronald Fisher. </a:t>
                </a:r>
              </a:p>
              <a:p>
                <a:r>
                  <a:rPr lang="de-DE" b="1" dirty="0"/>
                  <a:t>Wie berechnet man einen MLE</a:t>
                </a:r>
                <a:r>
                  <a:rPr lang="de-DE" dirty="0"/>
                  <a:t>?</a:t>
                </a:r>
              </a:p>
              <a:p>
                <a:pPr lvl="1"/>
                <a:r>
                  <a:rPr lang="de-DE" sz="1200" b="1" dirty="0"/>
                  <a:t>Trick</a:t>
                </a:r>
                <a:r>
                  <a:rPr lang="de-DE" sz="1200" dirty="0"/>
                  <a:t>: Bestimme das Maximum des Logarithmus der </a:t>
                </a:r>
                <a:r>
                  <a:rPr lang="en-US" sz="1200" i="1" dirty="0"/>
                  <a:t>Likelihood</a:t>
                </a:r>
                <a:r>
                  <a:rPr lang="de-DE" sz="1200" dirty="0"/>
                  <a:t> weil aus Produkten Summen werden, der Logarithmus monoton steigend ist und der Wertebereich numerisch besser in Gleitkommazahlen abzubilden ist.</a:t>
                </a:r>
              </a:p>
              <a:p>
                <a:pPr lvl="1"/>
                <a:r>
                  <a:rPr lang="de-DE" sz="1200" dirty="0"/>
                  <a:t>Die Nullstelle der ersten Ableitung der </a:t>
                </a:r>
                <a:r>
                  <a:rPr lang="en-US" sz="1200" i="1" dirty="0"/>
                  <a:t>log-likelihood</a:t>
                </a:r>
                <a:r>
                  <a:rPr lang="de-DE" sz="1200" dirty="0"/>
                  <a:t> ist ein möglicher Kandidat</a:t>
                </a:r>
              </a:p>
              <a:p>
                <a:pPr lvl="1"/>
                <a:r>
                  <a:rPr lang="de-DE" sz="1200" dirty="0"/>
                  <a:t>Zur Überprüfung, dass es sich um ein Maximum handelt, muss noch die zweite Ableitung geprüft werden (muss negativ sein!)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7D5AFD4-AE3E-4364-A2FE-2432A0074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1991A3-C5AB-C6B7-EF32-9E7674D4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Maximum </a:t>
            </a:r>
            <a:r>
              <a:rPr lang="en-US" i="1" dirty="0"/>
              <a:t>Likelihood</a:t>
            </a:r>
            <a:r>
              <a:rPr lang="en-DE" dirty="0"/>
              <a:t> </a:t>
            </a:r>
            <a:r>
              <a:rPr lang="de-DE" dirty="0"/>
              <a:t>Schätzer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C6A64AA-2216-330D-41B1-67A2A1D5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C89595-C9A8-0A6D-8C02-4704A93512F1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E29FF-71B3-A199-DB47-65179164107D}"/>
                  </a:ext>
                </a:extLst>
              </p:cNvPr>
              <p:cNvSpPr txBox="1"/>
              <p:nvPr/>
            </p:nvSpPr>
            <p:spPr bwMode="gray">
              <a:xfrm>
                <a:off x="7020272" y="3363838"/>
                <a:ext cx="1902072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E29FF-71B3-A199-DB47-651791641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20272" y="3363838"/>
                <a:ext cx="1902072" cy="334270"/>
              </a:xfrm>
              <a:prstGeom prst="rect">
                <a:avLst/>
              </a:prstGeom>
              <a:blipFill>
                <a:blip r:embed="rId4"/>
                <a:stretch>
                  <a:fillRect l="-13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866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Bernoulliverteilung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Bernoulliverteilung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827584" y="2643758"/>
                <a:ext cx="424847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4" y="2643758"/>
                <a:ext cx="4248472" cy="596445"/>
              </a:xfrm>
              <a:prstGeom prst="rect">
                <a:avLst/>
              </a:prstGeom>
              <a:blipFill>
                <a:blip r:embed="rId3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4211960" y="2643758"/>
                <a:ext cx="345638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11960" y="2643758"/>
                <a:ext cx="3456384" cy="596445"/>
              </a:xfrm>
              <a:prstGeom prst="rect">
                <a:avLst/>
              </a:prstGeom>
              <a:blipFill>
                <a:blip r:embed="rId4"/>
                <a:stretch>
                  <a:fillRect l="-1832" t="-93750" b="-14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21814"/>
                <a:ext cx="4248472" cy="572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21814"/>
                <a:ext cx="4248472" cy="572529"/>
              </a:xfrm>
              <a:prstGeom prst="rect">
                <a:avLst/>
              </a:prstGeom>
              <a:blipFill>
                <a:blip r:embed="rId5"/>
                <a:stretch>
                  <a:fillRect t="-30435" b="-391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1331640" y="4431385"/>
                <a:ext cx="2661474" cy="485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4431385"/>
                <a:ext cx="2661474" cy="485582"/>
              </a:xfrm>
              <a:prstGeom prst="rect">
                <a:avLst/>
              </a:prstGeom>
              <a:blipFill>
                <a:blip r:embed="rId6"/>
                <a:stretch>
                  <a:fillRect t="-52500" b="-4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347864" y="4427346"/>
                <a:ext cx="2304256" cy="49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7864" y="4427346"/>
                <a:ext cx="2304256" cy="493661"/>
              </a:xfrm>
              <a:prstGeom prst="rect">
                <a:avLst/>
              </a:prstGeom>
              <a:blipFill>
                <a:blip r:embed="rId7"/>
                <a:stretch>
                  <a:fillRect t="-10000" b="-8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375954"/>
                <a:ext cx="147639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375954"/>
                <a:ext cx="1476398" cy="596445"/>
              </a:xfrm>
              <a:prstGeom prst="rect">
                <a:avLst/>
              </a:prstGeom>
              <a:blipFill>
                <a:blip r:embed="rId8"/>
                <a:stretch>
                  <a:fillRect t="-91667" r="-1709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283718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375954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16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 err="1">
                    <a:solidFill>
                      <a:schemeClr val="accent1"/>
                    </a:solidFill>
                  </a:rPr>
                  <a:t>Poissionverteilung</a:t>
                </a:r>
                <a:r>
                  <a:rPr lang="de-DE" b="1" dirty="0">
                    <a:solidFill>
                      <a:schemeClr val="accent1"/>
                    </a:solidFill>
                  </a:rPr>
                  <a:t>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Pois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53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Poissionverteilung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683568" y="2643758"/>
                <a:ext cx="424847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!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2643758"/>
                <a:ext cx="4248472" cy="596445"/>
              </a:xfrm>
              <a:prstGeom prst="rect">
                <a:avLst/>
              </a:prstGeom>
              <a:blipFill>
                <a:blip r:embed="rId3"/>
                <a:stretch>
                  <a:fillRect t="-93750" b="-143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3923928" y="2675085"/>
                <a:ext cx="345638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3928" y="2675085"/>
                <a:ext cx="3456384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521814"/>
                <a:ext cx="4248472" cy="541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521814"/>
                <a:ext cx="4248472" cy="541430"/>
              </a:xfrm>
              <a:prstGeom prst="rect">
                <a:avLst/>
              </a:prstGeom>
              <a:blipFill>
                <a:blip r:embed="rId5"/>
                <a:stretch>
                  <a:fillRect t="-31818" b="-4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2123728" y="4464840"/>
                <a:ext cx="2661474" cy="47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0=−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4464840"/>
                <a:ext cx="2661474" cy="470065"/>
              </a:xfrm>
              <a:prstGeom prst="rect">
                <a:avLst/>
              </a:prstGeom>
              <a:blipFill>
                <a:blip r:embed="rId6"/>
                <a:stretch>
                  <a:fillRect t="-55263" b="-5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635896" y="4401650"/>
                <a:ext cx="230425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5896" y="4401650"/>
                <a:ext cx="2304256" cy="596445"/>
              </a:xfrm>
              <a:prstGeom prst="rect">
                <a:avLst/>
              </a:prstGeom>
              <a:blipFill>
                <a:blip r:embed="rId7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401650"/>
                <a:ext cx="1476398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401650"/>
                <a:ext cx="1476398" cy="596445"/>
              </a:xfrm>
              <a:prstGeom prst="rect">
                <a:avLst/>
              </a:prstGeom>
              <a:blipFill>
                <a:blip r:embed="rId8"/>
                <a:stretch>
                  <a:fillRect t="-93750" r="-1709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283718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375954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D3527-6B73-9AFD-1914-C1006A4277A4}"/>
              </a:ext>
            </a:extLst>
          </p:cNvPr>
          <p:cNvGrpSpPr/>
          <p:nvPr/>
        </p:nvGrpSpPr>
        <p:grpSpPr>
          <a:xfrm>
            <a:off x="7077500" y="1486158"/>
            <a:ext cx="1944216" cy="1296144"/>
            <a:chOff x="4139952" y="1800007"/>
            <a:chExt cx="3240360" cy="216024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B08868B-29C5-1611-6C46-70B666F36E2E}"/>
                </a:ext>
              </a:extLst>
            </p:cNvPr>
            <p:cNvSpPr/>
            <p:nvPr/>
          </p:nvSpPr>
          <p:spPr>
            <a:xfrm>
              <a:off x="4139952" y="1800007"/>
              <a:ext cx="3240360" cy="2160240"/>
            </a:xfrm>
            <a:custGeom>
              <a:avLst/>
              <a:gdLst>
                <a:gd name="connsiteX0" fmla="*/ 0 w 3240360"/>
                <a:gd name="connsiteY0" fmla="*/ 2160240 h 2160240"/>
                <a:gd name="connsiteX1" fmla="*/ 3240360 w 3240360"/>
                <a:gd name="connsiteY1" fmla="*/ 2160240 h 2160240"/>
                <a:gd name="connsiteX2" fmla="*/ 3240360 w 3240360"/>
                <a:gd name="connsiteY2" fmla="*/ 0 h 2160240"/>
                <a:gd name="connsiteX3" fmla="*/ 0 w 3240360"/>
                <a:gd name="connsiteY3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360" h="2160240">
                  <a:moveTo>
                    <a:pt x="0" y="2160240"/>
                  </a:moveTo>
                  <a:lnTo>
                    <a:pt x="3240360" y="2160240"/>
                  </a:lnTo>
                  <a:lnTo>
                    <a:pt x="32403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D1D252-BEEA-7064-CFC9-0F2BD3A88BC7}"/>
                </a:ext>
              </a:extLst>
            </p:cNvPr>
            <p:cNvSpPr/>
            <p:nvPr/>
          </p:nvSpPr>
          <p:spPr>
            <a:xfrm>
              <a:off x="4536451" y="1863793"/>
              <a:ext cx="2780079" cy="1793560"/>
            </a:xfrm>
            <a:custGeom>
              <a:avLst/>
              <a:gdLst>
                <a:gd name="connsiteX0" fmla="*/ 0 w 2780079"/>
                <a:gd name="connsiteY0" fmla="*/ 1793561 h 1793560"/>
                <a:gd name="connsiteX1" fmla="*/ 2780079 w 2780079"/>
                <a:gd name="connsiteY1" fmla="*/ 1793561 h 1793560"/>
                <a:gd name="connsiteX2" fmla="*/ 2780079 w 2780079"/>
                <a:gd name="connsiteY2" fmla="*/ 0 h 1793560"/>
                <a:gd name="connsiteX3" fmla="*/ 0 w 2780079"/>
                <a:gd name="connsiteY3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0079" h="1793560">
                  <a:moveTo>
                    <a:pt x="0" y="1793561"/>
                  </a:moveTo>
                  <a:lnTo>
                    <a:pt x="2780079" y="1793561"/>
                  </a:lnTo>
                  <a:lnTo>
                    <a:pt x="27800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D3D5B4A-192B-CCF4-7B73-8896BB9EE5EA}"/>
                </a:ext>
              </a:extLst>
            </p:cNvPr>
            <p:cNvSpPr/>
            <p:nvPr/>
          </p:nvSpPr>
          <p:spPr>
            <a:xfrm>
              <a:off x="4780999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0D6F9E6-26BE-8B7B-8429-EA8AA9D91F96}"/>
                </a:ext>
              </a:extLst>
            </p:cNvPr>
            <p:cNvSpPr/>
            <p:nvPr/>
          </p:nvSpPr>
          <p:spPr>
            <a:xfrm>
              <a:off x="5353743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9DC2CA2-15BB-4E9A-B2C6-A71F4BF57406}"/>
                </a:ext>
              </a:extLst>
            </p:cNvPr>
            <p:cNvSpPr/>
            <p:nvPr/>
          </p:nvSpPr>
          <p:spPr>
            <a:xfrm>
              <a:off x="5926483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097452E-773B-BC1A-9BA9-13BF7ED3EA2B}"/>
                </a:ext>
              </a:extLst>
            </p:cNvPr>
            <p:cNvSpPr/>
            <p:nvPr/>
          </p:nvSpPr>
          <p:spPr>
            <a:xfrm>
              <a:off x="6499231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3E3A811-6A20-3106-79FC-78F6FADA13BE}"/>
                </a:ext>
              </a:extLst>
            </p:cNvPr>
            <p:cNvSpPr/>
            <p:nvPr/>
          </p:nvSpPr>
          <p:spPr>
            <a:xfrm>
              <a:off x="7071978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D76FD62-293E-5C3E-88A6-276849F36A1A}"/>
                </a:ext>
              </a:extLst>
            </p:cNvPr>
            <p:cNvSpPr/>
            <p:nvPr/>
          </p:nvSpPr>
          <p:spPr>
            <a:xfrm>
              <a:off x="4536451" y="3657354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8F87A98-1E55-E84D-5B70-683419231C35}"/>
                </a:ext>
              </a:extLst>
            </p:cNvPr>
            <p:cNvSpPr/>
            <p:nvPr/>
          </p:nvSpPr>
          <p:spPr>
            <a:xfrm>
              <a:off x="4780999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719590-37CD-E51C-78E9-85D39FBFE0F8}"/>
                </a:ext>
              </a:extLst>
            </p:cNvPr>
            <p:cNvSpPr/>
            <p:nvPr/>
          </p:nvSpPr>
          <p:spPr>
            <a:xfrm>
              <a:off x="5353743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B12F9F5-3A43-240C-A1BB-25FD8E5DA968}"/>
                </a:ext>
              </a:extLst>
            </p:cNvPr>
            <p:cNvSpPr/>
            <p:nvPr/>
          </p:nvSpPr>
          <p:spPr>
            <a:xfrm>
              <a:off x="5926483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85A812-1446-A58F-E381-0A2702656317}"/>
                </a:ext>
              </a:extLst>
            </p:cNvPr>
            <p:cNvSpPr/>
            <p:nvPr/>
          </p:nvSpPr>
          <p:spPr>
            <a:xfrm>
              <a:off x="6499231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3843FF1-C9F3-CAAB-2C3B-8550692563CC}"/>
                </a:ext>
              </a:extLst>
            </p:cNvPr>
            <p:cNvSpPr/>
            <p:nvPr/>
          </p:nvSpPr>
          <p:spPr>
            <a:xfrm>
              <a:off x="7071978" y="3631836"/>
              <a:ext cx="1350" cy="25517"/>
            </a:xfrm>
            <a:custGeom>
              <a:avLst/>
              <a:gdLst>
                <a:gd name="connsiteX0" fmla="*/ 0 w 1350"/>
                <a:gd name="connsiteY0" fmla="*/ 25518 h 25517"/>
                <a:gd name="connsiteX1" fmla="*/ 0 w 1350"/>
                <a:gd name="connsiteY1" fmla="*/ 0 h 2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25517">
                  <a:moveTo>
                    <a:pt x="0" y="25518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AA153-756F-0F0D-D3B2-9BC177C1A813}"/>
                </a:ext>
              </a:extLst>
            </p:cNvPr>
            <p:cNvSpPr/>
            <p:nvPr/>
          </p:nvSpPr>
          <p:spPr>
            <a:xfrm>
              <a:off x="4699342" y="3702219"/>
              <a:ext cx="56444" cy="84708"/>
            </a:xfrm>
            <a:custGeom>
              <a:avLst/>
              <a:gdLst>
                <a:gd name="connsiteX0" fmla="*/ 28222 w 56444"/>
                <a:gd name="connsiteY0" fmla="*/ 8749 h 84708"/>
                <a:gd name="connsiteX1" fmla="*/ 15370 w 56444"/>
                <a:gd name="connsiteY1" fmla="*/ 17174 h 84708"/>
                <a:gd name="connsiteX2" fmla="*/ 11104 w 56444"/>
                <a:gd name="connsiteY2" fmla="*/ 42381 h 84708"/>
                <a:gd name="connsiteX3" fmla="*/ 15370 w 56444"/>
                <a:gd name="connsiteY3" fmla="*/ 67602 h 84708"/>
                <a:gd name="connsiteX4" fmla="*/ 28222 w 56444"/>
                <a:gd name="connsiteY4" fmla="*/ 75959 h 84708"/>
                <a:gd name="connsiteX5" fmla="*/ 41076 w 56444"/>
                <a:gd name="connsiteY5" fmla="*/ 67602 h 84708"/>
                <a:gd name="connsiteX6" fmla="*/ 45396 w 56444"/>
                <a:gd name="connsiteY6" fmla="*/ 42381 h 84708"/>
                <a:gd name="connsiteX7" fmla="*/ 41076 w 56444"/>
                <a:gd name="connsiteY7" fmla="*/ 17174 h 84708"/>
                <a:gd name="connsiteX8" fmla="*/ 28222 w 56444"/>
                <a:gd name="connsiteY8" fmla="*/ 8749 h 84708"/>
                <a:gd name="connsiteX9" fmla="*/ 28222 w 56444"/>
                <a:gd name="connsiteY9" fmla="*/ 0 h 84708"/>
                <a:gd name="connsiteX10" fmla="*/ 49170 w 56444"/>
                <a:gd name="connsiteY10" fmla="*/ 10882 h 84708"/>
                <a:gd name="connsiteX11" fmla="*/ 56444 w 56444"/>
                <a:gd name="connsiteY11" fmla="*/ 42381 h 84708"/>
                <a:gd name="connsiteX12" fmla="*/ 49170 w 56444"/>
                <a:gd name="connsiteY12" fmla="*/ 73880 h 84708"/>
                <a:gd name="connsiteX13" fmla="*/ 28222 w 56444"/>
                <a:gd name="connsiteY13" fmla="*/ 84708 h 84708"/>
                <a:gd name="connsiteX14" fmla="*/ 7221 w 56444"/>
                <a:gd name="connsiteY14" fmla="*/ 73880 h 84708"/>
                <a:gd name="connsiteX15" fmla="*/ 0 w 56444"/>
                <a:gd name="connsiteY15" fmla="*/ 42381 h 84708"/>
                <a:gd name="connsiteX16" fmla="*/ 7221 w 56444"/>
                <a:gd name="connsiteY16" fmla="*/ 10882 h 84708"/>
                <a:gd name="connsiteX17" fmla="*/ 28222 w 56444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4" h="84708">
                  <a:moveTo>
                    <a:pt x="28222" y="8749"/>
                  </a:moveTo>
                  <a:cubicBezTo>
                    <a:pt x="22534" y="8749"/>
                    <a:pt x="18250" y="11557"/>
                    <a:pt x="15370" y="17174"/>
                  </a:cubicBezTo>
                  <a:cubicBezTo>
                    <a:pt x="12525" y="22750"/>
                    <a:pt x="11104" y="31148"/>
                    <a:pt x="11104" y="42381"/>
                  </a:cubicBezTo>
                  <a:cubicBezTo>
                    <a:pt x="11104" y="53574"/>
                    <a:pt x="12525" y="61985"/>
                    <a:pt x="15370" y="67602"/>
                  </a:cubicBezTo>
                  <a:cubicBezTo>
                    <a:pt x="18250" y="73178"/>
                    <a:pt x="22534" y="75959"/>
                    <a:pt x="28222" y="75959"/>
                  </a:cubicBezTo>
                  <a:cubicBezTo>
                    <a:pt x="33947" y="75959"/>
                    <a:pt x="38231" y="73178"/>
                    <a:pt x="41076" y="67602"/>
                  </a:cubicBezTo>
                  <a:cubicBezTo>
                    <a:pt x="43955" y="61985"/>
                    <a:pt x="45396" y="53574"/>
                    <a:pt x="45396" y="42381"/>
                  </a:cubicBezTo>
                  <a:cubicBezTo>
                    <a:pt x="45396" y="31148"/>
                    <a:pt x="43955" y="22750"/>
                    <a:pt x="41076" y="17174"/>
                  </a:cubicBezTo>
                  <a:cubicBezTo>
                    <a:pt x="38231" y="11557"/>
                    <a:pt x="33947" y="8749"/>
                    <a:pt x="28222" y="8749"/>
                  </a:cubicBezTo>
                  <a:moveTo>
                    <a:pt x="28222" y="0"/>
                  </a:moveTo>
                  <a:cubicBezTo>
                    <a:pt x="37375" y="0"/>
                    <a:pt x="44357" y="3632"/>
                    <a:pt x="49170" y="10882"/>
                  </a:cubicBezTo>
                  <a:cubicBezTo>
                    <a:pt x="54020" y="18106"/>
                    <a:pt x="56444" y="28596"/>
                    <a:pt x="56444" y="42381"/>
                  </a:cubicBezTo>
                  <a:cubicBezTo>
                    <a:pt x="56444" y="56126"/>
                    <a:pt x="54020" y="66630"/>
                    <a:pt x="49170" y="73880"/>
                  </a:cubicBezTo>
                  <a:cubicBezTo>
                    <a:pt x="44357" y="81103"/>
                    <a:pt x="37375" y="84708"/>
                    <a:pt x="28222" y="84708"/>
                  </a:cubicBezTo>
                  <a:cubicBezTo>
                    <a:pt x="19070" y="84708"/>
                    <a:pt x="12069" y="81103"/>
                    <a:pt x="7221" y="73880"/>
                  </a:cubicBezTo>
                  <a:cubicBezTo>
                    <a:pt x="2407" y="66630"/>
                    <a:pt x="0" y="56126"/>
                    <a:pt x="0" y="42381"/>
                  </a:cubicBezTo>
                  <a:cubicBezTo>
                    <a:pt x="0" y="28596"/>
                    <a:pt x="2407" y="18106"/>
                    <a:pt x="7221" y="10882"/>
                  </a:cubicBezTo>
                  <a:cubicBezTo>
                    <a:pt x="12069" y="3632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D4A4068-EECD-54CB-A266-DC78A9C31942}"/>
                </a:ext>
              </a:extLst>
            </p:cNvPr>
            <p:cNvSpPr/>
            <p:nvPr/>
          </p:nvSpPr>
          <p:spPr>
            <a:xfrm>
              <a:off x="4775202" y="3771455"/>
              <a:ext cx="11539" cy="13892"/>
            </a:xfrm>
            <a:custGeom>
              <a:avLst/>
              <a:gdLst>
                <a:gd name="connsiteX0" fmla="*/ 0 w 11539"/>
                <a:gd name="connsiteY0" fmla="*/ 0 h 13892"/>
                <a:gd name="connsiteX1" fmla="*/ 11540 w 11539"/>
                <a:gd name="connsiteY1" fmla="*/ 0 h 13892"/>
                <a:gd name="connsiteX2" fmla="*/ 11540 w 11539"/>
                <a:gd name="connsiteY2" fmla="*/ 13893 h 13892"/>
                <a:gd name="connsiteX3" fmla="*/ 0 w 11539"/>
                <a:gd name="connsiteY3" fmla="*/ 13893 h 13892"/>
                <a:gd name="connsiteX4" fmla="*/ 0 w 11539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2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68AC150-E392-425A-A869-06D4A38EF291}"/>
                </a:ext>
              </a:extLst>
            </p:cNvPr>
            <p:cNvSpPr/>
            <p:nvPr/>
          </p:nvSpPr>
          <p:spPr>
            <a:xfrm>
              <a:off x="4806213" y="3702219"/>
              <a:ext cx="56443" cy="84708"/>
            </a:xfrm>
            <a:custGeom>
              <a:avLst/>
              <a:gdLst>
                <a:gd name="connsiteX0" fmla="*/ 28222 w 56443"/>
                <a:gd name="connsiteY0" fmla="*/ 8749 h 84708"/>
                <a:gd name="connsiteX1" fmla="*/ 15369 w 56443"/>
                <a:gd name="connsiteY1" fmla="*/ 17174 h 84708"/>
                <a:gd name="connsiteX2" fmla="*/ 11102 w 56443"/>
                <a:gd name="connsiteY2" fmla="*/ 42381 h 84708"/>
                <a:gd name="connsiteX3" fmla="*/ 15369 w 56443"/>
                <a:gd name="connsiteY3" fmla="*/ 67602 h 84708"/>
                <a:gd name="connsiteX4" fmla="*/ 28222 w 56443"/>
                <a:gd name="connsiteY4" fmla="*/ 75959 h 84708"/>
                <a:gd name="connsiteX5" fmla="*/ 41074 w 56443"/>
                <a:gd name="connsiteY5" fmla="*/ 67602 h 84708"/>
                <a:gd name="connsiteX6" fmla="*/ 45396 w 56443"/>
                <a:gd name="connsiteY6" fmla="*/ 42381 h 84708"/>
                <a:gd name="connsiteX7" fmla="*/ 41074 w 56443"/>
                <a:gd name="connsiteY7" fmla="*/ 17174 h 84708"/>
                <a:gd name="connsiteX8" fmla="*/ 28222 w 56443"/>
                <a:gd name="connsiteY8" fmla="*/ 8749 h 84708"/>
                <a:gd name="connsiteX9" fmla="*/ 28222 w 56443"/>
                <a:gd name="connsiteY9" fmla="*/ 0 h 84708"/>
                <a:gd name="connsiteX10" fmla="*/ 49170 w 56443"/>
                <a:gd name="connsiteY10" fmla="*/ 10882 h 84708"/>
                <a:gd name="connsiteX11" fmla="*/ 56443 w 56443"/>
                <a:gd name="connsiteY11" fmla="*/ 42381 h 84708"/>
                <a:gd name="connsiteX12" fmla="*/ 49170 w 56443"/>
                <a:gd name="connsiteY12" fmla="*/ 73880 h 84708"/>
                <a:gd name="connsiteX13" fmla="*/ 28222 w 56443"/>
                <a:gd name="connsiteY13" fmla="*/ 84708 h 84708"/>
                <a:gd name="connsiteX14" fmla="*/ 7219 w 56443"/>
                <a:gd name="connsiteY14" fmla="*/ 73880 h 84708"/>
                <a:gd name="connsiteX15" fmla="*/ 0 w 56443"/>
                <a:gd name="connsiteY15" fmla="*/ 42381 h 84708"/>
                <a:gd name="connsiteX16" fmla="*/ 7219 w 56443"/>
                <a:gd name="connsiteY16" fmla="*/ 10882 h 84708"/>
                <a:gd name="connsiteX17" fmla="*/ 28222 w 56443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08">
                  <a:moveTo>
                    <a:pt x="28222" y="8749"/>
                  </a:moveTo>
                  <a:cubicBezTo>
                    <a:pt x="22534" y="8749"/>
                    <a:pt x="18249" y="11557"/>
                    <a:pt x="15369" y="17174"/>
                  </a:cubicBezTo>
                  <a:cubicBezTo>
                    <a:pt x="12524" y="22750"/>
                    <a:pt x="11102" y="31148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4" y="75959"/>
                    <a:pt x="28222" y="75959"/>
                  </a:cubicBezTo>
                  <a:cubicBezTo>
                    <a:pt x="33947" y="75959"/>
                    <a:pt x="38231" y="73178"/>
                    <a:pt x="41074" y="67602"/>
                  </a:cubicBezTo>
                  <a:cubicBezTo>
                    <a:pt x="43956" y="61985"/>
                    <a:pt x="45396" y="53574"/>
                    <a:pt x="45396" y="42381"/>
                  </a:cubicBezTo>
                  <a:cubicBezTo>
                    <a:pt x="45396" y="31148"/>
                    <a:pt x="43956" y="22750"/>
                    <a:pt x="41074" y="17174"/>
                  </a:cubicBezTo>
                  <a:cubicBezTo>
                    <a:pt x="38231" y="11557"/>
                    <a:pt x="33947" y="8749"/>
                    <a:pt x="28222" y="8749"/>
                  </a:cubicBezTo>
                  <a:moveTo>
                    <a:pt x="28222" y="0"/>
                  </a:moveTo>
                  <a:cubicBezTo>
                    <a:pt x="37375" y="0"/>
                    <a:pt x="44357" y="3632"/>
                    <a:pt x="49170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26"/>
                    <a:pt x="54018" y="66630"/>
                    <a:pt x="49170" y="73880"/>
                  </a:cubicBezTo>
                  <a:cubicBezTo>
                    <a:pt x="44357" y="81103"/>
                    <a:pt x="37375" y="84708"/>
                    <a:pt x="28222" y="84708"/>
                  </a:cubicBezTo>
                  <a:cubicBezTo>
                    <a:pt x="19070" y="84708"/>
                    <a:pt x="12069" y="81103"/>
                    <a:pt x="7219" y="73880"/>
                  </a:cubicBezTo>
                  <a:cubicBezTo>
                    <a:pt x="2406" y="66630"/>
                    <a:pt x="0" y="56126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9" y="3632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8C5A09B-9041-7069-5B95-2893412EDBB9}"/>
                </a:ext>
              </a:extLst>
            </p:cNvPr>
            <p:cNvSpPr/>
            <p:nvPr/>
          </p:nvSpPr>
          <p:spPr>
            <a:xfrm>
              <a:off x="5273672" y="3702219"/>
              <a:ext cx="51849" cy="83128"/>
            </a:xfrm>
            <a:custGeom>
              <a:avLst/>
              <a:gdLst>
                <a:gd name="connsiteX0" fmla="*/ 13291 w 51849"/>
                <a:gd name="connsiteY0" fmla="*/ 73826 h 83128"/>
                <a:gd name="connsiteX1" fmla="*/ 51850 w 51849"/>
                <a:gd name="connsiteY1" fmla="*/ 73826 h 83128"/>
                <a:gd name="connsiteX2" fmla="*/ 51850 w 51849"/>
                <a:gd name="connsiteY2" fmla="*/ 83129 h 83128"/>
                <a:gd name="connsiteX3" fmla="*/ 0 w 51849"/>
                <a:gd name="connsiteY3" fmla="*/ 83129 h 83128"/>
                <a:gd name="connsiteX4" fmla="*/ 0 w 51849"/>
                <a:gd name="connsiteY4" fmla="*/ 73826 h 83128"/>
                <a:gd name="connsiteX5" fmla="*/ 17120 w 51849"/>
                <a:gd name="connsiteY5" fmla="*/ 56382 h 83128"/>
                <a:gd name="connsiteX6" fmla="*/ 30793 w 51849"/>
                <a:gd name="connsiteY6" fmla="*/ 42219 h 83128"/>
                <a:gd name="connsiteX7" fmla="*/ 38175 w 51849"/>
                <a:gd name="connsiteY7" fmla="*/ 32161 h 83128"/>
                <a:gd name="connsiteX8" fmla="*/ 40309 w 51849"/>
                <a:gd name="connsiteY8" fmla="*/ 24006 h 83128"/>
                <a:gd name="connsiteX9" fmla="*/ 35716 w 51849"/>
                <a:gd name="connsiteY9" fmla="*/ 13394 h 83128"/>
                <a:gd name="connsiteX10" fmla="*/ 23846 w 51849"/>
                <a:gd name="connsiteY10" fmla="*/ 9289 h 83128"/>
                <a:gd name="connsiteX11" fmla="*/ 12853 w 51849"/>
                <a:gd name="connsiteY11" fmla="*/ 11098 h 83128"/>
                <a:gd name="connsiteX12" fmla="*/ 547 w 51849"/>
                <a:gd name="connsiteY12" fmla="*/ 16566 h 83128"/>
                <a:gd name="connsiteX13" fmla="*/ 547 w 51849"/>
                <a:gd name="connsiteY13" fmla="*/ 5414 h 83128"/>
                <a:gd name="connsiteX14" fmla="*/ 13017 w 51849"/>
                <a:gd name="connsiteY14" fmla="*/ 1364 h 83128"/>
                <a:gd name="connsiteX15" fmla="*/ 23628 w 51849"/>
                <a:gd name="connsiteY15" fmla="*/ 0 h 83128"/>
                <a:gd name="connsiteX16" fmla="*/ 43864 w 51849"/>
                <a:gd name="connsiteY16" fmla="*/ 6346 h 83128"/>
                <a:gd name="connsiteX17" fmla="*/ 51412 w 51849"/>
                <a:gd name="connsiteY17" fmla="*/ 23290 h 83128"/>
                <a:gd name="connsiteX18" fmla="*/ 49498 w 51849"/>
                <a:gd name="connsiteY18" fmla="*/ 32863 h 83128"/>
                <a:gd name="connsiteX19" fmla="*/ 42661 w 51849"/>
                <a:gd name="connsiteY19" fmla="*/ 43475 h 83128"/>
                <a:gd name="connsiteX20" fmla="*/ 33964 w 51849"/>
                <a:gd name="connsiteY20" fmla="*/ 52669 h 83128"/>
                <a:gd name="connsiteX21" fmla="*/ 13291 w 51849"/>
                <a:gd name="connsiteY21" fmla="*/ 73826 h 8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849" h="83128">
                  <a:moveTo>
                    <a:pt x="13291" y="73826"/>
                  </a:moveTo>
                  <a:lnTo>
                    <a:pt x="51850" y="73826"/>
                  </a:lnTo>
                  <a:lnTo>
                    <a:pt x="51850" y="83129"/>
                  </a:lnTo>
                  <a:lnTo>
                    <a:pt x="0" y="83129"/>
                  </a:lnTo>
                  <a:lnTo>
                    <a:pt x="0" y="73826"/>
                  </a:lnTo>
                  <a:cubicBezTo>
                    <a:pt x="4194" y="69492"/>
                    <a:pt x="9901" y="63673"/>
                    <a:pt x="17120" y="56382"/>
                  </a:cubicBezTo>
                  <a:cubicBezTo>
                    <a:pt x="24376" y="49051"/>
                    <a:pt x="28934" y="44339"/>
                    <a:pt x="30793" y="42219"/>
                  </a:cubicBezTo>
                  <a:cubicBezTo>
                    <a:pt x="34329" y="38236"/>
                    <a:pt x="36790" y="34888"/>
                    <a:pt x="38175" y="32161"/>
                  </a:cubicBezTo>
                  <a:cubicBezTo>
                    <a:pt x="39597" y="29393"/>
                    <a:pt x="40309" y="26665"/>
                    <a:pt x="40309" y="24006"/>
                  </a:cubicBezTo>
                  <a:cubicBezTo>
                    <a:pt x="40309" y="19672"/>
                    <a:pt x="38778" y="16134"/>
                    <a:pt x="35716" y="13394"/>
                  </a:cubicBezTo>
                  <a:cubicBezTo>
                    <a:pt x="32688" y="10653"/>
                    <a:pt x="28733" y="9289"/>
                    <a:pt x="23846" y="9289"/>
                  </a:cubicBezTo>
                  <a:cubicBezTo>
                    <a:pt x="20383" y="9289"/>
                    <a:pt x="16719" y="9897"/>
                    <a:pt x="12853" y="11098"/>
                  </a:cubicBezTo>
                  <a:cubicBezTo>
                    <a:pt x="9024" y="12300"/>
                    <a:pt x="4923" y="14123"/>
                    <a:pt x="547" y="16566"/>
                  </a:cubicBezTo>
                  <a:lnTo>
                    <a:pt x="547" y="5414"/>
                  </a:lnTo>
                  <a:cubicBezTo>
                    <a:pt x="4996" y="3618"/>
                    <a:pt x="9151" y="2268"/>
                    <a:pt x="13017" y="1364"/>
                  </a:cubicBezTo>
                  <a:cubicBezTo>
                    <a:pt x="16882" y="459"/>
                    <a:pt x="20418" y="0"/>
                    <a:pt x="23628" y="0"/>
                  </a:cubicBezTo>
                  <a:cubicBezTo>
                    <a:pt x="32086" y="0"/>
                    <a:pt x="38832" y="2120"/>
                    <a:pt x="43864" y="6346"/>
                  </a:cubicBezTo>
                  <a:cubicBezTo>
                    <a:pt x="48896" y="10572"/>
                    <a:pt x="51412" y="16215"/>
                    <a:pt x="51412" y="23290"/>
                  </a:cubicBezTo>
                  <a:cubicBezTo>
                    <a:pt x="51412" y="26652"/>
                    <a:pt x="50774" y="29838"/>
                    <a:pt x="49498" y="32863"/>
                  </a:cubicBezTo>
                  <a:cubicBezTo>
                    <a:pt x="48258" y="35846"/>
                    <a:pt x="45979" y="39384"/>
                    <a:pt x="42661" y="43475"/>
                  </a:cubicBezTo>
                  <a:cubicBezTo>
                    <a:pt x="41749" y="44541"/>
                    <a:pt x="38851" y="47606"/>
                    <a:pt x="33964" y="52669"/>
                  </a:cubicBezTo>
                  <a:cubicBezTo>
                    <a:pt x="29078" y="57705"/>
                    <a:pt x="22187" y="64753"/>
                    <a:pt x="13291" y="73826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C89FF45-EEE6-5EAF-D242-6CCA0317271D}"/>
                </a:ext>
              </a:extLst>
            </p:cNvPr>
            <p:cNvSpPr/>
            <p:nvPr/>
          </p:nvSpPr>
          <p:spPr>
            <a:xfrm>
              <a:off x="5348712" y="3771455"/>
              <a:ext cx="11539" cy="13892"/>
            </a:xfrm>
            <a:custGeom>
              <a:avLst/>
              <a:gdLst>
                <a:gd name="connsiteX0" fmla="*/ 0 w 11539"/>
                <a:gd name="connsiteY0" fmla="*/ 0 h 13892"/>
                <a:gd name="connsiteX1" fmla="*/ 11540 w 11539"/>
                <a:gd name="connsiteY1" fmla="*/ 0 h 13892"/>
                <a:gd name="connsiteX2" fmla="*/ 11540 w 11539"/>
                <a:gd name="connsiteY2" fmla="*/ 13893 h 13892"/>
                <a:gd name="connsiteX3" fmla="*/ 0 w 11539"/>
                <a:gd name="connsiteY3" fmla="*/ 13893 h 13892"/>
                <a:gd name="connsiteX4" fmla="*/ 0 w 11539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2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AE7D008-081C-F9B3-EF2E-1225BE6F190A}"/>
                </a:ext>
              </a:extLst>
            </p:cNvPr>
            <p:cNvSpPr/>
            <p:nvPr/>
          </p:nvSpPr>
          <p:spPr>
            <a:xfrm>
              <a:off x="5380981" y="3703691"/>
              <a:ext cx="52834" cy="83236"/>
            </a:xfrm>
            <a:custGeom>
              <a:avLst/>
              <a:gdLst>
                <a:gd name="connsiteX0" fmla="*/ 3446 w 52834"/>
                <a:gd name="connsiteY0" fmla="*/ 0 h 83236"/>
                <a:gd name="connsiteX1" fmla="*/ 46818 w 52834"/>
                <a:gd name="connsiteY1" fmla="*/ 0 h 83236"/>
                <a:gd name="connsiteX2" fmla="*/ 46818 w 52834"/>
                <a:gd name="connsiteY2" fmla="*/ 9303 h 83236"/>
                <a:gd name="connsiteX3" fmla="*/ 13564 w 52834"/>
                <a:gd name="connsiteY3" fmla="*/ 9303 h 83236"/>
                <a:gd name="connsiteX4" fmla="*/ 13564 w 52834"/>
                <a:gd name="connsiteY4" fmla="*/ 29312 h 83236"/>
                <a:gd name="connsiteX5" fmla="*/ 18377 w 52834"/>
                <a:gd name="connsiteY5" fmla="*/ 28110 h 83236"/>
                <a:gd name="connsiteX6" fmla="*/ 23190 w 52834"/>
                <a:gd name="connsiteY6" fmla="*/ 27678 h 83236"/>
                <a:gd name="connsiteX7" fmla="*/ 44848 w 52834"/>
                <a:gd name="connsiteY7" fmla="*/ 35171 h 83236"/>
                <a:gd name="connsiteX8" fmla="*/ 52834 w 52834"/>
                <a:gd name="connsiteY8" fmla="*/ 55464 h 83236"/>
                <a:gd name="connsiteX9" fmla="*/ 44629 w 52834"/>
                <a:gd name="connsiteY9" fmla="*/ 75973 h 83236"/>
                <a:gd name="connsiteX10" fmla="*/ 21494 w 52834"/>
                <a:gd name="connsiteY10" fmla="*/ 83237 h 83236"/>
                <a:gd name="connsiteX11" fmla="*/ 10993 w 52834"/>
                <a:gd name="connsiteY11" fmla="*/ 82373 h 83236"/>
                <a:gd name="connsiteX12" fmla="*/ 0 w 52834"/>
                <a:gd name="connsiteY12" fmla="*/ 79740 h 83236"/>
                <a:gd name="connsiteX13" fmla="*/ 0 w 52834"/>
                <a:gd name="connsiteY13" fmla="*/ 68642 h 83236"/>
                <a:gd name="connsiteX14" fmla="*/ 10173 w 52834"/>
                <a:gd name="connsiteY14" fmla="*/ 72638 h 83236"/>
                <a:gd name="connsiteX15" fmla="*/ 21276 w 52834"/>
                <a:gd name="connsiteY15" fmla="*/ 73948 h 83236"/>
                <a:gd name="connsiteX16" fmla="*/ 36261 w 52834"/>
                <a:gd name="connsiteY16" fmla="*/ 68966 h 83236"/>
                <a:gd name="connsiteX17" fmla="*/ 41786 w 52834"/>
                <a:gd name="connsiteY17" fmla="*/ 55464 h 83236"/>
                <a:gd name="connsiteX18" fmla="*/ 36261 w 52834"/>
                <a:gd name="connsiteY18" fmla="*/ 41949 h 83236"/>
                <a:gd name="connsiteX19" fmla="*/ 21276 w 52834"/>
                <a:gd name="connsiteY19" fmla="*/ 36967 h 83236"/>
                <a:gd name="connsiteX20" fmla="*/ 12415 w 52834"/>
                <a:gd name="connsiteY20" fmla="*/ 37953 h 83236"/>
                <a:gd name="connsiteX21" fmla="*/ 3446 w 52834"/>
                <a:gd name="connsiteY21" fmla="*/ 41018 h 83236"/>
                <a:gd name="connsiteX22" fmla="*/ 3446 w 52834"/>
                <a:gd name="connsiteY22" fmla="*/ 0 h 8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834" h="83236">
                  <a:moveTo>
                    <a:pt x="3446" y="0"/>
                  </a:moveTo>
                  <a:lnTo>
                    <a:pt x="46818" y="0"/>
                  </a:lnTo>
                  <a:lnTo>
                    <a:pt x="46818" y="9303"/>
                  </a:lnTo>
                  <a:lnTo>
                    <a:pt x="13564" y="9303"/>
                  </a:lnTo>
                  <a:lnTo>
                    <a:pt x="13564" y="29312"/>
                  </a:lnTo>
                  <a:cubicBezTo>
                    <a:pt x="15169" y="28772"/>
                    <a:pt x="16773" y="28367"/>
                    <a:pt x="18377" y="28110"/>
                  </a:cubicBezTo>
                  <a:cubicBezTo>
                    <a:pt x="19981" y="27827"/>
                    <a:pt x="21585" y="27678"/>
                    <a:pt x="23190" y="27678"/>
                  </a:cubicBezTo>
                  <a:cubicBezTo>
                    <a:pt x="32305" y="27678"/>
                    <a:pt x="39524" y="30176"/>
                    <a:pt x="44848" y="35171"/>
                  </a:cubicBezTo>
                  <a:cubicBezTo>
                    <a:pt x="50172" y="40167"/>
                    <a:pt x="52834" y="46931"/>
                    <a:pt x="52834" y="55464"/>
                  </a:cubicBezTo>
                  <a:cubicBezTo>
                    <a:pt x="52834" y="64254"/>
                    <a:pt x="50099" y="71085"/>
                    <a:pt x="44629" y="75973"/>
                  </a:cubicBezTo>
                  <a:cubicBezTo>
                    <a:pt x="39160" y="80820"/>
                    <a:pt x="31449" y="83237"/>
                    <a:pt x="21494" y="83237"/>
                  </a:cubicBezTo>
                  <a:cubicBezTo>
                    <a:pt x="18066" y="83237"/>
                    <a:pt x="14567" y="82953"/>
                    <a:pt x="10993" y="82373"/>
                  </a:cubicBezTo>
                  <a:cubicBezTo>
                    <a:pt x="7457" y="81792"/>
                    <a:pt x="3793" y="80915"/>
                    <a:pt x="0" y="79740"/>
                  </a:cubicBezTo>
                  <a:lnTo>
                    <a:pt x="0" y="68642"/>
                  </a:lnTo>
                  <a:cubicBezTo>
                    <a:pt x="3282" y="70424"/>
                    <a:pt x="6672" y="71761"/>
                    <a:pt x="10173" y="72638"/>
                  </a:cubicBezTo>
                  <a:cubicBezTo>
                    <a:pt x="13673" y="73516"/>
                    <a:pt x="17374" y="73948"/>
                    <a:pt x="21276" y="73948"/>
                  </a:cubicBezTo>
                  <a:cubicBezTo>
                    <a:pt x="27584" y="73948"/>
                    <a:pt x="32579" y="72287"/>
                    <a:pt x="36261" y="68966"/>
                  </a:cubicBezTo>
                  <a:cubicBezTo>
                    <a:pt x="39944" y="65658"/>
                    <a:pt x="41786" y="61148"/>
                    <a:pt x="41786" y="55464"/>
                  </a:cubicBezTo>
                  <a:cubicBezTo>
                    <a:pt x="41786" y="49780"/>
                    <a:pt x="39944" y="45271"/>
                    <a:pt x="36261" y="41949"/>
                  </a:cubicBezTo>
                  <a:cubicBezTo>
                    <a:pt x="32579" y="38628"/>
                    <a:pt x="27584" y="36967"/>
                    <a:pt x="21276" y="36967"/>
                  </a:cubicBezTo>
                  <a:cubicBezTo>
                    <a:pt x="18323" y="36967"/>
                    <a:pt x="15369" y="37291"/>
                    <a:pt x="12415" y="37953"/>
                  </a:cubicBezTo>
                  <a:cubicBezTo>
                    <a:pt x="9498" y="38614"/>
                    <a:pt x="6509" y="39627"/>
                    <a:pt x="3446" y="41018"/>
                  </a:cubicBezTo>
                  <a:lnTo>
                    <a:pt x="3446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736AE0-1281-9881-65F5-0CEFF9AC4EE9}"/>
                </a:ext>
              </a:extLst>
            </p:cNvPr>
            <p:cNvSpPr/>
            <p:nvPr/>
          </p:nvSpPr>
          <p:spPr>
            <a:xfrm>
              <a:off x="5845461" y="3703691"/>
              <a:ext cx="52831" cy="83236"/>
            </a:xfrm>
            <a:custGeom>
              <a:avLst/>
              <a:gdLst>
                <a:gd name="connsiteX0" fmla="*/ 3443 w 52831"/>
                <a:gd name="connsiteY0" fmla="*/ 0 h 83236"/>
                <a:gd name="connsiteX1" fmla="*/ 46810 w 52831"/>
                <a:gd name="connsiteY1" fmla="*/ 0 h 83236"/>
                <a:gd name="connsiteX2" fmla="*/ 46810 w 52831"/>
                <a:gd name="connsiteY2" fmla="*/ 9303 h 83236"/>
                <a:gd name="connsiteX3" fmla="*/ 13569 w 52831"/>
                <a:gd name="connsiteY3" fmla="*/ 9303 h 83236"/>
                <a:gd name="connsiteX4" fmla="*/ 13569 w 52831"/>
                <a:gd name="connsiteY4" fmla="*/ 29312 h 83236"/>
                <a:gd name="connsiteX5" fmla="*/ 18376 w 52831"/>
                <a:gd name="connsiteY5" fmla="*/ 28110 h 83236"/>
                <a:gd name="connsiteX6" fmla="*/ 23196 w 52831"/>
                <a:gd name="connsiteY6" fmla="*/ 27678 h 83236"/>
                <a:gd name="connsiteX7" fmla="*/ 44852 w 52831"/>
                <a:gd name="connsiteY7" fmla="*/ 35171 h 83236"/>
                <a:gd name="connsiteX8" fmla="*/ 52831 w 52831"/>
                <a:gd name="connsiteY8" fmla="*/ 55464 h 83236"/>
                <a:gd name="connsiteX9" fmla="*/ 44623 w 52831"/>
                <a:gd name="connsiteY9" fmla="*/ 75973 h 83236"/>
                <a:gd name="connsiteX10" fmla="*/ 21494 w 52831"/>
                <a:gd name="connsiteY10" fmla="*/ 83237 h 83236"/>
                <a:gd name="connsiteX11" fmla="*/ 10990 w 52831"/>
                <a:gd name="connsiteY11" fmla="*/ 82373 h 83236"/>
                <a:gd name="connsiteX12" fmla="*/ 0 w 52831"/>
                <a:gd name="connsiteY12" fmla="*/ 79740 h 83236"/>
                <a:gd name="connsiteX13" fmla="*/ 0 w 52831"/>
                <a:gd name="connsiteY13" fmla="*/ 68642 h 83236"/>
                <a:gd name="connsiteX14" fmla="*/ 10167 w 52831"/>
                <a:gd name="connsiteY14" fmla="*/ 72638 h 83236"/>
                <a:gd name="connsiteX15" fmla="*/ 21278 w 52831"/>
                <a:gd name="connsiteY15" fmla="*/ 73948 h 83236"/>
                <a:gd name="connsiteX16" fmla="*/ 36265 w 52831"/>
                <a:gd name="connsiteY16" fmla="*/ 68966 h 83236"/>
                <a:gd name="connsiteX17" fmla="*/ 41787 w 52831"/>
                <a:gd name="connsiteY17" fmla="*/ 55464 h 83236"/>
                <a:gd name="connsiteX18" fmla="*/ 36265 w 52831"/>
                <a:gd name="connsiteY18" fmla="*/ 41949 h 83236"/>
                <a:gd name="connsiteX19" fmla="*/ 21278 w 52831"/>
                <a:gd name="connsiteY19" fmla="*/ 36967 h 83236"/>
                <a:gd name="connsiteX20" fmla="*/ 12408 w 52831"/>
                <a:gd name="connsiteY20" fmla="*/ 37953 h 83236"/>
                <a:gd name="connsiteX21" fmla="*/ 3443 w 52831"/>
                <a:gd name="connsiteY21" fmla="*/ 41018 h 83236"/>
                <a:gd name="connsiteX22" fmla="*/ 3443 w 52831"/>
                <a:gd name="connsiteY22" fmla="*/ 0 h 8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831" h="83236">
                  <a:moveTo>
                    <a:pt x="3443" y="0"/>
                  </a:moveTo>
                  <a:lnTo>
                    <a:pt x="46810" y="0"/>
                  </a:lnTo>
                  <a:lnTo>
                    <a:pt x="46810" y="9303"/>
                  </a:lnTo>
                  <a:lnTo>
                    <a:pt x="13569" y="9303"/>
                  </a:lnTo>
                  <a:lnTo>
                    <a:pt x="13569" y="29312"/>
                  </a:lnTo>
                  <a:cubicBezTo>
                    <a:pt x="15176" y="28772"/>
                    <a:pt x="16769" y="28367"/>
                    <a:pt x="18376" y="28110"/>
                  </a:cubicBezTo>
                  <a:cubicBezTo>
                    <a:pt x="19982" y="27827"/>
                    <a:pt x="21589" y="27678"/>
                    <a:pt x="23196" y="27678"/>
                  </a:cubicBezTo>
                  <a:cubicBezTo>
                    <a:pt x="32309" y="27678"/>
                    <a:pt x="39519" y="30176"/>
                    <a:pt x="44852" y="35171"/>
                  </a:cubicBezTo>
                  <a:cubicBezTo>
                    <a:pt x="50172" y="40167"/>
                    <a:pt x="52831" y="46931"/>
                    <a:pt x="52831" y="55464"/>
                  </a:cubicBezTo>
                  <a:cubicBezTo>
                    <a:pt x="52831" y="64254"/>
                    <a:pt x="50091" y="71085"/>
                    <a:pt x="44623" y="75973"/>
                  </a:cubicBezTo>
                  <a:cubicBezTo>
                    <a:pt x="39154" y="80820"/>
                    <a:pt x="31445" y="83237"/>
                    <a:pt x="21494" y="83237"/>
                  </a:cubicBezTo>
                  <a:cubicBezTo>
                    <a:pt x="18065" y="83237"/>
                    <a:pt x="14568" y="82953"/>
                    <a:pt x="10990" y="82373"/>
                  </a:cubicBezTo>
                  <a:cubicBezTo>
                    <a:pt x="7453" y="81792"/>
                    <a:pt x="3794" y="80915"/>
                    <a:pt x="0" y="79740"/>
                  </a:cubicBezTo>
                  <a:lnTo>
                    <a:pt x="0" y="68642"/>
                  </a:lnTo>
                  <a:cubicBezTo>
                    <a:pt x="3281" y="70424"/>
                    <a:pt x="6670" y="71761"/>
                    <a:pt x="10167" y="72638"/>
                  </a:cubicBezTo>
                  <a:cubicBezTo>
                    <a:pt x="13664" y="73516"/>
                    <a:pt x="17376" y="73948"/>
                    <a:pt x="21278" y="73948"/>
                  </a:cubicBezTo>
                  <a:cubicBezTo>
                    <a:pt x="27584" y="73948"/>
                    <a:pt x="32579" y="72287"/>
                    <a:pt x="36265" y="68966"/>
                  </a:cubicBezTo>
                  <a:cubicBezTo>
                    <a:pt x="39951" y="65658"/>
                    <a:pt x="41787" y="61148"/>
                    <a:pt x="41787" y="55464"/>
                  </a:cubicBezTo>
                  <a:cubicBezTo>
                    <a:pt x="41787" y="49780"/>
                    <a:pt x="39951" y="45271"/>
                    <a:pt x="36265" y="41949"/>
                  </a:cubicBezTo>
                  <a:cubicBezTo>
                    <a:pt x="32579" y="38628"/>
                    <a:pt x="27584" y="36967"/>
                    <a:pt x="21278" y="36967"/>
                  </a:cubicBezTo>
                  <a:cubicBezTo>
                    <a:pt x="18322" y="36967"/>
                    <a:pt x="15365" y="37291"/>
                    <a:pt x="12408" y="37953"/>
                  </a:cubicBezTo>
                  <a:cubicBezTo>
                    <a:pt x="9492" y="38614"/>
                    <a:pt x="6508" y="39627"/>
                    <a:pt x="3443" y="41018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F2D9107-397D-DFFA-9EC0-97B765673227}"/>
                </a:ext>
              </a:extLst>
            </p:cNvPr>
            <p:cNvSpPr/>
            <p:nvPr/>
          </p:nvSpPr>
          <p:spPr>
            <a:xfrm>
              <a:off x="5920057" y="3771455"/>
              <a:ext cx="11543" cy="13892"/>
            </a:xfrm>
            <a:custGeom>
              <a:avLst/>
              <a:gdLst>
                <a:gd name="connsiteX0" fmla="*/ 0 w 11543"/>
                <a:gd name="connsiteY0" fmla="*/ 0 h 13892"/>
                <a:gd name="connsiteX1" fmla="*/ 11544 w 11543"/>
                <a:gd name="connsiteY1" fmla="*/ 0 h 13892"/>
                <a:gd name="connsiteX2" fmla="*/ 11544 w 11543"/>
                <a:gd name="connsiteY2" fmla="*/ 13893 h 13892"/>
                <a:gd name="connsiteX3" fmla="*/ 0 w 11543"/>
                <a:gd name="connsiteY3" fmla="*/ 13893 h 13892"/>
                <a:gd name="connsiteX4" fmla="*/ 0 w 11543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" h="13892">
                  <a:moveTo>
                    <a:pt x="0" y="0"/>
                  </a:moveTo>
                  <a:lnTo>
                    <a:pt x="11544" y="0"/>
                  </a:lnTo>
                  <a:lnTo>
                    <a:pt x="11544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2212919-F2B4-1D5A-37B2-D622E98D385C}"/>
                </a:ext>
              </a:extLst>
            </p:cNvPr>
            <p:cNvSpPr/>
            <p:nvPr/>
          </p:nvSpPr>
          <p:spPr>
            <a:xfrm>
              <a:off x="5951070" y="3702219"/>
              <a:ext cx="56449" cy="84708"/>
            </a:xfrm>
            <a:custGeom>
              <a:avLst/>
              <a:gdLst>
                <a:gd name="connsiteX0" fmla="*/ 28218 w 56449"/>
                <a:gd name="connsiteY0" fmla="*/ 8749 h 84708"/>
                <a:gd name="connsiteX1" fmla="*/ 15378 w 56449"/>
                <a:gd name="connsiteY1" fmla="*/ 17174 h 84708"/>
                <a:gd name="connsiteX2" fmla="*/ 11112 w 56449"/>
                <a:gd name="connsiteY2" fmla="*/ 42381 h 84708"/>
                <a:gd name="connsiteX3" fmla="*/ 15378 w 56449"/>
                <a:gd name="connsiteY3" fmla="*/ 67602 h 84708"/>
                <a:gd name="connsiteX4" fmla="*/ 28218 w 56449"/>
                <a:gd name="connsiteY4" fmla="*/ 75959 h 84708"/>
                <a:gd name="connsiteX5" fmla="*/ 41071 w 56449"/>
                <a:gd name="connsiteY5" fmla="*/ 67602 h 84708"/>
                <a:gd name="connsiteX6" fmla="*/ 45392 w 56449"/>
                <a:gd name="connsiteY6" fmla="*/ 42381 h 84708"/>
                <a:gd name="connsiteX7" fmla="*/ 41071 w 56449"/>
                <a:gd name="connsiteY7" fmla="*/ 17174 h 84708"/>
                <a:gd name="connsiteX8" fmla="*/ 28218 w 56449"/>
                <a:gd name="connsiteY8" fmla="*/ 8749 h 84708"/>
                <a:gd name="connsiteX9" fmla="*/ 28218 w 56449"/>
                <a:gd name="connsiteY9" fmla="*/ 0 h 84708"/>
                <a:gd name="connsiteX10" fmla="*/ 49172 w 56449"/>
                <a:gd name="connsiteY10" fmla="*/ 10882 h 84708"/>
                <a:gd name="connsiteX11" fmla="*/ 56450 w 56449"/>
                <a:gd name="connsiteY11" fmla="*/ 42381 h 84708"/>
                <a:gd name="connsiteX12" fmla="*/ 49172 w 56449"/>
                <a:gd name="connsiteY12" fmla="*/ 73880 h 84708"/>
                <a:gd name="connsiteX13" fmla="*/ 28218 w 56449"/>
                <a:gd name="connsiteY13" fmla="*/ 84708 h 84708"/>
                <a:gd name="connsiteX14" fmla="*/ 7223 w 56449"/>
                <a:gd name="connsiteY14" fmla="*/ 73880 h 84708"/>
                <a:gd name="connsiteX15" fmla="*/ 0 w 56449"/>
                <a:gd name="connsiteY15" fmla="*/ 42381 h 84708"/>
                <a:gd name="connsiteX16" fmla="*/ 7223 w 56449"/>
                <a:gd name="connsiteY16" fmla="*/ 10882 h 84708"/>
                <a:gd name="connsiteX17" fmla="*/ 28218 w 56449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9" h="84708">
                  <a:moveTo>
                    <a:pt x="28218" y="8749"/>
                  </a:moveTo>
                  <a:cubicBezTo>
                    <a:pt x="22534" y="8749"/>
                    <a:pt x="18254" y="11557"/>
                    <a:pt x="15378" y="17174"/>
                  </a:cubicBezTo>
                  <a:cubicBezTo>
                    <a:pt x="12529" y="22750"/>
                    <a:pt x="11112" y="31148"/>
                    <a:pt x="11112" y="42381"/>
                  </a:cubicBezTo>
                  <a:cubicBezTo>
                    <a:pt x="11112" y="53574"/>
                    <a:pt x="12529" y="61985"/>
                    <a:pt x="15378" y="67602"/>
                  </a:cubicBezTo>
                  <a:cubicBezTo>
                    <a:pt x="18254" y="73178"/>
                    <a:pt x="22534" y="75959"/>
                    <a:pt x="28218" y="75959"/>
                  </a:cubicBezTo>
                  <a:cubicBezTo>
                    <a:pt x="33943" y="75959"/>
                    <a:pt x="38223" y="73178"/>
                    <a:pt x="41071" y="67602"/>
                  </a:cubicBezTo>
                  <a:cubicBezTo>
                    <a:pt x="43947" y="61985"/>
                    <a:pt x="45392" y="53574"/>
                    <a:pt x="45392" y="42381"/>
                  </a:cubicBezTo>
                  <a:cubicBezTo>
                    <a:pt x="45392" y="31148"/>
                    <a:pt x="43947" y="22750"/>
                    <a:pt x="41071" y="17174"/>
                  </a:cubicBezTo>
                  <a:cubicBezTo>
                    <a:pt x="38223" y="11557"/>
                    <a:pt x="33943" y="8749"/>
                    <a:pt x="28218" y="8749"/>
                  </a:cubicBezTo>
                  <a:moveTo>
                    <a:pt x="28218" y="0"/>
                  </a:moveTo>
                  <a:cubicBezTo>
                    <a:pt x="37372" y="0"/>
                    <a:pt x="44352" y="3632"/>
                    <a:pt x="49172" y="10882"/>
                  </a:cubicBezTo>
                  <a:cubicBezTo>
                    <a:pt x="54020" y="18106"/>
                    <a:pt x="56450" y="28596"/>
                    <a:pt x="56450" y="42381"/>
                  </a:cubicBezTo>
                  <a:cubicBezTo>
                    <a:pt x="56450" y="56126"/>
                    <a:pt x="54020" y="66630"/>
                    <a:pt x="49172" y="73880"/>
                  </a:cubicBezTo>
                  <a:cubicBezTo>
                    <a:pt x="44352" y="81103"/>
                    <a:pt x="37372" y="84708"/>
                    <a:pt x="28218" y="84708"/>
                  </a:cubicBezTo>
                  <a:cubicBezTo>
                    <a:pt x="19078" y="84708"/>
                    <a:pt x="12070" y="81103"/>
                    <a:pt x="7223" y="73880"/>
                  </a:cubicBezTo>
                  <a:cubicBezTo>
                    <a:pt x="2403" y="66630"/>
                    <a:pt x="0" y="56126"/>
                    <a:pt x="0" y="42381"/>
                  </a:cubicBezTo>
                  <a:cubicBezTo>
                    <a:pt x="0" y="28596"/>
                    <a:pt x="2403" y="18106"/>
                    <a:pt x="7223" y="10882"/>
                  </a:cubicBezTo>
                  <a:cubicBezTo>
                    <a:pt x="12070" y="3632"/>
                    <a:pt x="19078" y="0"/>
                    <a:pt x="28218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E681D36-048A-A64F-B8DE-BD845A80CFF9}"/>
                </a:ext>
              </a:extLst>
            </p:cNvPr>
            <p:cNvSpPr/>
            <p:nvPr/>
          </p:nvSpPr>
          <p:spPr>
            <a:xfrm>
              <a:off x="6419653" y="3703691"/>
              <a:ext cx="52507" cy="81657"/>
            </a:xfrm>
            <a:custGeom>
              <a:avLst/>
              <a:gdLst>
                <a:gd name="connsiteX0" fmla="*/ 0 w 52507"/>
                <a:gd name="connsiteY0" fmla="*/ 0 h 81657"/>
                <a:gd name="connsiteX1" fmla="*/ 52507 w 52507"/>
                <a:gd name="connsiteY1" fmla="*/ 0 h 81657"/>
                <a:gd name="connsiteX2" fmla="*/ 52507 w 52507"/>
                <a:gd name="connsiteY2" fmla="*/ 4698 h 81657"/>
                <a:gd name="connsiteX3" fmla="*/ 22858 w 52507"/>
                <a:gd name="connsiteY3" fmla="*/ 81657 h 81657"/>
                <a:gd name="connsiteX4" fmla="*/ 11328 w 52507"/>
                <a:gd name="connsiteY4" fmla="*/ 81657 h 81657"/>
                <a:gd name="connsiteX5" fmla="*/ 39222 w 52507"/>
                <a:gd name="connsiteY5" fmla="*/ 9303 h 81657"/>
                <a:gd name="connsiteX6" fmla="*/ 0 w 52507"/>
                <a:gd name="connsiteY6" fmla="*/ 9303 h 81657"/>
                <a:gd name="connsiteX7" fmla="*/ 0 w 52507"/>
                <a:gd name="connsiteY7" fmla="*/ 0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7" h="81657">
                  <a:moveTo>
                    <a:pt x="0" y="0"/>
                  </a:moveTo>
                  <a:lnTo>
                    <a:pt x="52507" y="0"/>
                  </a:lnTo>
                  <a:lnTo>
                    <a:pt x="52507" y="4698"/>
                  </a:lnTo>
                  <a:lnTo>
                    <a:pt x="22858" y="81657"/>
                  </a:lnTo>
                  <a:lnTo>
                    <a:pt x="11328" y="81657"/>
                  </a:lnTo>
                  <a:lnTo>
                    <a:pt x="39222" y="9303"/>
                  </a:lnTo>
                  <a:lnTo>
                    <a:pt x="0" y="9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A229B33-976E-0780-9507-5129E9693038}"/>
                </a:ext>
              </a:extLst>
            </p:cNvPr>
            <p:cNvSpPr/>
            <p:nvPr/>
          </p:nvSpPr>
          <p:spPr>
            <a:xfrm>
              <a:off x="6493708" y="3771455"/>
              <a:ext cx="11543" cy="13892"/>
            </a:xfrm>
            <a:custGeom>
              <a:avLst/>
              <a:gdLst>
                <a:gd name="connsiteX0" fmla="*/ 0 w 11543"/>
                <a:gd name="connsiteY0" fmla="*/ 0 h 13892"/>
                <a:gd name="connsiteX1" fmla="*/ 11544 w 11543"/>
                <a:gd name="connsiteY1" fmla="*/ 0 h 13892"/>
                <a:gd name="connsiteX2" fmla="*/ 11544 w 11543"/>
                <a:gd name="connsiteY2" fmla="*/ 13893 h 13892"/>
                <a:gd name="connsiteX3" fmla="*/ 0 w 11543"/>
                <a:gd name="connsiteY3" fmla="*/ 13893 h 13892"/>
                <a:gd name="connsiteX4" fmla="*/ 0 w 11543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" h="13892">
                  <a:moveTo>
                    <a:pt x="0" y="0"/>
                  </a:moveTo>
                  <a:lnTo>
                    <a:pt x="11544" y="0"/>
                  </a:lnTo>
                  <a:lnTo>
                    <a:pt x="11544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D2B585-6C51-EAB5-505C-B7B0F66FD201}"/>
                </a:ext>
              </a:extLst>
            </p:cNvPr>
            <p:cNvSpPr/>
            <p:nvPr/>
          </p:nvSpPr>
          <p:spPr>
            <a:xfrm>
              <a:off x="6525977" y="3703691"/>
              <a:ext cx="52831" cy="83236"/>
            </a:xfrm>
            <a:custGeom>
              <a:avLst/>
              <a:gdLst>
                <a:gd name="connsiteX0" fmla="*/ 3443 w 52831"/>
                <a:gd name="connsiteY0" fmla="*/ 0 h 83236"/>
                <a:gd name="connsiteX1" fmla="*/ 46823 w 52831"/>
                <a:gd name="connsiteY1" fmla="*/ 0 h 83236"/>
                <a:gd name="connsiteX2" fmla="*/ 46823 w 52831"/>
                <a:gd name="connsiteY2" fmla="*/ 9303 h 83236"/>
                <a:gd name="connsiteX3" fmla="*/ 13569 w 52831"/>
                <a:gd name="connsiteY3" fmla="*/ 9303 h 83236"/>
                <a:gd name="connsiteX4" fmla="*/ 13569 w 52831"/>
                <a:gd name="connsiteY4" fmla="*/ 29312 h 83236"/>
                <a:gd name="connsiteX5" fmla="*/ 18376 w 52831"/>
                <a:gd name="connsiteY5" fmla="*/ 28110 h 83236"/>
                <a:gd name="connsiteX6" fmla="*/ 23196 w 52831"/>
                <a:gd name="connsiteY6" fmla="*/ 27678 h 83236"/>
                <a:gd name="connsiteX7" fmla="*/ 44852 w 52831"/>
                <a:gd name="connsiteY7" fmla="*/ 35171 h 83236"/>
                <a:gd name="connsiteX8" fmla="*/ 52831 w 52831"/>
                <a:gd name="connsiteY8" fmla="*/ 55464 h 83236"/>
                <a:gd name="connsiteX9" fmla="*/ 44636 w 52831"/>
                <a:gd name="connsiteY9" fmla="*/ 75973 h 83236"/>
                <a:gd name="connsiteX10" fmla="*/ 21494 w 52831"/>
                <a:gd name="connsiteY10" fmla="*/ 83237 h 83236"/>
                <a:gd name="connsiteX11" fmla="*/ 10990 w 52831"/>
                <a:gd name="connsiteY11" fmla="*/ 82373 h 83236"/>
                <a:gd name="connsiteX12" fmla="*/ 0 w 52831"/>
                <a:gd name="connsiteY12" fmla="*/ 79740 h 83236"/>
                <a:gd name="connsiteX13" fmla="*/ 0 w 52831"/>
                <a:gd name="connsiteY13" fmla="*/ 68642 h 83236"/>
                <a:gd name="connsiteX14" fmla="*/ 10167 w 52831"/>
                <a:gd name="connsiteY14" fmla="*/ 72638 h 83236"/>
                <a:gd name="connsiteX15" fmla="*/ 21278 w 52831"/>
                <a:gd name="connsiteY15" fmla="*/ 73948 h 83236"/>
                <a:gd name="connsiteX16" fmla="*/ 36265 w 52831"/>
                <a:gd name="connsiteY16" fmla="*/ 68966 h 83236"/>
                <a:gd name="connsiteX17" fmla="*/ 41787 w 52831"/>
                <a:gd name="connsiteY17" fmla="*/ 55464 h 83236"/>
                <a:gd name="connsiteX18" fmla="*/ 36265 w 52831"/>
                <a:gd name="connsiteY18" fmla="*/ 41949 h 83236"/>
                <a:gd name="connsiteX19" fmla="*/ 21278 w 52831"/>
                <a:gd name="connsiteY19" fmla="*/ 36967 h 83236"/>
                <a:gd name="connsiteX20" fmla="*/ 12421 w 52831"/>
                <a:gd name="connsiteY20" fmla="*/ 37953 h 83236"/>
                <a:gd name="connsiteX21" fmla="*/ 3443 w 52831"/>
                <a:gd name="connsiteY21" fmla="*/ 41018 h 83236"/>
                <a:gd name="connsiteX22" fmla="*/ 3443 w 52831"/>
                <a:gd name="connsiteY22" fmla="*/ 0 h 8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831" h="83236">
                  <a:moveTo>
                    <a:pt x="3443" y="0"/>
                  </a:moveTo>
                  <a:lnTo>
                    <a:pt x="46823" y="0"/>
                  </a:lnTo>
                  <a:lnTo>
                    <a:pt x="46823" y="9303"/>
                  </a:lnTo>
                  <a:lnTo>
                    <a:pt x="13569" y="9303"/>
                  </a:lnTo>
                  <a:lnTo>
                    <a:pt x="13569" y="29312"/>
                  </a:lnTo>
                  <a:cubicBezTo>
                    <a:pt x="15176" y="28772"/>
                    <a:pt x="16769" y="28367"/>
                    <a:pt x="18376" y="28110"/>
                  </a:cubicBezTo>
                  <a:cubicBezTo>
                    <a:pt x="19982" y="27827"/>
                    <a:pt x="21589" y="27678"/>
                    <a:pt x="23196" y="27678"/>
                  </a:cubicBezTo>
                  <a:cubicBezTo>
                    <a:pt x="32309" y="27678"/>
                    <a:pt x="39519" y="30176"/>
                    <a:pt x="44852" y="35171"/>
                  </a:cubicBezTo>
                  <a:cubicBezTo>
                    <a:pt x="50172" y="40167"/>
                    <a:pt x="52831" y="46931"/>
                    <a:pt x="52831" y="55464"/>
                  </a:cubicBezTo>
                  <a:cubicBezTo>
                    <a:pt x="52831" y="64254"/>
                    <a:pt x="50104" y="71085"/>
                    <a:pt x="44636" y="75973"/>
                  </a:cubicBezTo>
                  <a:cubicBezTo>
                    <a:pt x="39168" y="80820"/>
                    <a:pt x="31445" y="83237"/>
                    <a:pt x="21494" y="83237"/>
                  </a:cubicBezTo>
                  <a:cubicBezTo>
                    <a:pt x="18065" y="83237"/>
                    <a:pt x="14568" y="82953"/>
                    <a:pt x="10990" y="82373"/>
                  </a:cubicBezTo>
                  <a:cubicBezTo>
                    <a:pt x="7453" y="81792"/>
                    <a:pt x="3794" y="80915"/>
                    <a:pt x="0" y="79740"/>
                  </a:cubicBezTo>
                  <a:lnTo>
                    <a:pt x="0" y="68642"/>
                  </a:lnTo>
                  <a:cubicBezTo>
                    <a:pt x="3281" y="70424"/>
                    <a:pt x="6670" y="71761"/>
                    <a:pt x="10167" y="72638"/>
                  </a:cubicBezTo>
                  <a:cubicBezTo>
                    <a:pt x="13664" y="73516"/>
                    <a:pt x="17376" y="73948"/>
                    <a:pt x="21278" y="73948"/>
                  </a:cubicBezTo>
                  <a:cubicBezTo>
                    <a:pt x="27584" y="73948"/>
                    <a:pt x="32579" y="72287"/>
                    <a:pt x="36265" y="68966"/>
                  </a:cubicBezTo>
                  <a:cubicBezTo>
                    <a:pt x="39951" y="65658"/>
                    <a:pt x="41787" y="61148"/>
                    <a:pt x="41787" y="55464"/>
                  </a:cubicBezTo>
                  <a:cubicBezTo>
                    <a:pt x="41787" y="49780"/>
                    <a:pt x="39951" y="45271"/>
                    <a:pt x="36265" y="41949"/>
                  </a:cubicBezTo>
                  <a:cubicBezTo>
                    <a:pt x="32579" y="38628"/>
                    <a:pt x="27584" y="36967"/>
                    <a:pt x="21278" y="36967"/>
                  </a:cubicBezTo>
                  <a:cubicBezTo>
                    <a:pt x="18322" y="36967"/>
                    <a:pt x="15378" y="37291"/>
                    <a:pt x="12421" y="37953"/>
                  </a:cubicBezTo>
                  <a:cubicBezTo>
                    <a:pt x="9505" y="38614"/>
                    <a:pt x="6508" y="39627"/>
                    <a:pt x="3443" y="41018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DCD8950-400E-6452-4BF6-89328E499484}"/>
                </a:ext>
              </a:extLst>
            </p:cNvPr>
            <p:cNvSpPr/>
            <p:nvPr/>
          </p:nvSpPr>
          <p:spPr>
            <a:xfrm>
              <a:off x="6957148" y="3703691"/>
              <a:ext cx="48618" cy="81657"/>
            </a:xfrm>
            <a:custGeom>
              <a:avLst/>
              <a:gdLst>
                <a:gd name="connsiteX0" fmla="*/ 1593 w 48618"/>
                <a:gd name="connsiteY0" fmla="*/ 72354 h 81657"/>
                <a:gd name="connsiteX1" fmla="*/ 19631 w 48618"/>
                <a:gd name="connsiteY1" fmla="*/ 72354 h 81657"/>
                <a:gd name="connsiteX2" fmla="*/ 19631 w 48618"/>
                <a:gd name="connsiteY2" fmla="*/ 10059 h 81657"/>
                <a:gd name="connsiteX3" fmla="*/ 0 w 48618"/>
                <a:gd name="connsiteY3" fmla="*/ 14001 h 81657"/>
                <a:gd name="connsiteX4" fmla="*/ 0 w 48618"/>
                <a:gd name="connsiteY4" fmla="*/ 3942 h 81657"/>
                <a:gd name="connsiteX5" fmla="*/ 19523 w 48618"/>
                <a:gd name="connsiteY5" fmla="*/ 0 h 81657"/>
                <a:gd name="connsiteX6" fmla="*/ 30581 w 48618"/>
                <a:gd name="connsiteY6" fmla="*/ 0 h 81657"/>
                <a:gd name="connsiteX7" fmla="*/ 30581 w 48618"/>
                <a:gd name="connsiteY7" fmla="*/ 72354 h 81657"/>
                <a:gd name="connsiteX8" fmla="*/ 48619 w 48618"/>
                <a:gd name="connsiteY8" fmla="*/ 72354 h 81657"/>
                <a:gd name="connsiteX9" fmla="*/ 48619 w 48618"/>
                <a:gd name="connsiteY9" fmla="*/ 81657 h 81657"/>
                <a:gd name="connsiteX10" fmla="*/ 1593 w 48618"/>
                <a:gd name="connsiteY10" fmla="*/ 81657 h 81657"/>
                <a:gd name="connsiteX11" fmla="*/ 1593 w 48618"/>
                <a:gd name="connsiteY11" fmla="*/ 72354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618" h="81657">
                  <a:moveTo>
                    <a:pt x="1593" y="72354"/>
                  </a:moveTo>
                  <a:lnTo>
                    <a:pt x="19631" y="72354"/>
                  </a:lnTo>
                  <a:lnTo>
                    <a:pt x="19631" y="10059"/>
                  </a:lnTo>
                  <a:lnTo>
                    <a:pt x="0" y="14001"/>
                  </a:lnTo>
                  <a:lnTo>
                    <a:pt x="0" y="3942"/>
                  </a:lnTo>
                  <a:lnTo>
                    <a:pt x="19523" y="0"/>
                  </a:lnTo>
                  <a:lnTo>
                    <a:pt x="30581" y="0"/>
                  </a:lnTo>
                  <a:lnTo>
                    <a:pt x="30581" y="72354"/>
                  </a:lnTo>
                  <a:lnTo>
                    <a:pt x="48619" y="72354"/>
                  </a:lnTo>
                  <a:lnTo>
                    <a:pt x="48619" y="81657"/>
                  </a:lnTo>
                  <a:lnTo>
                    <a:pt x="1593" y="81657"/>
                  </a:lnTo>
                  <a:lnTo>
                    <a:pt x="1593" y="72354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C373F9-CB64-69F6-C1E7-A50CBAA2C902}"/>
                </a:ext>
              </a:extLst>
            </p:cNvPr>
            <p:cNvSpPr/>
            <p:nvPr/>
          </p:nvSpPr>
          <p:spPr>
            <a:xfrm>
              <a:off x="7023494" y="3702219"/>
              <a:ext cx="56436" cy="84708"/>
            </a:xfrm>
            <a:custGeom>
              <a:avLst/>
              <a:gdLst>
                <a:gd name="connsiteX0" fmla="*/ 28218 w 56436"/>
                <a:gd name="connsiteY0" fmla="*/ 8749 h 84708"/>
                <a:gd name="connsiteX1" fmla="*/ 15365 w 56436"/>
                <a:gd name="connsiteY1" fmla="*/ 17174 h 84708"/>
                <a:gd name="connsiteX2" fmla="*/ 11098 w 56436"/>
                <a:gd name="connsiteY2" fmla="*/ 42381 h 84708"/>
                <a:gd name="connsiteX3" fmla="*/ 15365 w 56436"/>
                <a:gd name="connsiteY3" fmla="*/ 67602 h 84708"/>
                <a:gd name="connsiteX4" fmla="*/ 28218 w 56436"/>
                <a:gd name="connsiteY4" fmla="*/ 75959 h 84708"/>
                <a:gd name="connsiteX5" fmla="*/ 41071 w 56436"/>
                <a:gd name="connsiteY5" fmla="*/ 67602 h 84708"/>
                <a:gd name="connsiteX6" fmla="*/ 45392 w 56436"/>
                <a:gd name="connsiteY6" fmla="*/ 42381 h 84708"/>
                <a:gd name="connsiteX7" fmla="*/ 41071 w 56436"/>
                <a:gd name="connsiteY7" fmla="*/ 17174 h 84708"/>
                <a:gd name="connsiteX8" fmla="*/ 28218 w 56436"/>
                <a:gd name="connsiteY8" fmla="*/ 8749 h 84708"/>
                <a:gd name="connsiteX9" fmla="*/ 28218 w 56436"/>
                <a:gd name="connsiteY9" fmla="*/ 0 h 84708"/>
                <a:gd name="connsiteX10" fmla="*/ 49172 w 56436"/>
                <a:gd name="connsiteY10" fmla="*/ 10882 h 84708"/>
                <a:gd name="connsiteX11" fmla="*/ 56436 w 56436"/>
                <a:gd name="connsiteY11" fmla="*/ 42381 h 84708"/>
                <a:gd name="connsiteX12" fmla="*/ 49172 w 56436"/>
                <a:gd name="connsiteY12" fmla="*/ 73880 h 84708"/>
                <a:gd name="connsiteX13" fmla="*/ 28218 w 56436"/>
                <a:gd name="connsiteY13" fmla="*/ 84708 h 84708"/>
                <a:gd name="connsiteX14" fmla="*/ 7223 w 56436"/>
                <a:gd name="connsiteY14" fmla="*/ 73880 h 84708"/>
                <a:gd name="connsiteX15" fmla="*/ 0 w 56436"/>
                <a:gd name="connsiteY15" fmla="*/ 42381 h 84708"/>
                <a:gd name="connsiteX16" fmla="*/ 7223 w 56436"/>
                <a:gd name="connsiteY16" fmla="*/ 10882 h 84708"/>
                <a:gd name="connsiteX17" fmla="*/ 28218 w 56436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36" h="84708">
                  <a:moveTo>
                    <a:pt x="28218" y="8749"/>
                  </a:moveTo>
                  <a:cubicBezTo>
                    <a:pt x="22534" y="8749"/>
                    <a:pt x="18241" y="11557"/>
                    <a:pt x="15365" y="17174"/>
                  </a:cubicBezTo>
                  <a:cubicBezTo>
                    <a:pt x="12516" y="22750"/>
                    <a:pt x="11098" y="31148"/>
                    <a:pt x="11098" y="42381"/>
                  </a:cubicBezTo>
                  <a:cubicBezTo>
                    <a:pt x="11098" y="53574"/>
                    <a:pt x="12516" y="61985"/>
                    <a:pt x="15365" y="67602"/>
                  </a:cubicBezTo>
                  <a:cubicBezTo>
                    <a:pt x="18241" y="73178"/>
                    <a:pt x="22534" y="75959"/>
                    <a:pt x="28218" y="75959"/>
                  </a:cubicBezTo>
                  <a:cubicBezTo>
                    <a:pt x="33943" y="75959"/>
                    <a:pt x="38223" y="73178"/>
                    <a:pt x="41071" y="67602"/>
                  </a:cubicBezTo>
                  <a:cubicBezTo>
                    <a:pt x="43947" y="61985"/>
                    <a:pt x="45392" y="53574"/>
                    <a:pt x="45392" y="42381"/>
                  </a:cubicBezTo>
                  <a:cubicBezTo>
                    <a:pt x="45392" y="31148"/>
                    <a:pt x="43947" y="22750"/>
                    <a:pt x="41071" y="17174"/>
                  </a:cubicBezTo>
                  <a:cubicBezTo>
                    <a:pt x="38223" y="11557"/>
                    <a:pt x="33943" y="8749"/>
                    <a:pt x="28218" y="8749"/>
                  </a:cubicBezTo>
                  <a:moveTo>
                    <a:pt x="28218" y="0"/>
                  </a:moveTo>
                  <a:cubicBezTo>
                    <a:pt x="37372" y="0"/>
                    <a:pt x="44353" y="3632"/>
                    <a:pt x="49172" y="10882"/>
                  </a:cubicBezTo>
                  <a:cubicBezTo>
                    <a:pt x="54020" y="18106"/>
                    <a:pt x="56436" y="28596"/>
                    <a:pt x="56436" y="42381"/>
                  </a:cubicBezTo>
                  <a:cubicBezTo>
                    <a:pt x="56436" y="56126"/>
                    <a:pt x="54020" y="66630"/>
                    <a:pt x="49172" y="73880"/>
                  </a:cubicBezTo>
                  <a:cubicBezTo>
                    <a:pt x="44353" y="81103"/>
                    <a:pt x="37372" y="84708"/>
                    <a:pt x="28218" y="84708"/>
                  </a:cubicBezTo>
                  <a:cubicBezTo>
                    <a:pt x="19064" y="84708"/>
                    <a:pt x="12070" y="81103"/>
                    <a:pt x="7223" y="73880"/>
                  </a:cubicBezTo>
                  <a:cubicBezTo>
                    <a:pt x="2403" y="66630"/>
                    <a:pt x="0" y="56126"/>
                    <a:pt x="0" y="42381"/>
                  </a:cubicBezTo>
                  <a:cubicBezTo>
                    <a:pt x="0" y="28596"/>
                    <a:pt x="2403" y="18106"/>
                    <a:pt x="7223" y="10882"/>
                  </a:cubicBezTo>
                  <a:cubicBezTo>
                    <a:pt x="12070" y="3632"/>
                    <a:pt x="19064" y="0"/>
                    <a:pt x="28218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7ED9B69-D444-554A-C943-EEF852A1BF27}"/>
                </a:ext>
              </a:extLst>
            </p:cNvPr>
            <p:cNvSpPr/>
            <p:nvPr/>
          </p:nvSpPr>
          <p:spPr>
            <a:xfrm>
              <a:off x="7099345" y="3771455"/>
              <a:ext cx="11543" cy="13892"/>
            </a:xfrm>
            <a:custGeom>
              <a:avLst/>
              <a:gdLst>
                <a:gd name="connsiteX0" fmla="*/ 0 w 11543"/>
                <a:gd name="connsiteY0" fmla="*/ 0 h 13892"/>
                <a:gd name="connsiteX1" fmla="*/ 11544 w 11543"/>
                <a:gd name="connsiteY1" fmla="*/ 0 h 13892"/>
                <a:gd name="connsiteX2" fmla="*/ 11544 w 11543"/>
                <a:gd name="connsiteY2" fmla="*/ 13893 h 13892"/>
                <a:gd name="connsiteX3" fmla="*/ 0 w 11543"/>
                <a:gd name="connsiteY3" fmla="*/ 13893 h 13892"/>
                <a:gd name="connsiteX4" fmla="*/ 0 w 11543"/>
                <a:gd name="connsiteY4" fmla="*/ 0 h 1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3" h="13892">
                  <a:moveTo>
                    <a:pt x="0" y="0"/>
                  </a:moveTo>
                  <a:lnTo>
                    <a:pt x="11544" y="0"/>
                  </a:lnTo>
                  <a:lnTo>
                    <a:pt x="11544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BAC8B58-7C0F-8FC4-1641-B5138417C215}"/>
                </a:ext>
              </a:extLst>
            </p:cNvPr>
            <p:cNvSpPr/>
            <p:nvPr/>
          </p:nvSpPr>
          <p:spPr>
            <a:xfrm>
              <a:off x="7130358" y="3702219"/>
              <a:ext cx="56449" cy="84708"/>
            </a:xfrm>
            <a:custGeom>
              <a:avLst/>
              <a:gdLst>
                <a:gd name="connsiteX0" fmla="*/ 28232 w 56449"/>
                <a:gd name="connsiteY0" fmla="*/ 8749 h 84708"/>
                <a:gd name="connsiteX1" fmla="*/ 15378 w 56449"/>
                <a:gd name="connsiteY1" fmla="*/ 17174 h 84708"/>
                <a:gd name="connsiteX2" fmla="*/ 11112 w 56449"/>
                <a:gd name="connsiteY2" fmla="*/ 42381 h 84708"/>
                <a:gd name="connsiteX3" fmla="*/ 15378 w 56449"/>
                <a:gd name="connsiteY3" fmla="*/ 67602 h 84708"/>
                <a:gd name="connsiteX4" fmla="*/ 28232 w 56449"/>
                <a:gd name="connsiteY4" fmla="*/ 75959 h 84708"/>
                <a:gd name="connsiteX5" fmla="*/ 41071 w 56449"/>
                <a:gd name="connsiteY5" fmla="*/ 67602 h 84708"/>
                <a:gd name="connsiteX6" fmla="*/ 45405 w 56449"/>
                <a:gd name="connsiteY6" fmla="*/ 42381 h 84708"/>
                <a:gd name="connsiteX7" fmla="*/ 41071 w 56449"/>
                <a:gd name="connsiteY7" fmla="*/ 17174 h 84708"/>
                <a:gd name="connsiteX8" fmla="*/ 28232 w 56449"/>
                <a:gd name="connsiteY8" fmla="*/ 8749 h 84708"/>
                <a:gd name="connsiteX9" fmla="*/ 28232 w 56449"/>
                <a:gd name="connsiteY9" fmla="*/ 0 h 84708"/>
                <a:gd name="connsiteX10" fmla="*/ 49172 w 56449"/>
                <a:gd name="connsiteY10" fmla="*/ 10882 h 84708"/>
                <a:gd name="connsiteX11" fmla="*/ 56450 w 56449"/>
                <a:gd name="connsiteY11" fmla="*/ 42381 h 84708"/>
                <a:gd name="connsiteX12" fmla="*/ 49172 w 56449"/>
                <a:gd name="connsiteY12" fmla="*/ 73880 h 84708"/>
                <a:gd name="connsiteX13" fmla="*/ 28232 w 56449"/>
                <a:gd name="connsiteY13" fmla="*/ 84708 h 84708"/>
                <a:gd name="connsiteX14" fmla="*/ 7223 w 56449"/>
                <a:gd name="connsiteY14" fmla="*/ 73880 h 84708"/>
                <a:gd name="connsiteX15" fmla="*/ 0 w 56449"/>
                <a:gd name="connsiteY15" fmla="*/ 42381 h 84708"/>
                <a:gd name="connsiteX16" fmla="*/ 7223 w 56449"/>
                <a:gd name="connsiteY16" fmla="*/ 10882 h 84708"/>
                <a:gd name="connsiteX17" fmla="*/ 28232 w 56449"/>
                <a:gd name="connsiteY17" fmla="*/ 0 h 8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9" h="84708">
                  <a:moveTo>
                    <a:pt x="28232" y="8749"/>
                  </a:moveTo>
                  <a:cubicBezTo>
                    <a:pt x="22547" y="8749"/>
                    <a:pt x="18254" y="11557"/>
                    <a:pt x="15378" y="17174"/>
                  </a:cubicBezTo>
                  <a:cubicBezTo>
                    <a:pt x="12529" y="22750"/>
                    <a:pt x="11112" y="31148"/>
                    <a:pt x="11112" y="42381"/>
                  </a:cubicBezTo>
                  <a:cubicBezTo>
                    <a:pt x="11112" y="53574"/>
                    <a:pt x="12529" y="61985"/>
                    <a:pt x="15378" y="67602"/>
                  </a:cubicBezTo>
                  <a:cubicBezTo>
                    <a:pt x="18254" y="73178"/>
                    <a:pt x="22547" y="75959"/>
                    <a:pt x="28232" y="75959"/>
                  </a:cubicBezTo>
                  <a:cubicBezTo>
                    <a:pt x="33956" y="75959"/>
                    <a:pt x="38236" y="73178"/>
                    <a:pt x="41071" y="67602"/>
                  </a:cubicBezTo>
                  <a:cubicBezTo>
                    <a:pt x="43961" y="61985"/>
                    <a:pt x="45405" y="53574"/>
                    <a:pt x="45405" y="42381"/>
                  </a:cubicBezTo>
                  <a:cubicBezTo>
                    <a:pt x="45405" y="31148"/>
                    <a:pt x="43961" y="22750"/>
                    <a:pt x="41071" y="17174"/>
                  </a:cubicBezTo>
                  <a:cubicBezTo>
                    <a:pt x="38236" y="11557"/>
                    <a:pt x="33956" y="8749"/>
                    <a:pt x="28232" y="8749"/>
                  </a:cubicBezTo>
                  <a:moveTo>
                    <a:pt x="28232" y="0"/>
                  </a:moveTo>
                  <a:cubicBezTo>
                    <a:pt x="37372" y="0"/>
                    <a:pt x="44352" y="3632"/>
                    <a:pt x="49172" y="10882"/>
                  </a:cubicBezTo>
                  <a:cubicBezTo>
                    <a:pt x="54019" y="18106"/>
                    <a:pt x="56450" y="28596"/>
                    <a:pt x="56450" y="42381"/>
                  </a:cubicBezTo>
                  <a:cubicBezTo>
                    <a:pt x="56450" y="56126"/>
                    <a:pt x="54019" y="66630"/>
                    <a:pt x="49172" y="73880"/>
                  </a:cubicBezTo>
                  <a:cubicBezTo>
                    <a:pt x="44352" y="81103"/>
                    <a:pt x="37372" y="84708"/>
                    <a:pt x="28232" y="84708"/>
                  </a:cubicBezTo>
                  <a:cubicBezTo>
                    <a:pt x="19077" y="84708"/>
                    <a:pt x="12070" y="81103"/>
                    <a:pt x="7223" y="73880"/>
                  </a:cubicBezTo>
                  <a:cubicBezTo>
                    <a:pt x="2403" y="66630"/>
                    <a:pt x="0" y="56126"/>
                    <a:pt x="0" y="42381"/>
                  </a:cubicBezTo>
                  <a:cubicBezTo>
                    <a:pt x="0" y="28596"/>
                    <a:pt x="2403" y="18106"/>
                    <a:pt x="7223" y="10882"/>
                  </a:cubicBezTo>
                  <a:cubicBezTo>
                    <a:pt x="12070" y="3632"/>
                    <a:pt x="19077" y="0"/>
                    <a:pt x="2823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56107FA-58B3-6207-F1DF-10934891971E}"/>
                </a:ext>
              </a:extLst>
            </p:cNvPr>
            <p:cNvSpPr/>
            <p:nvPr/>
          </p:nvSpPr>
          <p:spPr>
            <a:xfrm>
              <a:off x="5893067" y="3838341"/>
              <a:ext cx="58637" cy="91337"/>
            </a:xfrm>
            <a:custGeom>
              <a:avLst/>
              <a:gdLst>
                <a:gd name="connsiteX0" fmla="*/ 58637 w 58637"/>
                <a:gd name="connsiteY0" fmla="*/ 40802 h 91337"/>
                <a:gd name="connsiteX1" fmla="*/ 56423 w 58637"/>
                <a:gd name="connsiteY1" fmla="*/ 46553 h 91337"/>
                <a:gd name="connsiteX2" fmla="*/ 51549 w 58637"/>
                <a:gd name="connsiteY2" fmla="*/ 48714 h 91337"/>
                <a:gd name="connsiteX3" fmla="*/ 47876 w 58637"/>
                <a:gd name="connsiteY3" fmla="*/ 47309 h 91337"/>
                <a:gd name="connsiteX4" fmla="*/ 46621 w 58637"/>
                <a:gd name="connsiteY4" fmla="*/ 44150 h 91337"/>
                <a:gd name="connsiteX5" fmla="*/ 46931 w 58637"/>
                <a:gd name="connsiteY5" fmla="*/ 42449 h 91337"/>
                <a:gd name="connsiteX6" fmla="*/ 47944 w 58637"/>
                <a:gd name="connsiteY6" fmla="*/ 40235 h 91337"/>
                <a:gd name="connsiteX7" fmla="*/ 50280 w 58637"/>
                <a:gd name="connsiteY7" fmla="*/ 38142 h 91337"/>
                <a:gd name="connsiteX8" fmla="*/ 54020 w 58637"/>
                <a:gd name="connsiteY8" fmla="*/ 37129 h 91337"/>
                <a:gd name="connsiteX9" fmla="*/ 53453 w 58637"/>
                <a:gd name="connsiteY9" fmla="*/ 36630 h 91337"/>
                <a:gd name="connsiteX10" fmla="*/ 50725 w 58637"/>
                <a:gd name="connsiteY10" fmla="*/ 35617 h 91337"/>
                <a:gd name="connsiteX11" fmla="*/ 49591 w 58637"/>
                <a:gd name="connsiteY11" fmla="*/ 35482 h 91337"/>
                <a:gd name="connsiteX12" fmla="*/ 40802 w 58637"/>
                <a:gd name="connsiteY12" fmla="*/ 38709 h 91337"/>
                <a:gd name="connsiteX13" fmla="*/ 31053 w 58637"/>
                <a:gd name="connsiteY13" fmla="*/ 47890 h 91337"/>
                <a:gd name="connsiteX14" fmla="*/ 19928 w 58637"/>
                <a:gd name="connsiteY14" fmla="*/ 57503 h 91337"/>
                <a:gd name="connsiteX15" fmla="*/ 39087 w 58637"/>
                <a:gd name="connsiteY15" fmla="*/ 71099 h 91337"/>
                <a:gd name="connsiteX16" fmla="*/ 38587 w 58637"/>
                <a:gd name="connsiteY16" fmla="*/ 75149 h 91337"/>
                <a:gd name="connsiteX17" fmla="*/ 37575 w 58637"/>
                <a:gd name="connsiteY17" fmla="*/ 82359 h 91337"/>
                <a:gd name="connsiteX18" fmla="*/ 41679 w 58637"/>
                <a:gd name="connsiteY18" fmla="*/ 88421 h 91337"/>
                <a:gd name="connsiteX19" fmla="*/ 48200 w 58637"/>
                <a:gd name="connsiteY19" fmla="*/ 84384 h 91337"/>
                <a:gd name="connsiteX20" fmla="*/ 52939 w 58637"/>
                <a:gd name="connsiteY20" fmla="*/ 72422 h 91337"/>
                <a:gd name="connsiteX21" fmla="*/ 53574 w 58637"/>
                <a:gd name="connsiteY21" fmla="*/ 70532 h 91337"/>
                <a:gd name="connsiteX22" fmla="*/ 54776 w 58637"/>
                <a:gd name="connsiteY22" fmla="*/ 70086 h 91337"/>
                <a:gd name="connsiteX23" fmla="*/ 56355 w 58637"/>
                <a:gd name="connsiteY23" fmla="*/ 71356 h 91337"/>
                <a:gd name="connsiteX24" fmla="*/ 51670 w 58637"/>
                <a:gd name="connsiteY24" fmla="*/ 84438 h 91337"/>
                <a:gd name="connsiteX25" fmla="*/ 41436 w 58637"/>
                <a:gd name="connsiteY25" fmla="*/ 91338 h 91337"/>
                <a:gd name="connsiteX26" fmla="*/ 32890 w 58637"/>
                <a:gd name="connsiteY26" fmla="*/ 87800 h 91337"/>
                <a:gd name="connsiteX27" fmla="*/ 29541 w 58637"/>
                <a:gd name="connsiteY27" fmla="*/ 78498 h 91337"/>
                <a:gd name="connsiteX28" fmla="*/ 30041 w 58637"/>
                <a:gd name="connsiteY28" fmla="*/ 73948 h 91337"/>
                <a:gd name="connsiteX29" fmla="*/ 30419 w 58637"/>
                <a:gd name="connsiteY29" fmla="*/ 71220 h 91337"/>
                <a:gd name="connsiteX30" fmla="*/ 28785 w 58637"/>
                <a:gd name="connsiteY30" fmla="*/ 66036 h 91337"/>
                <a:gd name="connsiteX31" fmla="*/ 24478 w 58637"/>
                <a:gd name="connsiteY31" fmla="*/ 62620 h 91337"/>
                <a:gd name="connsiteX32" fmla="*/ 19604 w 58637"/>
                <a:gd name="connsiteY32" fmla="*/ 60973 h 91337"/>
                <a:gd name="connsiteX33" fmla="*/ 15378 w 58637"/>
                <a:gd name="connsiteY33" fmla="*/ 60217 h 91337"/>
                <a:gd name="connsiteX34" fmla="*/ 8155 w 58637"/>
                <a:gd name="connsiteY34" fmla="*/ 88610 h 91337"/>
                <a:gd name="connsiteX35" fmla="*/ 6332 w 58637"/>
                <a:gd name="connsiteY35" fmla="*/ 90514 h 91337"/>
                <a:gd name="connsiteX36" fmla="*/ 3740 w 58637"/>
                <a:gd name="connsiteY36" fmla="*/ 91338 h 91337"/>
                <a:gd name="connsiteX37" fmla="*/ 1202 w 58637"/>
                <a:gd name="connsiteY37" fmla="*/ 90447 h 91337"/>
                <a:gd name="connsiteX38" fmla="*/ 0 w 58637"/>
                <a:gd name="connsiteY38" fmla="*/ 87665 h 91337"/>
                <a:gd name="connsiteX39" fmla="*/ 513 w 58637"/>
                <a:gd name="connsiteY39" fmla="*/ 84817 h 91337"/>
                <a:gd name="connsiteX40" fmla="*/ 19294 w 58637"/>
                <a:gd name="connsiteY40" fmla="*/ 10194 h 91337"/>
                <a:gd name="connsiteX41" fmla="*/ 19672 w 58637"/>
                <a:gd name="connsiteY41" fmla="*/ 7655 h 91337"/>
                <a:gd name="connsiteX42" fmla="*/ 19361 w 58637"/>
                <a:gd name="connsiteY42" fmla="*/ 6521 h 91337"/>
                <a:gd name="connsiteX43" fmla="*/ 17579 w 58637"/>
                <a:gd name="connsiteY43" fmla="*/ 5765 h 91337"/>
                <a:gd name="connsiteX44" fmla="*/ 13218 w 58637"/>
                <a:gd name="connsiteY44" fmla="*/ 5441 h 91337"/>
                <a:gd name="connsiteX45" fmla="*/ 11449 w 58637"/>
                <a:gd name="connsiteY45" fmla="*/ 5387 h 91337"/>
                <a:gd name="connsiteX46" fmla="*/ 10504 w 58637"/>
                <a:gd name="connsiteY46" fmla="*/ 5009 h 91337"/>
                <a:gd name="connsiteX47" fmla="*/ 10059 w 58637"/>
                <a:gd name="connsiteY47" fmla="*/ 3861 h 91337"/>
                <a:gd name="connsiteX48" fmla="*/ 10504 w 58637"/>
                <a:gd name="connsiteY48" fmla="*/ 2214 h 91337"/>
                <a:gd name="connsiteX49" fmla="*/ 11382 w 58637"/>
                <a:gd name="connsiteY49" fmla="*/ 1458 h 91337"/>
                <a:gd name="connsiteX50" fmla="*/ 12529 w 58637"/>
                <a:gd name="connsiteY50" fmla="*/ 1269 h 91337"/>
                <a:gd name="connsiteX51" fmla="*/ 17201 w 58637"/>
                <a:gd name="connsiteY51" fmla="*/ 891 h 91337"/>
                <a:gd name="connsiteX52" fmla="*/ 23911 w 58637"/>
                <a:gd name="connsiteY52" fmla="*/ 257 h 91337"/>
                <a:gd name="connsiteX53" fmla="*/ 28340 w 58637"/>
                <a:gd name="connsiteY53" fmla="*/ 0 h 91337"/>
                <a:gd name="connsiteX54" fmla="*/ 29474 w 58637"/>
                <a:gd name="connsiteY54" fmla="*/ 392 h 91337"/>
                <a:gd name="connsiteX55" fmla="*/ 29987 w 58637"/>
                <a:gd name="connsiteY55" fmla="*/ 1080 h 91337"/>
                <a:gd name="connsiteX56" fmla="*/ 30041 w 58637"/>
                <a:gd name="connsiteY56" fmla="*/ 1404 h 91337"/>
                <a:gd name="connsiteX57" fmla="*/ 16580 w 58637"/>
                <a:gd name="connsiteY57" fmla="*/ 56045 h 91337"/>
                <a:gd name="connsiteX58" fmla="*/ 30932 w 58637"/>
                <a:gd name="connsiteY58" fmla="*/ 44028 h 91337"/>
                <a:gd name="connsiteX59" fmla="*/ 49848 w 58637"/>
                <a:gd name="connsiteY59" fmla="*/ 32647 h 91337"/>
                <a:gd name="connsiteX60" fmla="*/ 56288 w 58637"/>
                <a:gd name="connsiteY60" fmla="*/ 35171 h 91337"/>
                <a:gd name="connsiteX61" fmla="*/ 58637 w 58637"/>
                <a:gd name="connsiteY61" fmla="*/ 40802 h 9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637" h="91337">
                  <a:moveTo>
                    <a:pt x="58637" y="40802"/>
                  </a:moveTo>
                  <a:cubicBezTo>
                    <a:pt x="58637" y="43205"/>
                    <a:pt x="57894" y="45122"/>
                    <a:pt x="56423" y="46553"/>
                  </a:cubicBezTo>
                  <a:cubicBezTo>
                    <a:pt x="54978" y="47998"/>
                    <a:pt x="53358" y="48714"/>
                    <a:pt x="51549" y="48714"/>
                  </a:cubicBezTo>
                  <a:cubicBezTo>
                    <a:pt x="49942" y="48714"/>
                    <a:pt x="48727" y="48241"/>
                    <a:pt x="47876" y="47309"/>
                  </a:cubicBezTo>
                  <a:cubicBezTo>
                    <a:pt x="47039" y="46378"/>
                    <a:pt x="46621" y="45325"/>
                    <a:pt x="46621" y="44150"/>
                  </a:cubicBezTo>
                  <a:cubicBezTo>
                    <a:pt x="46621" y="43650"/>
                    <a:pt x="46729" y="43083"/>
                    <a:pt x="46931" y="42449"/>
                  </a:cubicBezTo>
                  <a:cubicBezTo>
                    <a:pt x="47147" y="41774"/>
                    <a:pt x="47485" y="41031"/>
                    <a:pt x="47944" y="40235"/>
                  </a:cubicBezTo>
                  <a:cubicBezTo>
                    <a:pt x="48443" y="39438"/>
                    <a:pt x="49227" y="38736"/>
                    <a:pt x="50280" y="38142"/>
                  </a:cubicBezTo>
                  <a:cubicBezTo>
                    <a:pt x="51333" y="37561"/>
                    <a:pt x="52575" y="37224"/>
                    <a:pt x="54020" y="37129"/>
                  </a:cubicBezTo>
                  <a:cubicBezTo>
                    <a:pt x="53723" y="36832"/>
                    <a:pt x="53533" y="36670"/>
                    <a:pt x="53453" y="36630"/>
                  </a:cubicBezTo>
                  <a:cubicBezTo>
                    <a:pt x="52818" y="36130"/>
                    <a:pt x="51900" y="35792"/>
                    <a:pt x="50725" y="35617"/>
                  </a:cubicBezTo>
                  <a:cubicBezTo>
                    <a:pt x="50550" y="35523"/>
                    <a:pt x="50172" y="35482"/>
                    <a:pt x="49591" y="35482"/>
                  </a:cubicBezTo>
                  <a:cubicBezTo>
                    <a:pt x="46688" y="35482"/>
                    <a:pt x="43758" y="36562"/>
                    <a:pt x="40802" y="38709"/>
                  </a:cubicBezTo>
                  <a:cubicBezTo>
                    <a:pt x="37885" y="40829"/>
                    <a:pt x="34631" y="43880"/>
                    <a:pt x="31053" y="47890"/>
                  </a:cubicBezTo>
                  <a:cubicBezTo>
                    <a:pt x="26544" y="52575"/>
                    <a:pt x="22831" y="55775"/>
                    <a:pt x="19928" y="57503"/>
                  </a:cubicBezTo>
                  <a:cubicBezTo>
                    <a:pt x="32701" y="59191"/>
                    <a:pt x="39087" y="63714"/>
                    <a:pt x="39087" y="71099"/>
                  </a:cubicBezTo>
                  <a:cubicBezTo>
                    <a:pt x="39087" y="72328"/>
                    <a:pt x="38925" y="73678"/>
                    <a:pt x="38587" y="75149"/>
                  </a:cubicBezTo>
                  <a:cubicBezTo>
                    <a:pt x="37912" y="77931"/>
                    <a:pt x="37575" y="80334"/>
                    <a:pt x="37575" y="82359"/>
                  </a:cubicBezTo>
                  <a:cubicBezTo>
                    <a:pt x="37575" y="86396"/>
                    <a:pt x="38938" y="88421"/>
                    <a:pt x="41679" y="88421"/>
                  </a:cubicBezTo>
                  <a:cubicBezTo>
                    <a:pt x="44339" y="88421"/>
                    <a:pt x="46513" y="87071"/>
                    <a:pt x="48200" y="84384"/>
                  </a:cubicBezTo>
                  <a:cubicBezTo>
                    <a:pt x="49929" y="81684"/>
                    <a:pt x="51508" y="77701"/>
                    <a:pt x="52939" y="72422"/>
                  </a:cubicBezTo>
                  <a:cubicBezTo>
                    <a:pt x="53155" y="71450"/>
                    <a:pt x="53371" y="70815"/>
                    <a:pt x="53574" y="70532"/>
                  </a:cubicBezTo>
                  <a:cubicBezTo>
                    <a:pt x="53777" y="70235"/>
                    <a:pt x="54182" y="70086"/>
                    <a:pt x="54776" y="70086"/>
                  </a:cubicBezTo>
                  <a:cubicBezTo>
                    <a:pt x="55829" y="70086"/>
                    <a:pt x="56355" y="70505"/>
                    <a:pt x="56355" y="71356"/>
                  </a:cubicBezTo>
                  <a:cubicBezTo>
                    <a:pt x="55383" y="76283"/>
                    <a:pt x="53817" y="80644"/>
                    <a:pt x="51670" y="84438"/>
                  </a:cubicBezTo>
                  <a:cubicBezTo>
                    <a:pt x="48929" y="89042"/>
                    <a:pt x="45527" y="91338"/>
                    <a:pt x="41436" y="91338"/>
                  </a:cubicBezTo>
                  <a:cubicBezTo>
                    <a:pt x="38020" y="91338"/>
                    <a:pt x="35171" y="90163"/>
                    <a:pt x="32890" y="87800"/>
                  </a:cubicBezTo>
                  <a:cubicBezTo>
                    <a:pt x="30662" y="85397"/>
                    <a:pt x="29541" y="82292"/>
                    <a:pt x="29541" y="78498"/>
                  </a:cubicBezTo>
                  <a:cubicBezTo>
                    <a:pt x="29541" y="77566"/>
                    <a:pt x="29703" y="76054"/>
                    <a:pt x="30041" y="73948"/>
                  </a:cubicBezTo>
                  <a:cubicBezTo>
                    <a:pt x="30297" y="73097"/>
                    <a:pt x="30419" y="72193"/>
                    <a:pt x="30419" y="71220"/>
                  </a:cubicBezTo>
                  <a:cubicBezTo>
                    <a:pt x="30419" y="69236"/>
                    <a:pt x="29879" y="67508"/>
                    <a:pt x="28785" y="66036"/>
                  </a:cubicBezTo>
                  <a:cubicBezTo>
                    <a:pt x="27692" y="64510"/>
                    <a:pt x="26247" y="63376"/>
                    <a:pt x="24478" y="62620"/>
                  </a:cubicBezTo>
                  <a:cubicBezTo>
                    <a:pt x="22710" y="61864"/>
                    <a:pt x="21076" y="61310"/>
                    <a:pt x="19604" y="60973"/>
                  </a:cubicBezTo>
                  <a:cubicBezTo>
                    <a:pt x="18173" y="60595"/>
                    <a:pt x="16769" y="60338"/>
                    <a:pt x="15378" y="60217"/>
                  </a:cubicBezTo>
                  <a:cubicBezTo>
                    <a:pt x="11152" y="78052"/>
                    <a:pt x="8749" y="87517"/>
                    <a:pt x="8155" y="88610"/>
                  </a:cubicBezTo>
                  <a:cubicBezTo>
                    <a:pt x="7777" y="89380"/>
                    <a:pt x="7169" y="90015"/>
                    <a:pt x="6332" y="90514"/>
                  </a:cubicBezTo>
                  <a:cubicBezTo>
                    <a:pt x="5482" y="91068"/>
                    <a:pt x="4618" y="91338"/>
                    <a:pt x="3740" y="91338"/>
                  </a:cubicBezTo>
                  <a:cubicBezTo>
                    <a:pt x="2889" y="91338"/>
                    <a:pt x="2052" y="91041"/>
                    <a:pt x="1202" y="90447"/>
                  </a:cubicBezTo>
                  <a:cubicBezTo>
                    <a:pt x="405" y="89893"/>
                    <a:pt x="0" y="88975"/>
                    <a:pt x="0" y="87665"/>
                  </a:cubicBezTo>
                  <a:cubicBezTo>
                    <a:pt x="0" y="86990"/>
                    <a:pt x="176" y="86045"/>
                    <a:pt x="513" y="84817"/>
                  </a:cubicBezTo>
                  <a:lnTo>
                    <a:pt x="19294" y="10194"/>
                  </a:lnTo>
                  <a:lnTo>
                    <a:pt x="19672" y="7655"/>
                  </a:lnTo>
                  <a:cubicBezTo>
                    <a:pt x="19672" y="7156"/>
                    <a:pt x="19564" y="6778"/>
                    <a:pt x="19361" y="6521"/>
                  </a:cubicBezTo>
                  <a:cubicBezTo>
                    <a:pt x="19186" y="6224"/>
                    <a:pt x="18592" y="5968"/>
                    <a:pt x="17579" y="5765"/>
                  </a:cubicBezTo>
                  <a:cubicBezTo>
                    <a:pt x="16620" y="5549"/>
                    <a:pt x="15162" y="5441"/>
                    <a:pt x="13218" y="5441"/>
                  </a:cubicBezTo>
                  <a:cubicBezTo>
                    <a:pt x="12421" y="5441"/>
                    <a:pt x="11827" y="5428"/>
                    <a:pt x="11449" y="5387"/>
                  </a:cubicBezTo>
                  <a:cubicBezTo>
                    <a:pt x="11112" y="5347"/>
                    <a:pt x="10801" y="5212"/>
                    <a:pt x="10504" y="5009"/>
                  </a:cubicBezTo>
                  <a:cubicBezTo>
                    <a:pt x="10207" y="4753"/>
                    <a:pt x="10059" y="4361"/>
                    <a:pt x="10059" y="3861"/>
                  </a:cubicBezTo>
                  <a:cubicBezTo>
                    <a:pt x="10059" y="3146"/>
                    <a:pt x="10207" y="2606"/>
                    <a:pt x="10504" y="2214"/>
                  </a:cubicBezTo>
                  <a:cubicBezTo>
                    <a:pt x="10842" y="1796"/>
                    <a:pt x="11125" y="1553"/>
                    <a:pt x="11382" y="1458"/>
                  </a:cubicBezTo>
                  <a:cubicBezTo>
                    <a:pt x="11638" y="1377"/>
                    <a:pt x="12030" y="1310"/>
                    <a:pt x="12529" y="1269"/>
                  </a:cubicBezTo>
                  <a:cubicBezTo>
                    <a:pt x="13245" y="1229"/>
                    <a:pt x="14798" y="1094"/>
                    <a:pt x="17201" y="891"/>
                  </a:cubicBezTo>
                  <a:cubicBezTo>
                    <a:pt x="19604" y="635"/>
                    <a:pt x="21846" y="432"/>
                    <a:pt x="23911" y="257"/>
                  </a:cubicBezTo>
                  <a:cubicBezTo>
                    <a:pt x="25977" y="81"/>
                    <a:pt x="27449" y="0"/>
                    <a:pt x="28340" y="0"/>
                  </a:cubicBezTo>
                  <a:cubicBezTo>
                    <a:pt x="28839" y="0"/>
                    <a:pt x="29217" y="135"/>
                    <a:pt x="29474" y="392"/>
                  </a:cubicBezTo>
                  <a:cubicBezTo>
                    <a:pt x="29771" y="594"/>
                    <a:pt x="29946" y="824"/>
                    <a:pt x="29987" y="1080"/>
                  </a:cubicBezTo>
                  <a:lnTo>
                    <a:pt x="30041" y="1404"/>
                  </a:lnTo>
                  <a:lnTo>
                    <a:pt x="16580" y="56045"/>
                  </a:lnTo>
                  <a:cubicBezTo>
                    <a:pt x="20293" y="54573"/>
                    <a:pt x="25072" y="50563"/>
                    <a:pt x="30932" y="44028"/>
                  </a:cubicBezTo>
                  <a:cubicBezTo>
                    <a:pt x="37723" y="36441"/>
                    <a:pt x="44028" y="32647"/>
                    <a:pt x="49848" y="32647"/>
                  </a:cubicBezTo>
                  <a:cubicBezTo>
                    <a:pt x="52588" y="32647"/>
                    <a:pt x="54735" y="33484"/>
                    <a:pt x="56288" y="35171"/>
                  </a:cubicBezTo>
                  <a:cubicBezTo>
                    <a:pt x="57854" y="36819"/>
                    <a:pt x="58637" y="38695"/>
                    <a:pt x="58637" y="40802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D643410-D39B-6025-7C4B-5E2E4B971221}"/>
                </a:ext>
              </a:extLst>
            </p:cNvPr>
            <p:cNvSpPr/>
            <p:nvPr/>
          </p:nvSpPr>
          <p:spPr>
            <a:xfrm>
              <a:off x="4536451" y="3606588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89A6D49-29CE-95FE-AA45-A222745DFCC0}"/>
                </a:ext>
              </a:extLst>
            </p:cNvPr>
            <p:cNvSpPr/>
            <p:nvPr/>
          </p:nvSpPr>
          <p:spPr>
            <a:xfrm>
              <a:off x="4536451" y="3230018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97843B9-0F86-95F8-C022-6D3B77644A28}"/>
                </a:ext>
              </a:extLst>
            </p:cNvPr>
            <p:cNvSpPr/>
            <p:nvPr/>
          </p:nvSpPr>
          <p:spPr>
            <a:xfrm>
              <a:off x="4536451" y="2853453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65AAE87-BDE2-95AB-F073-A1F1E7018528}"/>
                </a:ext>
              </a:extLst>
            </p:cNvPr>
            <p:cNvSpPr/>
            <p:nvPr/>
          </p:nvSpPr>
          <p:spPr>
            <a:xfrm>
              <a:off x="4536451" y="2476883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BE4B0C5-0FC4-B29A-B4C8-6F7D88E63C95}"/>
                </a:ext>
              </a:extLst>
            </p:cNvPr>
            <p:cNvSpPr/>
            <p:nvPr/>
          </p:nvSpPr>
          <p:spPr>
            <a:xfrm>
              <a:off x="4536451" y="2100312"/>
              <a:ext cx="2780079" cy="1350"/>
            </a:xfrm>
            <a:custGeom>
              <a:avLst/>
              <a:gdLst>
                <a:gd name="connsiteX0" fmla="*/ 0 w 2780079"/>
                <a:gd name="connsiteY0" fmla="*/ 0 h 1350"/>
                <a:gd name="connsiteX1" fmla="*/ 2780079 w 2780079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0079" h="1350">
                  <a:moveTo>
                    <a:pt x="0" y="0"/>
                  </a:moveTo>
                  <a:lnTo>
                    <a:pt x="2780079" y="0"/>
                  </a:lnTo>
                </a:path>
              </a:pathLst>
            </a:custGeom>
            <a:noFill/>
            <a:ln w="269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95C6B13-F2AF-837D-D4ED-C4E86B0B9362}"/>
                </a:ext>
              </a:extLst>
            </p:cNvPr>
            <p:cNvSpPr/>
            <p:nvPr/>
          </p:nvSpPr>
          <p:spPr>
            <a:xfrm>
              <a:off x="4536451" y="1863793"/>
              <a:ext cx="1350" cy="1793560"/>
            </a:xfrm>
            <a:custGeom>
              <a:avLst/>
              <a:gdLst>
                <a:gd name="connsiteX0" fmla="*/ 0 w 1350"/>
                <a:gd name="connsiteY0" fmla="*/ 1793561 h 1793560"/>
                <a:gd name="connsiteX1" fmla="*/ 0 w 1350"/>
                <a:gd name="connsiteY1" fmla="*/ 0 h 17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0" h="1793560">
                  <a:moveTo>
                    <a:pt x="0" y="1793561"/>
                  </a:move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D797180-1D48-67E4-1D9F-DB3BE1D9557B}"/>
                </a:ext>
              </a:extLst>
            </p:cNvPr>
            <p:cNvSpPr/>
            <p:nvPr/>
          </p:nvSpPr>
          <p:spPr>
            <a:xfrm>
              <a:off x="4536451" y="3606588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E794422-08B4-933C-7461-4B3DB3D3C576}"/>
                </a:ext>
              </a:extLst>
            </p:cNvPr>
            <p:cNvSpPr/>
            <p:nvPr/>
          </p:nvSpPr>
          <p:spPr>
            <a:xfrm>
              <a:off x="4536451" y="3230018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7576BEC-8E29-C0D4-B515-46CAE247D054}"/>
                </a:ext>
              </a:extLst>
            </p:cNvPr>
            <p:cNvSpPr/>
            <p:nvPr/>
          </p:nvSpPr>
          <p:spPr>
            <a:xfrm>
              <a:off x="4536451" y="2853453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779179C-3225-783E-FD53-DCFDC1521073}"/>
                </a:ext>
              </a:extLst>
            </p:cNvPr>
            <p:cNvSpPr/>
            <p:nvPr/>
          </p:nvSpPr>
          <p:spPr>
            <a:xfrm>
              <a:off x="4536451" y="2476883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B88FEE8-EF0E-B666-F10E-E397D441DDA6}"/>
                </a:ext>
              </a:extLst>
            </p:cNvPr>
            <p:cNvSpPr/>
            <p:nvPr/>
          </p:nvSpPr>
          <p:spPr>
            <a:xfrm>
              <a:off x="4536451" y="2100312"/>
              <a:ext cx="25513" cy="1350"/>
            </a:xfrm>
            <a:custGeom>
              <a:avLst/>
              <a:gdLst>
                <a:gd name="connsiteX0" fmla="*/ 0 w 25513"/>
                <a:gd name="connsiteY0" fmla="*/ 0 h 1350"/>
                <a:gd name="connsiteX1" fmla="*/ 25514 w 25513"/>
                <a:gd name="connsiteY1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513" h="1350">
                  <a:moveTo>
                    <a:pt x="0" y="0"/>
                  </a:moveTo>
                  <a:lnTo>
                    <a:pt x="25514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A9B04CA-5FD2-0921-1BE1-678EA2BFAC7A}"/>
                </a:ext>
              </a:extLst>
            </p:cNvPr>
            <p:cNvSpPr/>
            <p:nvPr/>
          </p:nvSpPr>
          <p:spPr>
            <a:xfrm>
              <a:off x="4324532" y="3564288"/>
              <a:ext cx="56443" cy="84721"/>
            </a:xfrm>
            <a:custGeom>
              <a:avLst/>
              <a:gdLst>
                <a:gd name="connsiteX0" fmla="*/ 28222 w 56443"/>
                <a:gd name="connsiteY0" fmla="*/ 8749 h 84721"/>
                <a:gd name="connsiteX1" fmla="*/ 15369 w 56443"/>
                <a:gd name="connsiteY1" fmla="*/ 17174 h 84721"/>
                <a:gd name="connsiteX2" fmla="*/ 11102 w 56443"/>
                <a:gd name="connsiteY2" fmla="*/ 42381 h 84721"/>
                <a:gd name="connsiteX3" fmla="*/ 15369 w 56443"/>
                <a:gd name="connsiteY3" fmla="*/ 67602 h 84721"/>
                <a:gd name="connsiteX4" fmla="*/ 28222 w 56443"/>
                <a:gd name="connsiteY4" fmla="*/ 75973 h 84721"/>
                <a:gd name="connsiteX5" fmla="*/ 41074 w 56443"/>
                <a:gd name="connsiteY5" fmla="*/ 67602 h 84721"/>
                <a:gd name="connsiteX6" fmla="*/ 45395 w 56443"/>
                <a:gd name="connsiteY6" fmla="*/ 42381 h 84721"/>
                <a:gd name="connsiteX7" fmla="*/ 41074 w 56443"/>
                <a:gd name="connsiteY7" fmla="*/ 17174 h 84721"/>
                <a:gd name="connsiteX8" fmla="*/ 28222 w 56443"/>
                <a:gd name="connsiteY8" fmla="*/ 8749 h 84721"/>
                <a:gd name="connsiteX9" fmla="*/ 28222 w 56443"/>
                <a:gd name="connsiteY9" fmla="*/ 0 h 84721"/>
                <a:gd name="connsiteX10" fmla="*/ 49168 w 56443"/>
                <a:gd name="connsiteY10" fmla="*/ 10882 h 84721"/>
                <a:gd name="connsiteX11" fmla="*/ 56443 w 56443"/>
                <a:gd name="connsiteY11" fmla="*/ 42381 h 84721"/>
                <a:gd name="connsiteX12" fmla="*/ 49168 w 56443"/>
                <a:gd name="connsiteY12" fmla="*/ 73894 h 84721"/>
                <a:gd name="connsiteX13" fmla="*/ 28222 w 56443"/>
                <a:gd name="connsiteY13" fmla="*/ 84722 h 84721"/>
                <a:gd name="connsiteX14" fmla="*/ 7219 w 56443"/>
                <a:gd name="connsiteY14" fmla="*/ 73894 h 84721"/>
                <a:gd name="connsiteX15" fmla="*/ 0 w 56443"/>
                <a:gd name="connsiteY15" fmla="*/ 42381 h 84721"/>
                <a:gd name="connsiteX16" fmla="*/ 7219 w 56443"/>
                <a:gd name="connsiteY16" fmla="*/ 10882 h 84721"/>
                <a:gd name="connsiteX17" fmla="*/ 28222 w 56443"/>
                <a:gd name="connsiteY17" fmla="*/ 0 h 8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1">
                  <a:moveTo>
                    <a:pt x="28222" y="8749"/>
                  </a:moveTo>
                  <a:cubicBezTo>
                    <a:pt x="22534" y="8749"/>
                    <a:pt x="18249" y="11557"/>
                    <a:pt x="15369" y="17174"/>
                  </a:cubicBezTo>
                  <a:cubicBezTo>
                    <a:pt x="12524" y="22750"/>
                    <a:pt x="11102" y="31162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4" y="75973"/>
                    <a:pt x="28222" y="75973"/>
                  </a:cubicBezTo>
                  <a:cubicBezTo>
                    <a:pt x="33945" y="75973"/>
                    <a:pt x="38230" y="73178"/>
                    <a:pt x="41074" y="67602"/>
                  </a:cubicBezTo>
                  <a:cubicBezTo>
                    <a:pt x="43954" y="61985"/>
                    <a:pt x="45395" y="53574"/>
                    <a:pt x="45395" y="42381"/>
                  </a:cubicBezTo>
                  <a:cubicBezTo>
                    <a:pt x="45395" y="31162"/>
                    <a:pt x="43954" y="22750"/>
                    <a:pt x="41074" y="17174"/>
                  </a:cubicBezTo>
                  <a:cubicBezTo>
                    <a:pt x="38230" y="11557"/>
                    <a:pt x="33945" y="8749"/>
                    <a:pt x="28222" y="8749"/>
                  </a:cubicBezTo>
                  <a:moveTo>
                    <a:pt x="28222" y="0"/>
                  </a:moveTo>
                  <a:cubicBezTo>
                    <a:pt x="37374" y="0"/>
                    <a:pt x="44355" y="3632"/>
                    <a:pt x="49168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39"/>
                    <a:pt x="54018" y="66643"/>
                    <a:pt x="49168" y="73894"/>
                  </a:cubicBezTo>
                  <a:cubicBezTo>
                    <a:pt x="44355" y="81117"/>
                    <a:pt x="37374" y="84722"/>
                    <a:pt x="28222" y="84722"/>
                  </a:cubicBezTo>
                  <a:cubicBezTo>
                    <a:pt x="19070" y="84722"/>
                    <a:pt x="12069" y="81117"/>
                    <a:pt x="7219" y="73894"/>
                  </a:cubicBezTo>
                  <a:cubicBezTo>
                    <a:pt x="2406" y="66643"/>
                    <a:pt x="0" y="56139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9" y="3632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BA85711-9A02-FE25-3D16-BAB8EF737BC8}"/>
                </a:ext>
              </a:extLst>
            </p:cNvPr>
            <p:cNvSpPr/>
            <p:nvPr/>
          </p:nvSpPr>
          <p:spPr>
            <a:xfrm>
              <a:off x="4400391" y="3633524"/>
              <a:ext cx="11539" cy="13893"/>
            </a:xfrm>
            <a:custGeom>
              <a:avLst/>
              <a:gdLst>
                <a:gd name="connsiteX0" fmla="*/ 0 w 11539"/>
                <a:gd name="connsiteY0" fmla="*/ 0 h 13893"/>
                <a:gd name="connsiteX1" fmla="*/ 11540 w 11539"/>
                <a:gd name="connsiteY1" fmla="*/ 0 h 13893"/>
                <a:gd name="connsiteX2" fmla="*/ 11540 w 11539"/>
                <a:gd name="connsiteY2" fmla="*/ 13893 h 13893"/>
                <a:gd name="connsiteX3" fmla="*/ 0 w 11539"/>
                <a:gd name="connsiteY3" fmla="*/ 13893 h 13893"/>
                <a:gd name="connsiteX4" fmla="*/ 0 w 11539"/>
                <a:gd name="connsiteY4" fmla="*/ 0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3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B42DD16-09AE-9003-1CFF-1A2E977BECF9}"/>
                </a:ext>
              </a:extLst>
            </p:cNvPr>
            <p:cNvSpPr/>
            <p:nvPr/>
          </p:nvSpPr>
          <p:spPr>
            <a:xfrm>
              <a:off x="4431403" y="3564288"/>
              <a:ext cx="56443" cy="84721"/>
            </a:xfrm>
            <a:custGeom>
              <a:avLst/>
              <a:gdLst>
                <a:gd name="connsiteX0" fmla="*/ 28221 w 56443"/>
                <a:gd name="connsiteY0" fmla="*/ 8749 h 84721"/>
                <a:gd name="connsiteX1" fmla="*/ 15369 w 56443"/>
                <a:gd name="connsiteY1" fmla="*/ 17174 h 84721"/>
                <a:gd name="connsiteX2" fmla="*/ 11102 w 56443"/>
                <a:gd name="connsiteY2" fmla="*/ 42381 h 84721"/>
                <a:gd name="connsiteX3" fmla="*/ 15369 w 56443"/>
                <a:gd name="connsiteY3" fmla="*/ 67602 h 84721"/>
                <a:gd name="connsiteX4" fmla="*/ 28221 w 56443"/>
                <a:gd name="connsiteY4" fmla="*/ 75973 h 84721"/>
                <a:gd name="connsiteX5" fmla="*/ 41074 w 56443"/>
                <a:gd name="connsiteY5" fmla="*/ 67602 h 84721"/>
                <a:gd name="connsiteX6" fmla="*/ 45395 w 56443"/>
                <a:gd name="connsiteY6" fmla="*/ 42381 h 84721"/>
                <a:gd name="connsiteX7" fmla="*/ 41074 w 56443"/>
                <a:gd name="connsiteY7" fmla="*/ 17174 h 84721"/>
                <a:gd name="connsiteX8" fmla="*/ 28221 w 56443"/>
                <a:gd name="connsiteY8" fmla="*/ 8749 h 84721"/>
                <a:gd name="connsiteX9" fmla="*/ 28221 w 56443"/>
                <a:gd name="connsiteY9" fmla="*/ 0 h 84721"/>
                <a:gd name="connsiteX10" fmla="*/ 49168 w 56443"/>
                <a:gd name="connsiteY10" fmla="*/ 10882 h 84721"/>
                <a:gd name="connsiteX11" fmla="*/ 56443 w 56443"/>
                <a:gd name="connsiteY11" fmla="*/ 42381 h 84721"/>
                <a:gd name="connsiteX12" fmla="*/ 49168 w 56443"/>
                <a:gd name="connsiteY12" fmla="*/ 73894 h 84721"/>
                <a:gd name="connsiteX13" fmla="*/ 28221 w 56443"/>
                <a:gd name="connsiteY13" fmla="*/ 84722 h 84721"/>
                <a:gd name="connsiteX14" fmla="*/ 7219 w 56443"/>
                <a:gd name="connsiteY14" fmla="*/ 73894 h 84721"/>
                <a:gd name="connsiteX15" fmla="*/ 0 w 56443"/>
                <a:gd name="connsiteY15" fmla="*/ 42381 h 84721"/>
                <a:gd name="connsiteX16" fmla="*/ 7219 w 56443"/>
                <a:gd name="connsiteY16" fmla="*/ 10882 h 84721"/>
                <a:gd name="connsiteX17" fmla="*/ 28221 w 56443"/>
                <a:gd name="connsiteY17" fmla="*/ 0 h 8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1">
                  <a:moveTo>
                    <a:pt x="28221" y="8749"/>
                  </a:moveTo>
                  <a:cubicBezTo>
                    <a:pt x="22533" y="8749"/>
                    <a:pt x="18249" y="11557"/>
                    <a:pt x="15369" y="17174"/>
                  </a:cubicBezTo>
                  <a:cubicBezTo>
                    <a:pt x="12524" y="22750"/>
                    <a:pt x="11102" y="31162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3" y="75973"/>
                    <a:pt x="28221" y="75973"/>
                  </a:cubicBezTo>
                  <a:cubicBezTo>
                    <a:pt x="33945" y="75973"/>
                    <a:pt x="38230" y="73178"/>
                    <a:pt x="41074" y="67602"/>
                  </a:cubicBezTo>
                  <a:cubicBezTo>
                    <a:pt x="43954" y="61985"/>
                    <a:pt x="45395" y="53574"/>
                    <a:pt x="45395" y="42381"/>
                  </a:cubicBezTo>
                  <a:cubicBezTo>
                    <a:pt x="45395" y="31162"/>
                    <a:pt x="43954" y="22750"/>
                    <a:pt x="41074" y="17174"/>
                  </a:cubicBezTo>
                  <a:cubicBezTo>
                    <a:pt x="38230" y="11557"/>
                    <a:pt x="33945" y="8749"/>
                    <a:pt x="28221" y="8749"/>
                  </a:cubicBezTo>
                  <a:moveTo>
                    <a:pt x="28221" y="0"/>
                  </a:moveTo>
                  <a:cubicBezTo>
                    <a:pt x="37374" y="0"/>
                    <a:pt x="44355" y="3632"/>
                    <a:pt x="49168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39"/>
                    <a:pt x="54018" y="66643"/>
                    <a:pt x="49168" y="73894"/>
                  </a:cubicBezTo>
                  <a:cubicBezTo>
                    <a:pt x="44355" y="81117"/>
                    <a:pt x="37374" y="84722"/>
                    <a:pt x="28221" y="84722"/>
                  </a:cubicBezTo>
                  <a:cubicBezTo>
                    <a:pt x="19068" y="84722"/>
                    <a:pt x="12068" y="81117"/>
                    <a:pt x="7219" y="73894"/>
                  </a:cubicBezTo>
                  <a:cubicBezTo>
                    <a:pt x="2406" y="66643"/>
                    <a:pt x="0" y="56139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8" y="3632"/>
                    <a:pt x="19068" y="0"/>
                    <a:pt x="28221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DCAF0B8-BEC1-9475-6CBE-9CD49D89D318}"/>
                </a:ext>
              </a:extLst>
            </p:cNvPr>
            <p:cNvSpPr/>
            <p:nvPr/>
          </p:nvSpPr>
          <p:spPr>
            <a:xfrm>
              <a:off x="4327431" y="3187718"/>
              <a:ext cx="56443" cy="84721"/>
            </a:xfrm>
            <a:custGeom>
              <a:avLst/>
              <a:gdLst>
                <a:gd name="connsiteX0" fmla="*/ 28221 w 56443"/>
                <a:gd name="connsiteY0" fmla="*/ 8749 h 84721"/>
                <a:gd name="connsiteX1" fmla="*/ 15369 w 56443"/>
                <a:gd name="connsiteY1" fmla="*/ 17174 h 84721"/>
                <a:gd name="connsiteX2" fmla="*/ 11102 w 56443"/>
                <a:gd name="connsiteY2" fmla="*/ 42381 h 84721"/>
                <a:gd name="connsiteX3" fmla="*/ 15369 w 56443"/>
                <a:gd name="connsiteY3" fmla="*/ 67602 h 84721"/>
                <a:gd name="connsiteX4" fmla="*/ 28221 w 56443"/>
                <a:gd name="connsiteY4" fmla="*/ 75973 h 84721"/>
                <a:gd name="connsiteX5" fmla="*/ 41074 w 56443"/>
                <a:gd name="connsiteY5" fmla="*/ 67602 h 84721"/>
                <a:gd name="connsiteX6" fmla="*/ 45395 w 56443"/>
                <a:gd name="connsiteY6" fmla="*/ 42381 h 84721"/>
                <a:gd name="connsiteX7" fmla="*/ 41074 w 56443"/>
                <a:gd name="connsiteY7" fmla="*/ 17174 h 84721"/>
                <a:gd name="connsiteX8" fmla="*/ 28221 w 56443"/>
                <a:gd name="connsiteY8" fmla="*/ 8749 h 84721"/>
                <a:gd name="connsiteX9" fmla="*/ 28221 w 56443"/>
                <a:gd name="connsiteY9" fmla="*/ 0 h 84721"/>
                <a:gd name="connsiteX10" fmla="*/ 49168 w 56443"/>
                <a:gd name="connsiteY10" fmla="*/ 10882 h 84721"/>
                <a:gd name="connsiteX11" fmla="*/ 56443 w 56443"/>
                <a:gd name="connsiteY11" fmla="*/ 42381 h 84721"/>
                <a:gd name="connsiteX12" fmla="*/ 49168 w 56443"/>
                <a:gd name="connsiteY12" fmla="*/ 73894 h 84721"/>
                <a:gd name="connsiteX13" fmla="*/ 28221 w 56443"/>
                <a:gd name="connsiteY13" fmla="*/ 84722 h 84721"/>
                <a:gd name="connsiteX14" fmla="*/ 7219 w 56443"/>
                <a:gd name="connsiteY14" fmla="*/ 73894 h 84721"/>
                <a:gd name="connsiteX15" fmla="*/ 0 w 56443"/>
                <a:gd name="connsiteY15" fmla="*/ 42381 h 84721"/>
                <a:gd name="connsiteX16" fmla="*/ 7219 w 56443"/>
                <a:gd name="connsiteY16" fmla="*/ 10882 h 84721"/>
                <a:gd name="connsiteX17" fmla="*/ 28221 w 56443"/>
                <a:gd name="connsiteY17" fmla="*/ 0 h 8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1">
                  <a:moveTo>
                    <a:pt x="28221" y="8749"/>
                  </a:moveTo>
                  <a:cubicBezTo>
                    <a:pt x="22533" y="8749"/>
                    <a:pt x="18249" y="11557"/>
                    <a:pt x="15369" y="17174"/>
                  </a:cubicBezTo>
                  <a:cubicBezTo>
                    <a:pt x="12524" y="22750"/>
                    <a:pt x="11102" y="31162"/>
                    <a:pt x="11102" y="42381"/>
                  </a:cubicBezTo>
                  <a:cubicBezTo>
                    <a:pt x="11102" y="53574"/>
                    <a:pt x="12524" y="61985"/>
                    <a:pt x="15369" y="67602"/>
                  </a:cubicBezTo>
                  <a:cubicBezTo>
                    <a:pt x="18249" y="73178"/>
                    <a:pt x="22533" y="75973"/>
                    <a:pt x="28221" y="75973"/>
                  </a:cubicBezTo>
                  <a:cubicBezTo>
                    <a:pt x="33945" y="75973"/>
                    <a:pt x="38230" y="73178"/>
                    <a:pt x="41074" y="67602"/>
                  </a:cubicBezTo>
                  <a:cubicBezTo>
                    <a:pt x="43954" y="61985"/>
                    <a:pt x="45395" y="53574"/>
                    <a:pt x="45395" y="42381"/>
                  </a:cubicBezTo>
                  <a:cubicBezTo>
                    <a:pt x="45395" y="31162"/>
                    <a:pt x="43954" y="22750"/>
                    <a:pt x="41074" y="17174"/>
                  </a:cubicBezTo>
                  <a:cubicBezTo>
                    <a:pt x="38230" y="11557"/>
                    <a:pt x="33945" y="8749"/>
                    <a:pt x="28221" y="8749"/>
                  </a:cubicBezTo>
                  <a:moveTo>
                    <a:pt x="28221" y="0"/>
                  </a:moveTo>
                  <a:cubicBezTo>
                    <a:pt x="37374" y="0"/>
                    <a:pt x="44355" y="3632"/>
                    <a:pt x="49168" y="10882"/>
                  </a:cubicBezTo>
                  <a:cubicBezTo>
                    <a:pt x="54018" y="18106"/>
                    <a:pt x="56443" y="28596"/>
                    <a:pt x="56443" y="42381"/>
                  </a:cubicBezTo>
                  <a:cubicBezTo>
                    <a:pt x="56443" y="56139"/>
                    <a:pt x="54018" y="66644"/>
                    <a:pt x="49168" y="73894"/>
                  </a:cubicBezTo>
                  <a:cubicBezTo>
                    <a:pt x="44355" y="81117"/>
                    <a:pt x="37374" y="84722"/>
                    <a:pt x="28221" y="84722"/>
                  </a:cubicBezTo>
                  <a:cubicBezTo>
                    <a:pt x="19070" y="84722"/>
                    <a:pt x="12069" y="81117"/>
                    <a:pt x="7219" y="73894"/>
                  </a:cubicBezTo>
                  <a:cubicBezTo>
                    <a:pt x="2406" y="66644"/>
                    <a:pt x="0" y="56139"/>
                    <a:pt x="0" y="42381"/>
                  </a:cubicBezTo>
                  <a:cubicBezTo>
                    <a:pt x="0" y="28596"/>
                    <a:pt x="2406" y="18106"/>
                    <a:pt x="7219" y="10882"/>
                  </a:cubicBezTo>
                  <a:cubicBezTo>
                    <a:pt x="12069" y="3632"/>
                    <a:pt x="19070" y="0"/>
                    <a:pt x="28221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34CDF6D-5A75-CF26-F501-E5D077E837EE}"/>
                </a:ext>
              </a:extLst>
            </p:cNvPr>
            <p:cNvSpPr/>
            <p:nvPr/>
          </p:nvSpPr>
          <p:spPr>
            <a:xfrm>
              <a:off x="4403290" y="3256953"/>
              <a:ext cx="11539" cy="13893"/>
            </a:xfrm>
            <a:custGeom>
              <a:avLst/>
              <a:gdLst>
                <a:gd name="connsiteX0" fmla="*/ 0 w 11539"/>
                <a:gd name="connsiteY0" fmla="*/ 0 h 13893"/>
                <a:gd name="connsiteX1" fmla="*/ 11540 w 11539"/>
                <a:gd name="connsiteY1" fmla="*/ 0 h 13893"/>
                <a:gd name="connsiteX2" fmla="*/ 11540 w 11539"/>
                <a:gd name="connsiteY2" fmla="*/ 13893 h 13893"/>
                <a:gd name="connsiteX3" fmla="*/ 0 w 11539"/>
                <a:gd name="connsiteY3" fmla="*/ 13893 h 13893"/>
                <a:gd name="connsiteX4" fmla="*/ 0 w 11539"/>
                <a:gd name="connsiteY4" fmla="*/ 0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3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07C6D64-B99B-53D3-250D-B893D480D495}"/>
                </a:ext>
              </a:extLst>
            </p:cNvPr>
            <p:cNvSpPr/>
            <p:nvPr/>
          </p:nvSpPr>
          <p:spPr>
            <a:xfrm>
              <a:off x="4439223" y="3189189"/>
              <a:ext cx="48622" cy="81657"/>
            </a:xfrm>
            <a:custGeom>
              <a:avLst/>
              <a:gdLst>
                <a:gd name="connsiteX0" fmla="*/ 1586 w 48622"/>
                <a:gd name="connsiteY0" fmla="*/ 72368 h 81657"/>
                <a:gd name="connsiteX1" fmla="*/ 19635 w 48622"/>
                <a:gd name="connsiteY1" fmla="*/ 72368 h 81657"/>
                <a:gd name="connsiteX2" fmla="*/ 19635 w 48622"/>
                <a:gd name="connsiteY2" fmla="*/ 10072 h 81657"/>
                <a:gd name="connsiteX3" fmla="*/ 0 w 48622"/>
                <a:gd name="connsiteY3" fmla="*/ 14001 h 81657"/>
                <a:gd name="connsiteX4" fmla="*/ 0 w 48622"/>
                <a:gd name="connsiteY4" fmla="*/ 3942 h 81657"/>
                <a:gd name="connsiteX5" fmla="*/ 19526 w 48622"/>
                <a:gd name="connsiteY5" fmla="*/ 0 h 81657"/>
                <a:gd name="connsiteX6" fmla="*/ 30574 w 48622"/>
                <a:gd name="connsiteY6" fmla="*/ 0 h 81657"/>
                <a:gd name="connsiteX7" fmla="*/ 30574 w 48622"/>
                <a:gd name="connsiteY7" fmla="*/ 72368 h 81657"/>
                <a:gd name="connsiteX8" fmla="*/ 48623 w 48622"/>
                <a:gd name="connsiteY8" fmla="*/ 72368 h 81657"/>
                <a:gd name="connsiteX9" fmla="*/ 48623 w 48622"/>
                <a:gd name="connsiteY9" fmla="*/ 81657 h 81657"/>
                <a:gd name="connsiteX10" fmla="*/ 1586 w 48622"/>
                <a:gd name="connsiteY10" fmla="*/ 81657 h 81657"/>
                <a:gd name="connsiteX11" fmla="*/ 1586 w 48622"/>
                <a:gd name="connsiteY11" fmla="*/ 72368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622" h="81657">
                  <a:moveTo>
                    <a:pt x="1586" y="72368"/>
                  </a:moveTo>
                  <a:lnTo>
                    <a:pt x="19635" y="72368"/>
                  </a:lnTo>
                  <a:lnTo>
                    <a:pt x="19635" y="10072"/>
                  </a:lnTo>
                  <a:lnTo>
                    <a:pt x="0" y="14001"/>
                  </a:lnTo>
                  <a:lnTo>
                    <a:pt x="0" y="3942"/>
                  </a:lnTo>
                  <a:lnTo>
                    <a:pt x="19526" y="0"/>
                  </a:lnTo>
                  <a:lnTo>
                    <a:pt x="30574" y="0"/>
                  </a:lnTo>
                  <a:lnTo>
                    <a:pt x="30574" y="72368"/>
                  </a:lnTo>
                  <a:lnTo>
                    <a:pt x="48623" y="72368"/>
                  </a:lnTo>
                  <a:lnTo>
                    <a:pt x="48623" y="81657"/>
                  </a:lnTo>
                  <a:lnTo>
                    <a:pt x="1586" y="81657"/>
                  </a:lnTo>
                  <a:lnTo>
                    <a:pt x="1586" y="72368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26216B7-C72D-B89C-240C-78EBE4C72545}"/>
                </a:ext>
              </a:extLst>
            </p:cNvPr>
            <p:cNvSpPr/>
            <p:nvPr/>
          </p:nvSpPr>
          <p:spPr>
            <a:xfrm>
              <a:off x="4328306" y="2811147"/>
              <a:ext cx="56443" cy="84719"/>
            </a:xfrm>
            <a:custGeom>
              <a:avLst/>
              <a:gdLst>
                <a:gd name="connsiteX0" fmla="*/ 28222 w 56443"/>
                <a:gd name="connsiteY0" fmla="*/ 8750 h 84719"/>
                <a:gd name="connsiteX1" fmla="*/ 15369 w 56443"/>
                <a:gd name="connsiteY1" fmla="*/ 17174 h 84719"/>
                <a:gd name="connsiteX2" fmla="*/ 11102 w 56443"/>
                <a:gd name="connsiteY2" fmla="*/ 42387 h 84719"/>
                <a:gd name="connsiteX3" fmla="*/ 15369 w 56443"/>
                <a:gd name="connsiteY3" fmla="*/ 67601 h 84719"/>
                <a:gd name="connsiteX4" fmla="*/ 28222 w 56443"/>
                <a:gd name="connsiteY4" fmla="*/ 75969 h 84719"/>
                <a:gd name="connsiteX5" fmla="*/ 41074 w 56443"/>
                <a:gd name="connsiteY5" fmla="*/ 67601 h 84719"/>
                <a:gd name="connsiteX6" fmla="*/ 45395 w 56443"/>
                <a:gd name="connsiteY6" fmla="*/ 42387 h 84719"/>
                <a:gd name="connsiteX7" fmla="*/ 41074 w 56443"/>
                <a:gd name="connsiteY7" fmla="*/ 17174 h 84719"/>
                <a:gd name="connsiteX8" fmla="*/ 28222 w 56443"/>
                <a:gd name="connsiteY8" fmla="*/ 8750 h 84719"/>
                <a:gd name="connsiteX9" fmla="*/ 28222 w 56443"/>
                <a:gd name="connsiteY9" fmla="*/ 0 h 84719"/>
                <a:gd name="connsiteX10" fmla="*/ 49170 w 56443"/>
                <a:gd name="connsiteY10" fmla="*/ 10884 h 84719"/>
                <a:gd name="connsiteX11" fmla="*/ 56443 w 56443"/>
                <a:gd name="connsiteY11" fmla="*/ 42387 h 84719"/>
                <a:gd name="connsiteX12" fmla="*/ 49170 w 56443"/>
                <a:gd name="connsiteY12" fmla="*/ 73891 h 84719"/>
                <a:gd name="connsiteX13" fmla="*/ 28222 w 56443"/>
                <a:gd name="connsiteY13" fmla="*/ 84719 h 84719"/>
                <a:gd name="connsiteX14" fmla="*/ 7219 w 56443"/>
                <a:gd name="connsiteY14" fmla="*/ 73891 h 84719"/>
                <a:gd name="connsiteX15" fmla="*/ 0 w 56443"/>
                <a:gd name="connsiteY15" fmla="*/ 42387 h 84719"/>
                <a:gd name="connsiteX16" fmla="*/ 7219 w 56443"/>
                <a:gd name="connsiteY16" fmla="*/ 10884 h 84719"/>
                <a:gd name="connsiteX17" fmla="*/ 28222 w 56443"/>
                <a:gd name="connsiteY17" fmla="*/ 0 h 8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19">
                  <a:moveTo>
                    <a:pt x="28222" y="8750"/>
                  </a:moveTo>
                  <a:cubicBezTo>
                    <a:pt x="22534" y="8750"/>
                    <a:pt x="18249" y="11559"/>
                    <a:pt x="15369" y="17174"/>
                  </a:cubicBezTo>
                  <a:cubicBezTo>
                    <a:pt x="12524" y="22753"/>
                    <a:pt x="11102" y="31157"/>
                    <a:pt x="11102" y="42387"/>
                  </a:cubicBezTo>
                  <a:cubicBezTo>
                    <a:pt x="11102" y="53581"/>
                    <a:pt x="12524" y="61985"/>
                    <a:pt x="15369" y="67601"/>
                  </a:cubicBezTo>
                  <a:cubicBezTo>
                    <a:pt x="18249" y="73180"/>
                    <a:pt x="22534" y="75969"/>
                    <a:pt x="28222" y="75969"/>
                  </a:cubicBezTo>
                  <a:cubicBezTo>
                    <a:pt x="33947" y="75969"/>
                    <a:pt x="38231" y="73180"/>
                    <a:pt x="41074" y="67601"/>
                  </a:cubicBezTo>
                  <a:cubicBezTo>
                    <a:pt x="43954" y="61985"/>
                    <a:pt x="45395" y="53581"/>
                    <a:pt x="45395" y="42387"/>
                  </a:cubicBezTo>
                  <a:cubicBezTo>
                    <a:pt x="45395" y="31157"/>
                    <a:pt x="43954" y="22753"/>
                    <a:pt x="41074" y="17174"/>
                  </a:cubicBezTo>
                  <a:cubicBezTo>
                    <a:pt x="38231" y="11559"/>
                    <a:pt x="33947" y="8750"/>
                    <a:pt x="28222" y="8750"/>
                  </a:cubicBezTo>
                  <a:moveTo>
                    <a:pt x="28222" y="0"/>
                  </a:moveTo>
                  <a:cubicBezTo>
                    <a:pt x="37374" y="0"/>
                    <a:pt x="44356" y="3628"/>
                    <a:pt x="49170" y="10884"/>
                  </a:cubicBezTo>
                  <a:cubicBezTo>
                    <a:pt x="54018" y="18103"/>
                    <a:pt x="56443" y="28604"/>
                    <a:pt x="56443" y="42387"/>
                  </a:cubicBezTo>
                  <a:cubicBezTo>
                    <a:pt x="56443" y="56133"/>
                    <a:pt x="54018" y="66634"/>
                    <a:pt x="49170" y="73891"/>
                  </a:cubicBezTo>
                  <a:cubicBezTo>
                    <a:pt x="44356" y="81110"/>
                    <a:pt x="37374" y="84719"/>
                    <a:pt x="28222" y="84719"/>
                  </a:cubicBezTo>
                  <a:cubicBezTo>
                    <a:pt x="19070" y="84719"/>
                    <a:pt x="12069" y="81110"/>
                    <a:pt x="7219" y="73891"/>
                  </a:cubicBezTo>
                  <a:cubicBezTo>
                    <a:pt x="2406" y="66634"/>
                    <a:pt x="0" y="56133"/>
                    <a:pt x="0" y="42387"/>
                  </a:cubicBezTo>
                  <a:cubicBezTo>
                    <a:pt x="0" y="28604"/>
                    <a:pt x="2406" y="18103"/>
                    <a:pt x="7219" y="10884"/>
                  </a:cubicBezTo>
                  <a:cubicBezTo>
                    <a:pt x="12069" y="3628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DEF3E46-38AD-EBAF-41C6-FBCC1B393DDE}"/>
                </a:ext>
              </a:extLst>
            </p:cNvPr>
            <p:cNvSpPr/>
            <p:nvPr/>
          </p:nvSpPr>
          <p:spPr>
            <a:xfrm>
              <a:off x="4404165" y="2880388"/>
              <a:ext cx="11539" cy="13893"/>
            </a:xfrm>
            <a:custGeom>
              <a:avLst/>
              <a:gdLst>
                <a:gd name="connsiteX0" fmla="*/ 0 w 11539"/>
                <a:gd name="connsiteY0" fmla="*/ 0 h 13893"/>
                <a:gd name="connsiteX1" fmla="*/ 11540 w 11539"/>
                <a:gd name="connsiteY1" fmla="*/ 0 h 13893"/>
                <a:gd name="connsiteX2" fmla="*/ 11540 w 11539"/>
                <a:gd name="connsiteY2" fmla="*/ 13893 h 13893"/>
                <a:gd name="connsiteX3" fmla="*/ 0 w 11539"/>
                <a:gd name="connsiteY3" fmla="*/ 13893 h 13893"/>
                <a:gd name="connsiteX4" fmla="*/ 0 w 11539"/>
                <a:gd name="connsiteY4" fmla="*/ 0 h 1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9" h="13893">
                  <a:moveTo>
                    <a:pt x="0" y="0"/>
                  </a:moveTo>
                  <a:lnTo>
                    <a:pt x="11540" y="0"/>
                  </a:lnTo>
                  <a:lnTo>
                    <a:pt x="11540" y="13893"/>
                  </a:lnTo>
                  <a:lnTo>
                    <a:pt x="0" y="138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033FBC8-E81F-0198-7563-DCCFFFA6443E}"/>
                </a:ext>
              </a:extLst>
            </p:cNvPr>
            <p:cNvSpPr/>
            <p:nvPr/>
          </p:nvSpPr>
          <p:spPr>
            <a:xfrm>
              <a:off x="4435996" y="2811147"/>
              <a:ext cx="51849" cy="83134"/>
            </a:xfrm>
            <a:custGeom>
              <a:avLst/>
              <a:gdLst>
                <a:gd name="connsiteX0" fmla="*/ 13291 w 51849"/>
                <a:gd name="connsiteY0" fmla="*/ 73836 h 83134"/>
                <a:gd name="connsiteX1" fmla="*/ 51850 w 51849"/>
                <a:gd name="connsiteY1" fmla="*/ 73836 h 83134"/>
                <a:gd name="connsiteX2" fmla="*/ 51850 w 51849"/>
                <a:gd name="connsiteY2" fmla="*/ 83134 h 83134"/>
                <a:gd name="connsiteX3" fmla="*/ 0 w 51849"/>
                <a:gd name="connsiteY3" fmla="*/ 83134 h 83134"/>
                <a:gd name="connsiteX4" fmla="*/ 0 w 51849"/>
                <a:gd name="connsiteY4" fmla="*/ 73836 h 83134"/>
                <a:gd name="connsiteX5" fmla="*/ 17120 w 51849"/>
                <a:gd name="connsiteY5" fmla="*/ 56389 h 83134"/>
                <a:gd name="connsiteX6" fmla="*/ 30793 w 51849"/>
                <a:gd name="connsiteY6" fmla="*/ 42223 h 83134"/>
                <a:gd name="connsiteX7" fmla="*/ 38177 w 51849"/>
                <a:gd name="connsiteY7" fmla="*/ 32159 h 83134"/>
                <a:gd name="connsiteX8" fmla="*/ 40309 w 51849"/>
                <a:gd name="connsiteY8" fmla="*/ 24010 h 83134"/>
                <a:gd name="connsiteX9" fmla="*/ 35716 w 51849"/>
                <a:gd name="connsiteY9" fmla="*/ 13400 h 83134"/>
                <a:gd name="connsiteX10" fmla="*/ 23846 w 51849"/>
                <a:gd name="connsiteY10" fmla="*/ 9297 h 83134"/>
                <a:gd name="connsiteX11" fmla="*/ 12853 w 51849"/>
                <a:gd name="connsiteY11" fmla="*/ 11102 h 83134"/>
                <a:gd name="connsiteX12" fmla="*/ 547 w 51849"/>
                <a:gd name="connsiteY12" fmla="*/ 16572 h 83134"/>
                <a:gd name="connsiteX13" fmla="*/ 547 w 51849"/>
                <a:gd name="connsiteY13" fmla="*/ 5414 h 83134"/>
                <a:gd name="connsiteX14" fmla="*/ 13017 w 51849"/>
                <a:gd name="connsiteY14" fmla="*/ 1368 h 83134"/>
                <a:gd name="connsiteX15" fmla="*/ 23628 w 51849"/>
                <a:gd name="connsiteY15" fmla="*/ 0 h 83134"/>
                <a:gd name="connsiteX16" fmla="*/ 43865 w 51849"/>
                <a:gd name="connsiteY16" fmla="*/ 6344 h 83134"/>
                <a:gd name="connsiteX17" fmla="*/ 51412 w 51849"/>
                <a:gd name="connsiteY17" fmla="*/ 23300 h 83134"/>
                <a:gd name="connsiteX18" fmla="*/ 49498 w 51849"/>
                <a:gd name="connsiteY18" fmla="*/ 32871 h 83134"/>
                <a:gd name="connsiteX19" fmla="*/ 42661 w 51849"/>
                <a:gd name="connsiteY19" fmla="*/ 43482 h 83134"/>
                <a:gd name="connsiteX20" fmla="*/ 33964 w 51849"/>
                <a:gd name="connsiteY20" fmla="*/ 52669 h 83134"/>
                <a:gd name="connsiteX21" fmla="*/ 13291 w 51849"/>
                <a:gd name="connsiteY21" fmla="*/ 73836 h 8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849" h="83134">
                  <a:moveTo>
                    <a:pt x="13291" y="73836"/>
                  </a:moveTo>
                  <a:lnTo>
                    <a:pt x="51850" y="73836"/>
                  </a:lnTo>
                  <a:lnTo>
                    <a:pt x="51850" y="83134"/>
                  </a:lnTo>
                  <a:lnTo>
                    <a:pt x="0" y="83134"/>
                  </a:lnTo>
                  <a:lnTo>
                    <a:pt x="0" y="73836"/>
                  </a:lnTo>
                  <a:cubicBezTo>
                    <a:pt x="4194" y="69498"/>
                    <a:pt x="9901" y="63681"/>
                    <a:pt x="17120" y="56389"/>
                  </a:cubicBezTo>
                  <a:cubicBezTo>
                    <a:pt x="24376" y="49059"/>
                    <a:pt x="28934" y="44338"/>
                    <a:pt x="30793" y="42223"/>
                  </a:cubicBezTo>
                  <a:cubicBezTo>
                    <a:pt x="34329" y="38248"/>
                    <a:pt x="36790" y="34893"/>
                    <a:pt x="38177" y="32159"/>
                  </a:cubicBezTo>
                  <a:cubicBezTo>
                    <a:pt x="39599" y="29389"/>
                    <a:pt x="40309" y="26672"/>
                    <a:pt x="40309" y="24010"/>
                  </a:cubicBezTo>
                  <a:cubicBezTo>
                    <a:pt x="40309" y="19672"/>
                    <a:pt x="38778" y="16134"/>
                    <a:pt x="35716" y="13400"/>
                  </a:cubicBezTo>
                  <a:cubicBezTo>
                    <a:pt x="32688" y="10665"/>
                    <a:pt x="28733" y="9297"/>
                    <a:pt x="23846" y="9297"/>
                  </a:cubicBezTo>
                  <a:cubicBezTo>
                    <a:pt x="20383" y="9297"/>
                    <a:pt x="16719" y="9899"/>
                    <a:pt x="12853" y="11102"/>
                  </a:cubicBezTo>
                  <a:cubicBezTo>
                    <a:pt x="9024" y="12305"/>
                    <a:pt x="4923" y="14129"/>
                    <a:pt x="547" y="16572"/>
                  </a:cubicBezTo>
                  <a:lnTo>
                    <a:pt x="547" y="5414"/>
                  </a:lnTo>
                  <a:cubicBezTo>
                    <a:pt x="4996" y="3628"/>
                    <a:pt x="9151" y="2279"/>
                    <a:pt x="13017" y="1368"/>
                  </a:cubicBezTo>
                  <a:cubicBezTo>
                    <a:pt x="16882" y="456"/>
                    <a:pt x="20418" y="0"/>
                    <a:pt x="23628" y="0"/>
                  </a:cubicBezTo>
                  <a:cubicBezTo>
                    <a:pt x="32086" y="0"/>
                    <a:pt x="38833" y="2114"/>
                    <a:pt x="43865" y="6344"/>
                  </a:cubicBezTo>
                  <a:cubicBezTo>
                    <a:pt x="48897" y="10574"/>
                    <a:pt x="51412" y="16226"/>
                    <a:pt x="51412" y="23300"/>
                  </a:cubicBezTo>
                  <a:cubicBezTo>
                    <a:pt x="51412" y="26655"/>
                    <a:pt x="50774" y="29845"/>
                    <a:pt x="49498" y="32871"/>
                  </a:cubicBezTo>
                  <a:cubicBezTo>
                    <a:pt x="48258" y="35861"/>
                    <a:pt x="45979" y="39397"/>
                    <a:pt x="42661" y="43482"/>
                  </a:cubicBezTo>
                  <a:cubicBezTo>
                    <a:pt x="41749" y="44539"/>
                    <a:pt x="38851" y="47601"/>
                    <a:pt x="33964" y="52669"/>
                  </a:cubicBezTo>
                  <a:cubicBezTo>
                    <a:pt x="29078" y="57701"/>
                    <a:pt x="22187" y="64756"/>
                    <a:pt x="13291" y="73836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A7D1EF5-2117-7F44-DAF4-2D197273F669}"/>
                </a:ext>
              </a:extLst>
            </p:cNvPr>
            <p:cNvSpPr/>
            <p:nvPr/>
          </p:nvSpPr>
          <p:spPr>
            <a:xfrm>
              <a:off x="4326063" y="2434577"/>
              <a:ext cx="56443" cy="84720"/>
            </a:xfrm>
            <a:custGeom>
              <a:avLst/>
              <a:gdLst>
                <a:gd name="connsiteX0" fmla="*/ 28222 w 56443"/>
                <a:gd name="connsiteY0" fmla="*/ 8752 h 84720"/>
                <a:gd name="connsiteX1" fmla="*/ 15369 w 56443"/>
                <a:gd name="connsiteY1" fmla="*/ 17174 h 84720"/>
                <a:gd name="connsiteX2" fmla="*/ 11102 w 56443"/>
                <a:gd name="connsiteY2" fmla="*/ 42388 h 84720"/>
                <a:gd name="connsiteX3" fmla="*/ 15369 w 56443"/>
                <a:gd name="connsiteY3" fmla="*/ 67601 h 84720"/>
                <a:gd name="connsiteX4" fmla="*/ 28222 w 56443"/>
                <a:gd name="connsiteY4" fmla="*/ 75969 h 84720"/>
                <a:gd name="connsiteX5" fmla="*/ 41074 w 56443"/>
                <a:gd name="connsiteY5" fmla="*/ 67601 h 84720"/>
                <a:gd name="connsiteX6" fmla="*/ 45396 w 56443"/>
                <a:gd name="connsiteY6" fmla="*/ 42388 h 84720"/>
                <a:gd name="connsiteX7" fmla="*/ 41074 w 56443"/>
                <a:gd name="connsiteY7" fmla="*/ 17174 h 84720"/>
                <a:gd name="connsiteX8" fmla="*/ 28222 w 56443"/>
                <a:gd name="connsiteY8" fmla="*/ 8752 h 84720"/>
                <a:gd name="connsiteX9" fmla="*/ 28222 w 56443"/>
                <a:gd name="connsiteY9" fmla="*/ 0 h 84720"/>
                <a:gd name="connsiteX10" fmla="*/ 49170 w 56443"/>
                <a:gd name="connsiteY10" fmla="*/ 10884 h 84720"/>
                <a:gd name="connsiteX11" fmla="*/ 56443 w 56443"/>
                <a:gd name="connsiteY11" fmla="*/ 42388 h 84720"/>
                <a:gd name="connsiteX12" fmla="*/ 49170 w 56443"/>
                <a:gd name="connsiteY12" fmla="*/ 73891 h 84720"/>
                <a:gd name="connsiteX13" fmla="*/ 28222 w 56443"/>
                <a:gd name="connsiteY13" fmla="*/ 84721 h 84720"/>
                <a:gd name="connsiteX14" fmla="*/ 7219 w 56443"/>
                <a:gd name="connsiteY14" fmla="*/ 73891 h 84720"/>
                <a:gd name="connsiteX15" fmla="*/ 0 w 56443"/>
                <a:gd name="connsiteY15" fmla="*/ 42388 h 84720"/>
                <a:gd name="connsiteX16" fmla="*/ 7219 w 56443"/>
                <a:gd name="connsiteY16" fmla="*/ 10884 h 84720"/>
                <a:gd name="connsiteX17" fmla="*/ 28222 w 56443"/>
                <a:gd name="connsiteY17" fmla="*/ 0 h 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0">
                  <a:moveTo>
                    <a:pt x="28222" y="8752"/>
                  </a:moveTo>
                  <a:cubicBezTo>
                    <a:pt x="22534" y="8752"/>
                    <a:pt x="18249" y="11559"/>
                    <a:pt x="15369" y="17174"/>
                  </a:cubicBezTo>
                  <a:cubicBezTo>
                    <a:pt x="12524" y="22753"/>
                    <a:pt x="11102" y="31157"/>
                    <a:pt x="11102" y="42388"/>
                  </a:cubicBezTo>
                  <a:cubicBezTo>
                    <a:pt x="11102" y="53582"/>
                    <a:pt x="12524" y="61985"/>
                    <a:pt x="15369" y="67601"/>
                  </a:cubicBezTo>
                  <a:cubicBezTo>
                    <a:pt x="18249" y="73179"/>
                    <a:pt x="22534" y="75969"/>
                    <a:pt x="28222" y="75969"/>
                  </a:cubicBezTo>
                  <a:cubicBezTo>
                    <a:pt x="33947" y="75969"/>
                    <a:pt x="38231" y="73179"/>
                    <a:pt x="41074" y="67601"/>
                  </a:cubicBezTo>
                  <a:cubicBezTo>
                    <a:pt x="43955" y="61985"/>
                    <a:pt x="45396" y="53582"/>
                    <a:pt x="45396" y="42388"/>
                  </a:cubicBezTo>
                  <a:cubicBezTo>
                    <a:pt x="45396" y="31157"/>
                    <a:pt x="43955" y="22753"/>
                    <a:pt x="41074" y="17174"/>
                  </a:cubicBezTo>
                  <a:cubicBezTo>
                    <a:pt x="38231" y="11559"/>
                    <a:pt x="33947" y="8752"/>
                    <a:pt x="28222" y="8752"/>
                  </a:cubicBezTo>
                  <a:moveTo>
                    <a:pt x="28222" y="0"/>
                  </a:moveTo>
                  <a:cubicBezTo>
                    <a:pt x="37375" y="0"/>
                    <a:pt x="44356" y="3628"/>
                    <a:pt x="49170" y="10884"/>
                  </a:cubicBezTo>
                  <a:cubicBezTo>
                    <a:pt x="54018" y="18103"/>
                    <a:pt x="56443" y="28604"/>
                    <a:pt x="56443" y="42388"/>
                  </a:cubicBezTo>
                  <a:cubicBezTo>
                    <a:pt x="56443" y="56134"/>
                    <a:pt x="54018" y="66635"/>
                    <a:pt x="49170" y="73891"/>
                  </a:cubicBezTo>
                  <a:cubicBezTo>
                    <a:pt x="44356" y="81110"/>
                    <a:pt x="37375" y="84721"/>
                    <a:pt x="28222" y="84721"/>
                  </a:cubicBezTo>
                  <a:cubicBezTo>
                    <a:pt x="19070" y="84721"/>
                    <a:pt x="12069" y="81110"/>
                    <a:pt x="7219" y="73891"/>
                  </a:cubicBezTo>
                  <a:cubicBezTo>
                    <a:pt x="2406" y="66635"/>
                    <a:pt x="0" y="56134"/>
                    <a:pt x="0" y="42388"/>
                  </a:cubicBezTo>
                  <a:cubicBezTo>
                    <a:pt x="0" y="28604"/>
                    <a:pt x="2406" y="18103"/>
                    <a:pt x="7219" y="10884"/>
                  </a:cubicBezTo>
                  <a:cubicBezTo>
                    <a:pt x="12069" y="3628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DD3F726-FF41-E881-E81F-B728E2AD01F8}"/>
                </a:ext>
              </a:extLst>
            </p:cNvPr>
            <p:cNvSpPr/>
            <p:nvPr/>
          </p:nvSpPr>
          <p:spPr>
            <a:xfrm>
              <a:off x="4401922" y="2503819"/>
              <a:ext cx="11541" cy="13891"/>
            </a:xfrm>
            <a:custGeom>
              <a:avLst/>
              <a:gdLst>
                <a:gd name="connsiteX0" fmla="*/ 0 w 11541"/>
                <a:gd name="connsiteY0" fmla="*/ 0 h 13891"/>
                <a:gd name="connsiteX1" fmla="*/ 11541 w 11541"/>
                <a:gd name="connsiteY1" fmla="*/ 0 h 13891"/>
                <a:gd name="connsiteX2" fmla="*/ 11541 w 11541"/>
                <a:gd name="connsiteY2" fmla="*/ 13892 h 13891"/>
                <a:gd name="connsiteX3" fmla="*/ 0 w 11541"/>
                <a:gd name="connsiteY3" fmla="*/ 13892 h 13891"/>
                <a:gd name="connsiteX4" fmla="*/ 0 w 11541"/>
                <a:gd name="connsiteY4" fmla="*/ 0 h 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1" h="13891">
                  <a:moveTo>
                    <a:pt x="0" y="0"/>
                  </a:moveTo>
                  <a:lnTo>
                    <a:pt x="11541" y="0"/>
                  </a:lnTo>
                  <a:lnTo>
                    <a:pt x="11541" y="13892"/>
                  </a:lnTo>
                  <a:lnTo>
                    <a:pt x="0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4F1B80-E39A-3BA5-584E-C301199A0FAD}"/>
                </a:ext>
              </a:extLst>
            </p:cNvPr>
            <p:cNvSpPr/>
            <p:nvPr/>
          </p:nvSpPr>
          <p:spPr>
            <a:xfrm>
              <a:off x="4434082" y="2434577"/>
              <a:ext cx="53764" cy="84720"/>
            </a:xfrm>
            <a:custGeom>
              <a:avLst/>
              <a:gdLst>
                <a:gd name="connsiteX0" fmla="*/ 36918 w 53764"/>
                <a:gd name="connsiteY0" fmla="*/ 39106 h 84720"/>
                <a:gd name="connsiteX1" fmla="*/ 49279 w 53764"/>
                <a:gd name="connsiteY1" fmla="*/ 46162 h 84720"/>
                <a:gd name="connsiteX2" fmla="*/ 53764 w 53764"/>
                <a:gd name="connsiteY2" fmla="*/ 59397 h 84720"/>
                <a:gd name="connsiteX3" fmla="*/ 45450 w 53764"/>
                <a:gd name="connsiteY3" fmla="*/ 78102 h 84720"/>
                <a:gd name="connsiteX4" fmla="*/ 21824 w 53764"/>
                <a:gd name="connsiteY4" fmla="*/ 84721 h 84720"/>
                <a:gd name="connsiteX5" fmla="*/ 11213 w 53764"/>
                <a:gd name="connsiteY5" fmla="*/ 83681 h 84720"/>
                <a:gd name="connsiteX6" fmla="*/ 0 w 53764"/>
                <a:gd name="connsiteY6" fmla="*/ 80673 h 84720"/>
                <a:gd name="connsiteX7" fmla="*/ 0 w 53764"/>
                <a:gd name="connsiteY7" fmla="*/ 70008 h 84720"/>
                <a:gd name="connsiteX8" fmla="*/ 10064 w 53764"/>
                <a:gd name="connsiteY8" fmla="*/ 74054 h 84720"/>
                <a:gd name="connsiteX9" fmla="*/ 21496 w 53764"/>
                <a:gd name="connsiteY9" fmla="*/ 75422 h 84720"/>
                <a:gd name="connsiteX10" fmla="*/ 37302 w 53764"/>
                <a:gd name="connsiteY10" fmla="*/ 71320 h 84720"/>
                <a:gd name="connsiteX11" fmla="*/ 42771 w 53764"/>
                <a:gd name="connsiteY11" fmla="*/ 59397 h 84720"/>
                <a:gd name="connsiteX12" fmla="*/ 37684 w 53764"/>
                <a:gd name="connsiteY12" fmla="*/ 48130 h 84720"/>
                <a:gd name="connsiteX13" fmla="*/ 23628 w 53764"/>
                <a:gd name="connsiteY13" fmla="*/ 44028 h 84720"/>
                <a:gd name="connsiteX14" fmla="*/ 14112 w 53764"/>
                <a:gd name="connsiteY14" fmla="*/ 44028 h 84720"/>
                <a:gd name="connsiteX15" fmla="*/ 14112 w 53764"/>
                <a:gd name="connsiteY15" fmla="*/ 34949 h 84720"/>
                <a:gd name="connsiteX16" fmla="*/ 24065 w 53764"/>
                <a:gd name="connsiteY16" fmla="*/ 34949 h 84720"/>
                <a:gd name="connsiteX17" fmla="*/ 36535 w 53764"/>
                <a:gd name="connsiteY17" fmla="*/ 31722 h 84720"/>
                <a:gd name="connsiteX18" fmla="*/ 40857 w 53764"/>
                <a:gd name="connsiteY18" fmla="*/ 22315 h 84720"/>
                <a:gd name="connsiteX19" fmla="*/ 36372 w 53764"/>
                <a:gd name="connsiteY19" fmla="*/ 12689 h 84720"/>
                <a:gd name="connsiteX20" fmla="*/ 23628 w 53764"/>
                <a:gd name="connsiteY20" fmla="*/ 9298 h 84720"/>
                <a:gd name="connsiteX21" fmla="*/ 13893 w 53764"/>
                <a:gd name="connsiteY21" fmla="*/ 10283 h 84720"/>
                <a:gd name="connsiteX22" fmla="*/ 2461 w 53764"/>
                <a:gd name="connsiteY22" fmla="*/ 13345 h 84720"/>
                <a:gd name="connsiteX23" fmla="*/ 2461 w 53764"/>
                <a:gd name="connsiteY23" fmla="*/ 3501 h 84720"/>
                <a:gd name="connsiteX24" fmla="*/ 14221 w 53764"/>
                <a:gd name="connsiteY24" fmla="*/ 875 h 84720"/>
                <a:gd name="connsiteX25" fmla="*/ 24613 w 53764"/>
                <a:gd name="connsiteY25" fmla="*/ 0 h 84720"/>
                <a:gd name="connsiteX26" fmla="*/ 44521 w 53764"/>
                <a:gd name="connsiteY26" fmla="*/ 5744 h 84720"/>
                <a:gd name="connsiteX27" fmla="*/ 51850 w 53764"/>
                <a:gd name="connsiteY27" fmla="*/ 21166 h 84720"/>
                <a:gd name="connsiteX28" fmla="*/ 47967 w 53764"/>
                <a:gd name="connsiteY28" fmla="*/ 32652 h 84720"/>
                <a:gd name="connsiteX29" fmla="*/ 36918 w 53764"/>
                <a:gd name="connsiteY29" fmla="*/ 39106 h 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764" h="84720">
                  <a:moveTo>
                    <a:pt x="36918" y="39106"/>
                  </a:moveTo>
                  <a:cubicBezTo>
                    <a:pt x="42206" y="40236"/>
                    <a:pt x="46326" y="42588"/>
                    <a:pt x="49279" y="46162"/>
                  </a:cubicBezTo>
                  <a:cubicBezTo>
                    <a:pt x="52270" y="49735"/>
                    <a:pt x="53764" y="54146"/>
                    <a:pt x="53764" y="59397"/>
                  </a:cubicBezTo>
                  <a:cubicBezTo>
                    <a:pt x="53764" y="67455"/>
                    <a:pt x="50992" y="73690"/>
                    <a:pt x="45450" y="78102"/>
                  </a:cubicBezTo>
                  <a:cubicBezTo>
                    <a:pt x="39908" y="82514"/>
                    <a:pt x="32032" y="84721"/>
                    <a:pt x="21824" y="84721"/>
                  </a:cubicBezTo>
                  <a:cubicBezTo>
                    <a:pt x="18396" y="84721"/>
                    <a:pt x="14860" y="84374"/>
                    <a:pt x="11213" y="83681"/>
                  </a:cubicBezTo>
                  <a:cubicBezTo>
                    <a:pt x="7603" y="83025"/>
                    <a:pt x="3865" y="82022"/>
                    <a:pt x="0" y="80673"/>
                  </a:cubicBezTo>
                  <a:lnTo>
                    <a:pt x="0" y="70008"/>
                  </a:lnTo>
                  <a:cubicBezTo>
                    <a:pt x="3063" y="71794"/>
                    <a:pt x="6417" y="73143"/>
                    <a:pt x="10064" y="74054"/>
                  </a:cubicBezTo>
                  <a:cubicBezTo>
                    <a:pt x="13711" y="74966"/>
                    <a:pt x="17521" y="75422"/>
                    <a:pt x="21496" y="75422"/>
                  </a:cubicBezTo>
                  <a:cubicBezTo>
                    <a:pt x="28423" y="75422"/>
                    <a:pt x="33692" y="74054"/>
                    <a:pt x="37302" y="71320"/>
                  </a:cubicBezTo>
                  <a:cubicBezTo>
                    <a:pt x="40949" y="68586"/>
                    <a:pt x="42771" y="64611"/>
                    <a:pt x="42771" y="59397"/>
                  </a:cubicBezTo>
                  <a:cubicBezTo>
                    <a:pt x="42771" y="54584"/>
                    <a:pt x="41076" y="50829"/>
                    <a:pt x="37684" y="48130"/>
                  </a:cubicBezTo>
                  <a:cubicBezTo>
                    <a:pt x="34329" y="45396"/>
                    <a:pt x="29644" y="44028"/>
                    <a:pt x="23628" y="44028"/>
                  </a:cubicBezTo>
                  <a:lnTo>
                    <a:pt x="14112" y="44028"/>
                  </a:lnTo>
                  <a:lnTo>
                    <a:pt x="14112" y="34949"/>
                  </a:lnTo>
                  <a:lnTo>
                    <a:pt x="24065" y="34949"/>
                  </a:lnTo>
                  <a:cubicBezTo>
                    <a:pt x="29498" y="34949"/>
                    <a:pt x="33655" y="33873"/>
                    <a:pt x="36535" y="31722"/>
                  </a:cubicBezTo>
                  <a:cubicBezTo>
                    <a:pt x="39416" y="29535"/>
                    <a:pt x="40857" y="26399"/>
                    <a:pt x="40857" y="22315"/>
                  </a:cubicBezTo>
                  <a:cubicBezTo>
                    <a:pt x="40857" y="18122"/>
                    <a:pt x="39362" y="14912"/>
                    <a:pt x="36372" y="12689"/>
                  </a:cubicBezTo>
                  <a:cubicBezTo>
                    <a:pt x="33419" y="10429"/>
                    <a:pt x="29170" y="9298"/>
                    <a:pt x="23628" y="9298"/>
                  </a:cubicBezTo>
                  <a:cubicBezTo>
                    <a:pt x="20602" y="9298"/>
                    <a:pt x="17356" y="9627"/>
                    <a:pt x="13893" y="10283"/>
                  </a:cubicBezTo>
                  <a:cubicBezTo>
                    <a:pt x="10429" y="10939"/>
                    <a:pt x="6618" y="11960"/>
                    <a:pt x="2461" y="13345"/>
                  </a:cubicBezTo>
                  <a:lnTo>
                    <a:pt x="2461" y="3501"/>
                  </a:lnTo>
                  <a:cubicBezTo>
                    <a:pt x="6655" y="2333"/>
                    <a:pt x="10574" y="1458"/>
                    <a:pt x="14221" y="875"/>
                  </a:cubicBezTo>
                  <a:cubicBezTo>
                    <a:pt x="17903" y="292"/>
                    <a:pt x="21367" y="0"/>
                    <a:pt x="24613" y="0"/>
                  </a:cubicBezTo>
                  <a:cubicBezTo>
                    <a:pt x="32999" y="0"/>
                    <a:pt x="39635" y="1915"/>
                    <a:pt x="44521" y="5744"/>
                  </a:cubicBezTo>
                  <a:cubicBezTo>
                    <a:pt x="49407" y="9535"/>
                    <a:pt x="51850" y="14676"/>
                    <a:pt x="51850" y="21166"/>
                  </a:cubicBezTo>
                  <a:cubicBezTo>
                    <a:pt x="51850" y="25688"/>
                    <a:pt x="50555" y="29516"/>
                    <a:pt x="47967" y="32652"/>
                  </a:cubicBezTo>
                  <a:cubicBezTo>
                    <a:pt x="45379" y="35751"/>
                    <a:pt x="41695" y="37903"/>
                    <a:pt x="36918" y="39106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9F234DB-5F80-B2CB-5AB6-1D26903C4803}"/>
                </a:ext>
              </a:extLst>
            </p:cNvPr>
            <p:cNvSpPr/>
            <p:nvPr/>
          </p:nvSpPr>
          <p:spPr>
            <a:xfrm>
              <a:off x="4323383" y="2058007"/>
              <a:ext cx="56443" cy="84720"/>
            </a:xfrm>
            <a:custGeom>
              <a:avLst/>
              <a:gdLst>
                <a:gd name="connsiteX0" fmla="*/ 28222 w 56443"/>
                <a:gd name="connsiteY0" fmla="*/ 8752 h 84720"/>
                <a:gd name="connsiteX1" fmla="*/ 15369 w 56443"/>
                <a:gd name="connsiteY1" fmla="*/ 17174 h 84720"/>
                <a:gd name="connsiteX2" fmla="*/ 11102 w 56443"/>
                <a:gd name="connsiteY2" fmla="*/ 42388 h 84720"/>
                <a:gd name="connsiteX3" fmla="*/ 15369 w 56443"/>
                <a:gd name="connsiteY3" fmla="*/ 67602 h 84720"/>
                <a:gd name="connsiteX4" fmla="*/ 28222 w 56443"/>
                <a:gd name="connsiteY4" fmla="*/ 75969 h 84720"/>
                <a:gd name="connsiteX5" fmla="*/ 41074 w 56443"/>
                <a:gd name="connsiteY5" fmla="*/ 67602 h 84720"/>
                <a:gd name="connsiteX6" fmla="*/ 45396 w 56443"/>
                <a:gd name="connsiteY6" fmla="*/ 42388 h 84720"/>
                <a:gd name="connsiteX7" fmla="*/ 41074 w 56443"/>
                <a:gd name="connsiteY7" fmla="*/ 17174 h 84720"/>
                <a:gd name="connsiteX8" fmla="*/ 28222 w 56443"/>
                <a:gd name="connsiteY8" fmla="*/ 8752 h 84720"/>
                <a:gd name="connsiteX9" fmla="*/ 28222 w 56443"/>
                <a:gd name="connsiteY9" fmla="*/ 0 h 84720"/>
                <a:gd name="connsiteX10" fmla="*/ 49170 w 56443"/>
                <a:gd name="connsiteY10" fmla="*/ 10885 h 84720"/>
                <a:gd name="connsiteX11" fmla="*/ 56443 w 56443"/>
                <a:gd name="connsiteY11" fmla="*/ 42388 h 84720"/>
                <a:gd name="connsiteX12" fmla="*/ 49170 w 56443"/>
                <a:gd name="connsiteY12" fmla="*/ 73891 h 84720"/>
                <a:gd name="connsiteX13" fmla="*/ 28222 w 56443"/>
                <a:gd name="connsiteY13" fmla="*/ 84721 h 84720"/>
                <a:gd name="connsiteX14" fmla="*/ 7219 w 56443"/>
                <a:gd name="connsiteY14" fmla="*/ 73891 h 84720"/>
                <a:gd name="connsiteX15" fmla="*/ 0 w 56443"/>
                <a:gd name="connsiteY15" fmla="*/ 42388 h 84720"/>
                <a:gd name="connsiteX16" fmla="*/ 7219 w 56443"/>
                <a:gd name="connsiteY16" fmla="*/ 10885 h 84720"/>
                <a:gd name="connsiteX17" fmla="*/ 28222 w 56443"/>
                <a:gd name="connsiteY17" fmla="*/ 0 h 8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443" h="84720">
                  <a:moveTo>
                    <a:pt x="28222" y="8752"/>
                  </a:moveTo>
                  <a:cubicBezTo>
                    <a:pt x="22534" y="8752"/>
                    <a:pt x="18249" y="11559"/>
                    <a:pt x="15369" y="17174"/>
                  </a:cubicBezTo>
                  <a:cubicBezTo>
                    <a:pt x="12524" y="22753"/>
                    <a:pt x="11102" y="31157"/>
                    <a:pt x="11102" y="42388"/>
                  </a:cubicBezTo>
                  <a:cubicBezTo>
                    <a:pt x="11102" y="53582"/>
                    <a:pt x="12524" y="61987"/>
                    <a:pt x="15369" y="67602"/>
                  </a:cubicBezTo>
                  <a:cubicBezTo>
                    <a:pt x="18249" y="73179"/>
                    <a:pt x="22534" y="75969"/>
                    <a:pt x="28222" y="75969"/>
                  </a:cubicBezTo>
                  <a:cubicBezTo>
                    <a:pt x="33947" y="75969"/>
                    <a:pt x="38231" y="73179"/>
                    <a:pt x="41074" y="67602"/>
                  </a:cubicBezTo>
                  <a:cubicBezTo>
                    <a:pt x="43955" y="61987"/>
                    <a:pt x="45396" y="53582"/>
                    <a:pt x="45396" y="42388"/>
                  </a:cubicBezTo>
                  <a:cubicBezTo>
                    <a:pt x="45396" y="31157"/>
                    <a:pt x="43955" y="22753"/>
                    <a:pt x="41074" y="17174"/>
                  </a:cubicBezTo>
                  <a:cubicBezTo>
                    <a:pt x="38231" y="11559"/>
                    <a:pt x="33947" y="8752"/>
                    <a:pt x="28222" y="8752"/>
                  </a:cubicBezTo>
                  <a:moveTo>
                    <a:pt x="28222" y="0"/>
                  </a:moveTo>
                  <a:cubicBezTo>
                    <a:pt x="37375" y="0"/>
                    <a:pt x="44356" y="3628"/>
                    <a:pt x="49170" y="10885"/>
                  </a:cubicBezTo>
                  <a:cubicBezTo>
                    <a:pt x="54018" y="18104"/>
                    <a:pt x="56443" y="28604"/>
                    <a:pt x="56443" y="42388"/>
                  </a:cubicBezTo>
                  <a:cubicBezTo>
                    <a:pt x="56443" y="56134"/>
                    <a:pt x="54018" y="66635"/>
                    <a:pt x="49170" y="73891"/>
                  </a:cubicBezTo>
                  <a:cubicBezTo>
                    <a:pt x="44356" y="81110"/>
                    <a:pt x="37375" y="84721"/>
                    <a:pt x="28222" y="84721"/>
                  </a:cubicBezTo>
                  <a:cubicBezTo>
                    <a:pt x="19070" y="84721"/>
                    <a:pt x="12069" y="81110"/>
                    <a:pt x="7219" y="73891"/>
                  </a:cubicBezTo>
                  <a:cubicBezTo>
                    <a:pt x="2406" y="66635"/>
                    <a:pt x="0" y="56134"/>
                    <a:pt x="0" y="42388"/>
                  </a:cubicBezTo>
                  <a:cubicBezTo>
                    <a:pt x="0" y="28604"/>
                    <a:pt x="2406" y="18104"/>
                    <a:pt x="7219" y="10885"/>
                  </a:cubicBezTo>
                  <a:cubicBezTo>
                    <a:pt x="12069" y="3628"/>
                    <a:pt x="19070" y="0"/>
                    <a:pt x="28222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5C3B84B-C6C1-65EC-810A-B34F342DE99E}"/>
                </a:ext>
              </a:extLst>
            </p:cNvPr>
            <p:cNvSpPr/>
            <p:nvPr/>
          </p:nvSpPr>
          <p:spPr>
            <a:xfrm>
              <a:off x="4399242" y="2127249"/>
              <a:ext cx="11541" cy="13891"/>
            </a:xfrm>
            <a:custGeom>
              <a:avLst/>
              <a:gdLst>
                <a:gd name="connsiteX0" fmla="*/ 0 w 11541"/>
                <a:gd name="connsiteY0" fmla="*/ 0 h 13891"/>
                <a:gd name="connsiteX1" fmla="*/ 11541 w 11541"/>
                <a:gd name="connsiteY1" fmla="*/ 0 h 13891"/>
                <a:gd name="connsiteX2" fmla="*/ 11541 w 11541"/>
                <a:gd name="connsiteY2" fmla="*/ 13892 h 13891"/>
                <a:gd name="connsiteX3" fmla="*/ 0 w 11541"/>
                <a:gd name="connsiteY3" fmla="*/ 13892 h 13891"/>
                <a:gd name="connsiteX4" fmla="*/ 0 w 11541"/>
                <a:gd name="connsiteY4" fmla="*/ 0 h 1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1" h="13891">
                  <a:moveTo>
                    <a:pt x="0" y="0"/>
                  </a:moveTo>
                  <a:lnTo>
                    <a:pt x="11541" y="0"/>
                  </a:lnTo>
                  <a:lnTo>
                    <a:pt x="11541" y="13892"/>
                  </a:lnTo>
                  <a:lnTo>
                    <a:pt x="0" y="13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BEF8A9B-C2DD-11B2-F7AA-6D6FD27DE5C9}"/>
                </a:ext>
              </a:extLst>
            </p:cNvPr>
            <p:cNvSpPr/>
            <p:nvPr/>
          </p:nvSpPr>
          <p:spPr>
            <a:xfrm>
              <a:off x="4428339" y="2059484"/>
              <a:ext cx="59506" cy="81657"/>
            </a:xfrm>
            <a:custGeom>
              <a:avLst/>
              <a:gdLst>
                <a:gd name="connsiteX0" fmla="*/ 36863 w 59506"/>
                <a:gd name="connsiteY0" fmla="*/ 9627 h 81657"/>
                <a:gd name="connsiteX1" fmla="*/ 8969 w 59506"/>
                <a:gd name="connsiteY1" fmla="*/ 53216 h 81657"/>
                <a:gd name="connsiteX2" fmla="*/ 36863 w 59506"/>
                <a:gd name="connsiteY2" fmla="*/ 53216 h 81657"/>
                <a:gd name="connsiteX3" fmla="*/ 36863 w 59506"/>
                <a:gd name="connsiteY3" fmla="*/ 9627 h 81657"/>
                <a:gd name="connsiteX4" fmla="*/ 33964 w 59506"/>
                <a:gd name="connsiteY4" fmla="*/ 0 h 81657"/>
                <a:gd name="connsiteX5" fmla="*/ 47856 w 59506"/>
                <a:gd name="connsiteY5" fmla="*/ 0 h 81657"/>
                <a:gd name="connsiteX6" fmla="*/ 47856 w 59506"/>
                <a:gd name="connsiteY6" fmla="*/ 53216 h 81657"/>
                <a:gd name="connsiteX7" fmla="*/ 59506 w 59506"/>
                <a:gd name="connsiteY7" fmla="*/ 53216 h 81657"/>
                <a:gd name="connsiteX8" fmla="*/ 59506 w 59506"/>
                <a:gd name="connsiteY8" fmla="*/ 62405 h 81657"/>
                <a:gd name="connsiteX9" fmla="*/ 47856 w 59506"/>
                <a:gd name="connsiteY9" fmla="*/ 62405 h 81657"/>
                <a:gd name="connsiteX10" fmla="*/ 47856 w 59506"/>
                <a:gd name="connsiteY10" fmla="*/ 81657 h 81657"/>
                <a:gd name="connsiteX11" fmla="*/ 36863 w 59506"/>
                <a:gd name="connsiteY11" fmla="*/ 81657 h 81657"/>
                <a:gd name="connsiteX12" fmla="*/ 36863 w 59506"/>
                <a:gd name="connsiteY12" fmla="*/ 62405 h 81657"/>
                <a:gd name="connsiteX13" fmla="*/ 0 w 59506"/>
                <a:gd name="connsiteY13" fmla="*/ 62405 h 81657"/>
                <a:gd name="connsiteX14" fmla="*/ 0 w 59506"/>
                <a:gd name="connsiteY14" fmla="*/ 51740 h 81657"/>
                <a:gd name="connsiteX15" fmla="*/ 33964 w 59506"/>
                <a:gd name="connsiteY15" fmla="*/ 0 h 81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506" h="81657">
                  <a:moveTo>
                    <a:pt x="36863" y="9627"/>
                  </a:moveTo>
                  <a:lnTo>
                    <a:pt x="8969" y="53216"/>
                  </a:lnTo>
                  <a:lnTo>
                    <a:pt x="36863" y="53216"/>
                  </a:lnTo>
                  <a:lnTo>
                    <a:pt x="36863" y="9627"/>
                  </a:lnTo>
                  <a:moveTo>
                    <a:pt x="33964" y="0"/>
                  </a:moveTo>
                  <a:lnTo>
                    <a:pt x="47856" y="0"/>
                  </a:lnTo>
                  <a:lnTo>
                    <a:pt x="47856" y="53216"/>
                  </a:lnTo>
                  <a:lnTo>
                    <a:pt x="59506" y="53216"/>
                  </a:lnTo>
                  <a:lnTo>
                    <a:pt x="59506" y="62405"/>
                  </a:lnTo>
                  <a:lnTo>
                    <a:pt x="47856" y="62405"/>
                  </a:lnTo>
                  <a:lnTo>
                    <a:pt x="47856" y="81657"/>
                  </a:lnTo>
                  <a:lnTo>
                    <a:pt x="36863" y="81657"/>
                  </a:lnTo>
                  <a:lnTo>
                    <a:pt x="36863" y="62405"/>
                  </a:lnTo>
                  <a:lnTo>
                    <a:pt x="0" y="62405"/>
                  </a:lnTo>
                  <a:lnTo>
                    <a:pt x="0" y="51740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7CB992-3763-1990-B400-E498BFE85FF5}"/>
                </a:ext>
              </a:extLst>
            </p:cNvPr>
            <p:cNvSpPr/>
            <p:nvPr/>
          </p:nvSpPr>
          <p:spPr>
            <a:xfrm>
              <a:off x="4193622" y="2816089"/>
              <a:ext cx="82347" cy="67674"/>
            </a:xfrm>
            <a:custGeom>
              <a:avLst/>
              <a:gdLst>
                <a:gd name="connsiteX0" fmla="*/ 20682 w 82347"/>
                <a:gd name="connsiteY0" fmla="*/ 0 h 67674"/>
                <a:gd name="connsiteX1" fmla="*/ 38834 w 82347"/>
                <a:gd name="connsiteY1" fmla="*/ 4680 h 67674"/>
                <a:gd name="connsiteX2" fmla="*/ 53255 w 82347"/>
                <a:gd name="connsiteY2" fmla="*/ 16570 h 67674"/>
                <a:gd name="connsiteX3" fmla="*/ 58694 w 82347"/>
                <a:gd name="connsiteY3" fmla="*/ 31244 h 67674"/>
                <a:gd name="connsiteX4" fmla="*/ 56290 w 82347"/>
                <a:gd name="connsiteY4" fmla="*/ 38644 h 67674"/>
                <a:gd name="connsiteX5" fmla="*/ 50345 w 82347"/>
                <a:gd name="connsiteY5" fmla="*/ 43135 h 67674"/>
                <a:gd name="connsiteX6" fmla="*/ 64955 w 82347"/>
                <a:gd name="connsiteY6" fmla="*/ 46929 h 67674"/>
                <a:gd name="connsiteX7" fmla="*/ 76277 w 82347"/>
                <a:gd name="connsiteY7" fmla="*/ 49522 h 67674"/>
                <a:gd name="connsiteX8" fmla="*/ 77099 w 82347"/>
                <a:gd name="connsiteY8" fmla="*/ 49395 h 67674"/>
                <a:gd name="connsiteX9" fmla="*/ 77668 w 82347"/>
                <a:gd name="connsiteY9" fmla="*/ 48700 h 67674"/>
                <a:gd name="connsiteX10" fmla="*/ 78174 w 82347"/>
                <a:gd name="connsiteY10" fmla="*/ 46739 h 67674"/>
                <a:gd name="connsiteX11" fmla="*/ 78364 w 82347"/>
                <a:gd name="connsiteY11" fmla="*/ 43008 h 67674"/>
                <a:gd name="connsiteX12" fmla="*/ 78364 w 82347"/>
                <a:gd name="connsiteY12" fmla="*/ 41363 h 67674"/>
                <a:gd name="connsiteX13" fmla="*/ 78743 w 82347"/>
                <a:gd name="connsiteY13" fmla="*/ 40414 h 67674"/>
                <a:gd name="connsiteX14" fmla="*/ 79755 w 82347"/>
                <a:gd name="connsiteY14" fmla="*/ 39909 h 67674"/>
                <a:gd name="connsiteX15" fmla="*/ 82348 w 82347"/>
                <a:gd name="connsiteY15" fmla="*/ 42249 h 67674"/>
                <a:gd name="connsiteX16" fmla="*/ 82159 w 82347"/>
                <a:gd name="connsiteY16" fmla="*/ 48636 h 67674"/>
                <a:gd name="connsiteX17" fmla="*/ 81969 w 82347"/>
                <a:gd name="connsiteY17" fmla="*/ 55087 h 67674"/>
                <a:gd name="connsiteX18" fmla="*/ 82159 w 82347"/>
                <a:gd name="connsiteY18" fmla="*/ 60591 h 67674"/>
                <a:gd name="connsiteX19" fmla="*/ 82348 w 82347"/>
                <a:gd name="connsiteY19" fmla="*/ 65967 h 67674"/>
                <a:gd name="connsiteX20" fmla="*/ 80831 w 82347"/>
                <a:gd name="connsiteY20" fmla="*/ 67675 h 67674"/>
                <a:gd name="connsiteX21" fmla="*/ 79376 w 82347"/>
                <a:gd name="connsiteY21" fmla="*/ 67421 h 67674"/>
                <a:gd name="connsiteX22" fmla="*/ 78617 w 82347"/>
                <a:gd name="connsiteY22" fmla="*/ 66726 h 67674"/>
                <a:gd name="connsiteX23" fmla="*/ 78364 w 82347"/>
                <a:gd name="connsiteY23" fmla="*/ 65777 h 67674"/>
                <a:gd name="connsiteX24" fmla="*/ 78364 w 82347"/>
                <a:gd name="connsiteY24" fmla="*/ 64638 h 67674"/>
                <a:gd name="connsiteX25" fmla="*/ 77858 w 82347"/>
                <a:gd name="connsiteY25" fmla="*/ 60464 h 67674"/>
                <a:gd name="connsiteX26" fmla="*/ 76466 w 82347"/>
                <a:gd name="connsiteY26" fmla="*/ 58756 h 67674"/>
                <a:gd name="connsiteX27" fmla="*/ 73051 w 82347"/>
                <a:gd name="connsiteY27" fmla="*/ 57681 h 67674"/>
                <a:gd name="connsiteX28" fmla="*/ 15369 w 82347"/>
                <a:gd name="connsiteY28" fmla="*/ 43135 h 67674"/>
                <a:gd name="connsiteX29" fmla="*/ 8791 w 82347"/>
                <a:gd name="connsiteY29" fmla="*/ 42249 h 67674"/>
                <a:gd name="connsiteX30" fmla="*/ 4111 w 82347"/>
                <a:gd name="connsiteY30" fmla="*/ 43324 h 67674"/>
                <a:gd name="connsiteX31" fmla="*/ 2846 w 82347"/>
                <a:gd name="connsiteY31" fmla="*/ 46297 h 67674"/>
                <a:gd name="connsiteX32" fmla="*/ 6767 w 82347"/>
                <a:gd name="connsiteY32" fmla="*/ 51736 h 67674"/>
                <a:gd name="connsiteX33" fmla="*/ 18279 w 82347"/>
                <a:gd name="connsiteY33" fmla="*/ 55721 h 67674"/>
                <a:gd name="connsiteX34" fmla="*/ 20809 w 82347"/>
                <a:gd name="connsiteY34" fmla="*/ 56670 h 67674"/>
                <a:gd name="connsiteX35" fmla="*/ 21251 w 82347"/>
                <a:gd name="connsiteY35" fmla="*/ 57934 h 67674"/>
                <a:gd name="connsiteX36" fmla="*/ 19923 w 82347"/>
                <a:gd name="connsiteY36" fmla="*/ 59516 h 67674"/>
                <a:gd name="connsiteX37" fmla="*/ 17583 w 82347"/>
                <a:gd name="connsiteY37" fmla="*/ 59010 h 67674"/>
                <a:gd name="connsiteX38" fmla="*/ 12460 w 82347"/>
                <a:gd name="connsiteY38" fmla="*/ 57554 h 67674"/>
                <a:gd name="connsiteX39" fmla="*/ 7400 w 82347"/>
                <a:gd name="connsiteY39" fmla="*/ 55467 h 67674"/>
                <a:gd name="connsiteX40" fmla="*/ 5186 w 82347"/>
                <a:gd name="connsiteY40" fmla="*/ 54265 h 67674"/>
                <a:gd name="connsiteX41" fmla="*/ 2909 w 82347"/>
                <a:gd name="connsiteY41" fmla="*/ 52559 h 67674"/>
                <a:gd name="connsiteX42" fmla="*/ 759 w 82347"/>
                <a:gd name="connsiteY42" fmla="*/ 49649 h 67674"/>
                <a:gd name="connsiteX43" fmla="*/ 0 w 82347"/>
                <a:gd name="connsiteY43" fmla="*/ 45854 h 67674"/>
                <a:gd name="connsiteX44" fmla="*/ 2404 w 82347"/>
                <a:gd name="connsiteY44" fmla="*/ 38454 h 67674"/>
                <a:gd name="connsiteX45" fmla="*/ 9677 w 82347"/>
                <a:gd name="connsiteY45" fmla="*/ 34217 h 67674"/>
                <a:gd name="connsiteX46" fmla="*/ 2720 w 82347"/>
                <a:gd name="connsiteY46" fmla="*/ 26183 h 67674"/>
                <a:gd name="connsiteX47" fmla="*/ 0 w 82347"/>
                <a:gd name="connsiteY47" fmla="*/ 17266 h 67674"/>
                <a:gd name="connsiteX48" fmla="*/ 5819 w 82347"/>
                <a:gd name="connsiteY48" fmla="*/ 4932 h 67674"/>
                <a:gd name="connsiteX49" fmla="*/ 20682 w 82347"/>
                <a:gd name="connsiteY49" fmla="*/ 0 h 67674"/>
                <a:gd name="connsiteX50" fmla="*/ 14990 w 82347"/>
                <a:gd name="connsiteY50" fmla="*/ 9361 h 67674"/>
                <a:gd name="connsiteX51" fmla="*/ 6072 w 82347"/>
                <a:gd name="connsiteY51" fmla="*/ 11574 h 67674"/>
                <a:gd name="connsiteX52" fmla="*/ 2846 w 82347"/>
                <a:gd name="connsiteY52" fmla="*/ 17645 h 67674"/>
                <a:gd name="connsiteX53" fmla="*/ 7780 w 82347"/>
                <a:gd name="connsiteY53" fmla="*/ 28144 h 67674"/>
                <a:gd name="connsiteX54" fmla="*/ 16824 w 82347"/>
                <a:gd name="connsiteY54" fmla="*/ 34849 h 67674"/>
                <a:gd name="connsiteX55" fmla="*/ 42186 w 82347"/>
                <a:gd name="connsiteY55" fmla="*/ 41236 h 67674"/>
                <a:gd name="connsiteX56" fmla="*/ 44273 w 82347"/>
                <a:gd name="connsiteY56" fmla="*/ 41616 h 67674"/>
                <a:gd name="connsiteX57" fmla="*/ 45791 w 82347"/>
                <a:gd name="connsiteY57" fmla="*/ 41427 h 67674"/>
                <a:gd name="connsiteX58" fmla="*/ 48638 w 82347"/>
                <a:gd name="connsiteY58" fmla="*/ 40477 h 67674"/>
                <a:gd name="connsiteX59" fmla="*/ 51990 w 82347"/>
                <a:gd name="connsiteY59" fmla="*/ 38707 h 67674"/>
                <a:gd name="connsiteX60" fmla="*/ 54646 w 82347"/>
                <a:gd name="connsiteY60" fmla="*/ 35734 h 67674"/>
                <a:gd name="connsiteX61" fmla="*/ 55784 w 82347"/>
                <a:gd name="connsiteY61" fmla="*/ 31371 h 67674"/>
                <a:gd name="connsiteX62" fmla="*/ 52369 w 82347"/>
                <a:gd name="connsiteY62" fmla="*/ 23337 h 67674"/>
                <a:gd name="connsiteX63" fmla="*/ 42502 w 82347"/>
                <a:gd name="connsiteY63" fmla="*/ 15937 h 67674"/>
                <a:gd name="connsiteX64" fmla="*/ 29347 w 82347"/>
                <a:gd name="connsiteY64" fmla="*/ 11700 h 67674"/>
                <a:gd name="connsiteX65" fmla="*/ 14990 w 82347"/>
                <a:gd name="connsiteY65" fmla="*/ 9361 h 6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2347" h="67674">
                  <a:moveTo>
                    <a:pt x="20682" y="0"/>
                  </a:moveTo>
                  <a:cubicBezTo>
                    <a:pt x="26838" y="0"/>
                    <a:pt x="32889" y="1559"/>
                    <a:pt x="38834" y="4680"/>
                  </a:cubicBezTo>
                  <a:cubicBezTo>
                    <a:pt x="44779" y="7758"/>
                    <a:pt x="49586" y="11722"/>
                    <a:pt x="53255" y="16570"/>
                  </a:cubicBezTo>
                  <a:cubicBezTo>
                    <a:pt x="56881" y="21419"/>
                    <a:pt x="58694" y="26310"/>
                    <a:pt x="58694" y="31244"/>
                  </a:cubicBezTo>
                  <a:cubicBezTo>
                    <a:pt x="58694" y="34195"/>
                    <a:pt x="57893" y="36662"/>
                    <a:pt x="56290" y="38644"/>
                  </a:cubicBezTo>
                  <a:cubicBezTo>
                    <a:pt x="54646" y="40584"/>
                    <a:pt x="52664" y="42080"/>
                    <a:pt x="50345" y="43135"/>
                  </a:cubicBezTo>
                  <a:cubicBezTo>
                    <a:pt x="53212" y="43935"/>
                    <a:pt x="58082" y="45200"/>
                    <a:pt x="64955" y="46929"/>
                  </a:cubicBezTo>
                  <a:cubicBezTo>
                    <a:pt x="71828" y="48658"/>
                    <a:pt x="75602" y="49522"/>
                    <a:pt x="76277" y="49522"/>
                  </a:cubicBezTo>
                  <a:cubicBezTo>
                    <a:pt x="76656" y="49522"/>
                    <a:pt x="76930" y="49480"/>
                    <a:pt x="77099" y="49395"/>
                  </a:cubicBezTo>
                  <a:cubicBezTo>
                    <a:pt x="77268" y="49312"/>
                    <a:pt x="77457" y="49079"/>
                    <a:pt x="77668" y="48700"/>
                  </a:cubicBezTo>
                  <a:cubicBezTo>
                    <a:pt x="77921" y="48321"/>
                    <a:pt x="78090" y="47667"/>
                    <a:pt x="78174" y="46739"/>
                  </a:cubicBezTo>
                  <a:cubicBezTo>
                    <a:pt x="78301" y="45812"/>
                    <a:pt x="78364" y="44567"/>
                    <a:pt x="78364" y="43008"/>
                  </a:cubicBezTo>
                  <a:cubicBezTo>
                    <a:pt x="78364" y="42207"/>
                    <a:pt x="78364" y="41659"/>
                    <a:pt x="78364" y="41363"/>
                  </a:cubicBezTo>
                  <a:cubicBezTo>
                    <a:pt x="78406" y="41026"/>
                    <a:pt x="78533" y="40710"/>
                    <a:pt x="78743" y="40414"/>
                  </a:cubicBezTo>
                  <a:cubicBezTo>
                    <a:pt x="78954" y="40078"/>
                    <a:pt x="79292" y="39909"/>
                    <a:pt x="79755" y="39909"/>
                  </a:cubicBezTo>
                  <a:cubicBezTo>
                    <a:pt x="81484" y="39909"/>
                    <a:pt x="82348" y="40689"/>
                    <a:pt x="82348" y="42249"/>
                  </a:cubicBezTo>
                  <a:cubicBezTo>
                    <a:pt x="82348" y="43641"/>
                    <a:pt x="82284" y="45770"/>
                    <a:pt x="82159" y="48636"/>
                  </a:cubicBezTo>
                  <a:cubicBezTo>
                    <a:pt x="82032" y="51504"/>
                    <a:pt x="81969" y="53655"/>
                    <a:pt x="81969" y="55087"/>
                  </a:cubicBezTo>
                  <a:cubicBezTo>
                    <a:pt x="81969" y="56311"/>
                    <a:pt x="82032" y="58146"/>
                    <a:pt x="82159" y="60591"/>
                  </a:cubicBezTo>
                  <a:cubicBezTo>
                    <a:pt x="82284" y="63036"/>
                    <a:pt x="82348" y="64829"/>
                    <a:pt x="82348" y="65967"/>
                  </a:cubicBezTo>
                  <a:cubicBezTo>
                    <a:pt x="82348" y="67105"/>
                    <a:pt x="81842" y="67675"/>
                    <a:pt x="80831" y="67675"/>
                  </a:cubicBezTo>
                  <a:cubicBezTo>
                    <a:pt x="80240" y="67675"/>
                    <a:pt x="79755" y="67590"/>
                    <a:pt x="79376" y="67421"/>
                  </a:cubicBezTo>
                  <a:cubicBezTo>
                    <a:pt x="79038" y="67296"/>
                    <a:pt x="78785" y="67063"/>
                    <a:pt x="78617" y="66726"/>
                  </a:cubicBezTo>
                  <a:cubicBezTo>
                    <a:pt x="78490" y="66388"/>
                    <a:pt x="78406" y="66072"/>
                    <a:pt x="78364" y="65777"/>
                  </a:cubicBezTo>
                  <a:cubicBezTo>
                    <a:pt x="78364" y="65524"/>
                    <a:pt x="78364" y="65145"/>
                    <a:pt x="78364" y="64638"/>
                  </a:cubicBezTo>
                  <a:cubicBezTo>
                    <a:pt x="78364" y="62698"/>
                    <a:pt x="78195" y="61308"/>
                    <a:pt x="77858" y="60464"/>
                  </a:cubicBezTo>
                  <a:cubicBezTo>
                    <a:pt x="77563" y="59620"/>
                    <a:pt x="77099" y="59052"/>
                    <a:pt x="76466" y="58756"/>
                  </a:cubicBezTo>
                  <a:cubicBezTo>
                    <a:pt x="75876" y="58420"/>
                    <a:pt x="74738" y="58060"/>
                    <a:pt x="73051" y="57681"/>
                  </a:cubicBezTo>
                  <a:lnTo>
                    <a:pt x="15369" y="43135"/>
                  </a:lnTo>
                  <a:cubicBezTo>
                    <a:pt x="12797" y="42545"/>
                    <a:pt x="10605" y="42249"/>
                    <a:pt x="8791" y="42249"/>
                  </a:cubicBezTo>
                  <a:cubicBezTo>
                    <a:pt x="6515" y="42249"/>
                    <a:pt x="4955" y="42607"/>
                    <a:pt x="4111" y="43324"/>
                  </a:cubicBezTo>
                  <a:cubicBezTo>
                    <a:pt x="3268" y="44041"/>
                    <a:pt x="2846" y="45032"/>
                    <a:pt x="2846" y="46297"/>
                  </a:cubicBezTo>
                  <a:cubicBezTo>
                    <a:pt x="2846" y="48489"/>
                    <a:pt x="4153" y="50303"/>
                    <a:pt x="6767" y="51736"/>
                  </a:cubicBezTo>
                  <a:cubicBezTo>
                    <a:pt x="9382" y="53169"/>
                    <a:pt x="13219" y="54497"/>
                    <a:pt x="18279" y="55721"/>
                  </a:cubicBezTo>
                  <a:cubicBezTo>
                    <a:pt x="19670" y="56100"/>
                    <a:pt x="20513" y="56416"/>
                    <a:pt x="20809" y="56670"/>
                  </a:cubicBezTo>
                  <a:cubicBezTo>
                    <a:pt x="21104" y="56880"/>
                    <a:pt x="21251" y="57302"/>
                    <a:pt x="21251" y="57934"/>
                  </a:cubicBezTo>
                  <a:cubicBezTo>
                    <a:pt x="21209" y="58988"/>
                    <a:pt x="20766" y="59516"/>
                    <a:pt x="19923" y="59516"/>
                  </a:cubicBezTo>
                  <a:cubicBezTo>
                    <a:pt x="19712" y="59516"/>
                    <a:pt x="18932" y="59347"/>
                    <a:pt x="17583" y="59010"/>
                  </a:cubicBezTo>
                  <a:cubicBezTo>
                    <a:pt x="16191" y="58672"/>
                    <a:pt x="14484" y="58187"/>
                    <a:pt x="12460" y="57554"/>
                  </a:cubicBezTo>
                  <a:cubicBezTo>
                    <a:pt x="10394" y="56880"/>
                    <a:pt x="8707" y="56184"/>
                    <a:pt x="7400" y="55467"/>
                  </a:cubicBezTo>
                  <a:cubicBezTo>
                    <a:pt x="6515" y="55046"/>
                    <a:pt x="5777" y="54645"/>
                    <a:pt x="5186" y="54265"/>
                  </a:cubicBezTo>
                  <a:cubicBezTo>
                    <a:pt x="4596" y="53886"/>
                    <a:pt x="3837" y="53317"/>
                    <a:pt x="2909" y="52559"/>
                  </a:cubicBezTo>
                  <a:cubicBezTo>
                    <a:pt x="1982" y="51758"/>
                    <a:pt x="1265" y="50787"/>
                    <a:pt x="759" y="49649"/>
                  </a:cubicBezTo>
                  <a:cubicBezTo>
                    <a:pt x="253" y="48511"/>
                    <a:pt x="0" y="47246"/>
                    <a:pt x="0" y="45854"/>
                  </a:cubicBezTo>
                  <a:cubicBezTo>
                    <a:pt x="0" y="43155"/>
                    <a:pt x="801" y="40688"/>
                    <a:pt x="2404" y="38454"/>
                  </a:cubicBezTo>
                  <a:cubicBezTo>
                    <a:pt x="4006" y="36219"/>
                    <a:pt x="6430" y="34807"/>
                    <a:pt x="9677" y="34217"/>
                  </a:cubicBezTo>
                  <a:cubicBezTo>
                    <a:pt x="6852" y="31812"/>
                    <a:pt x="4533" y="29135"/>
                    <a:pt x="2720" y="26183"/>
                  </a:cubicBezTo>
                  <a:cubicBezTo>
                    <a:pt x="907" y="23232"/>
                    <a:pt x="0" y="20259"/>
                    <a:pt x="0" y="17266"/>
                  </a:cubicBezTo>
                  <a:cubicBezTo>
                    <a:pt x="0" y="12290"/>
                    <a:pt x="1940" y="8179"/>
                    <a:pt x="5819" y="4932"/>
                  </a:cubicBezTo>
                  <a:cubicBezTo>
                    <a:pt x="9656" y="1645"/>
                    <a:pt x="14610" y="0"/>
                    <a:pt x="20682" y="0"/>
                  </a:cubicBezTo>
                  <a:moveTo>
                    <a:pt x="14990" y="9361"/>
                  </a:moveTo>
                  <a:cubicBezTo>
                    <a:pt x="11153" y="9361"/>
                    <a:pt x="8180" y="10098"/>
                    <a:pt x="6072" y="11574"/>
                  </a:cubicBezTo>
                  <a:cubicBezTo>
                    <a:pt x="3922" y="13007"/>
                    <a:pt x="2846" y="15031"/>
                    <a:pt x="2846" y="17645"/>
                  </a:cubicBezTo>
                  <a:cubicBezTo>
                    <a:pt x="2846" y="20892"/>
                    <a:pt x="4491" y="24392"/>
                    <a:pt x="7780" y="28144"/>
                  </a:cubicBezTo>
                  <a:cubicBezTo>
                    <a:pt x="10900" y="31855"/>
                    <a:pt x="13915" y="34090"/>
                    <a:pt x="16824" y="34849"/>
                  </a:cubicBezTo>
                  <a:lnTo>
                    <a:pt x="42186" y="41236"/>
                  </a:lnTo>
                  <a:lnTo>
                    <a:pt x="44273" y="41616"/>
                  </a:lnTo>
                  <a:cubicBezTo>
                    <a:pt x="44526" y="41616"/>
                    <a:pt x="45032" y="41552"/>
                    <a:pt x="45791" y="41427"/>
                  </a:cubicBezTo>
                  <a:cubicBezTo>
                    <a:pt x="46508" y="41258"/>
                    <a:pt x="47457" y="40942"/>
                    <a:pt x="48638" y="40477"/>
                  </a:cubicBezTo>
                  <a:cubicBezTo>
                    <a:pt x="49818" y="39971"/>
                    <a:pt x="50935" y="39381"/>
                    <a:pt x="51990" y="38707"/>
                  </a:cubicBezTo>
                  <a:cubicBezTo>
                    <a:pt x="53001" y="37991"/>
                    <a:pt x="53887" y="37000"/>
                    <a:pt x="54646" y="35734"/>
                  </a:cubicBezTo>
                  <a:cubicBezTo>
                    <a:pt x="55405" y="34427"/>
                    <a:pt x="55784" y="32973"/>
                    <a:pt x="55784" y="31371"/>
                  </a:cubicBezTo>
                  <a:cubicBezTo>
                    <a:pt x="55784" y="28799"/>
                    <a:pt x="54646" y="26120"/>
                    <a:pt x="52369" y="23337"/>
                  </a:cubicBezTo>
                  <a:cubicBezTo>
                    <a:pt x="50092" y="20513"/>
                    <a:pt x="46803" y="18046"/>
                    <a:pt x="42502" y="15937"/>
                  </a:cubicBezTo>
                  <a:cubicBezTo>
                    <a:pt x="39720" y="14630"/>
                    <a:pt x="35334" y="13218"/>
                    <a:pt x="29347" y="11700"/>
                  </a:cubicBezTo>
                  <a:cubicBezTo>
                    <a:pt x="23317" y="10141"/>
                    <a:pt x="18532" y="9361"/>
                    <a:pt x="14990" y="9361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8144927-F571-B4A3-482A-CC1668B5D24A}"/>
                </a:ext>
              </a:extLst>
            </p:cNvPr>
            <p:cNvSpPr/>
            <p:nvPr/>
          </p:nvSpPr>
          <p:spPr>
            <a:xfrm>
              <a:off x="4153712" y="2771574"/>
              <a:ext cx="129531" cy="30042"/>
            </a:xfrm>
            <a:custGeom>
              <a:avLst/>
              <a:gdLst>
                <a:gd name="connsiteX0" fmla="*/ 64766 w 129531"/>
                <a:gd name="connsiteY0" fmla="*/ 30042 h 30042"/>
                <a:gd name="connsiteX1" fmla="*/ 25236 w 129531"/>
                <a:gd name="connsiteY1" fmla="*/ 21883 h 30042"/>
                <a:gd name="connsiteX2" fmla="*/ 11638 w 129531"/>
                <a:gd name="connsiteY2" fmla="*/ 13535 h 30042"/>
                <a:gd name="connsiteX3" fmla="*/ 2720 w 129531"/>
                <a:gd name="connsiteY3" fmla="*/ 5440 h 30042"/>
                <a:gd name="connsiteX4" fmla="*/ 0 w 129531"/>
                <a:gd name="connsiteY4" fmla="*/ 1329 h 30042"/>
                <a:gd name="connsiteX5" fmla="*/ 1265 w 129531"/>
                <a:gd name="connsiteY5" fmla="*/ 0 h 30042"/>
                <a:gd name="connsiteX6" fmla="*/ 3479 w 129531"/>
                <a:gd name="connsiteY6" fmla="*/ 1708 h 30042"/>
                <a:gd name="connsiteX7" fmla="*/ 64766 w 129531"/>
                <a:gd name="connsiteY7" fmla="*/ 22516 h 30042"/>
                <a:gd name="connsiteX8" fmla="*/ 125357 w 129531"/>
                <a:gd name="connsiteY8" fmla="*/ 2214 h 30042"/>
                <a:gd name="connsiteX9" fmla="*/ 128267 w 129531"/>
                <a:gd name="connsiteY9" fmla="*/ 0 h 30042"/>
                <a:gd name="connsiteX10" fmla="*/ 129532 w 129531"/>
                <a:gd name="connsiteY10" fmla="*/ 1329 h 30042"/>
                <a:gd name="connsiteX11" fmla="*/ 126938 w 129531"/>
                <a:gd name="connsiteY11" fmla="*/ 5313 h 30042"/>
                <a:gd name="connsiteX12" fmla="*/ 118400 w 129531"/>
                <a:gd name="connsiteY12" fmla="*/ 13219 h 30042"/>
                <a:gd name="connsiteX13" fmla="*/ 105181 w 129531"/>
                <a:gd name="connsiteY13" fmla="*/ 21504 h 30042"/>
                <a:gd name="connsiteX14" fmla="*/ 64766 w 129531"/>
                <a:gd name="connsiteY1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31" h="30042">
                  <a:moveTo>
                    <a:pt x="64766" y="30042"/>
                  </a:moveTo>
                  <a:cubicBezTo>
                    <a:pt x="50177" y="30042"/>
                    <a:pt x="37000" y="27323"/>
                    <a:pt x="25236" y="21883"/>
                  </a:cubicBezTo>
                  <a:cubicBezTo>
                    <a:pt x="20302" y="19565"/>
                    <a:pt x="15770" y="16782"/>
                    <a:pt x="11638" y="13535"/>
                  </a:cubicBezTo>
                  <a:cubicBezTo>
                    <a:pt x="7505" y="10288"/>
                    <a:pt x="4533" y="7591"/>
                    <a:pt x="2720" y="5440"/>
                  </a:cubicBezTo>
                  <a:cubicBezTo>
                    <a:pt x="907" y="3289"/>
                    <a:pt x="0" y="1919"/>
                    <a:pt x="0" y="1329"/>
                  </a:cubicBezTo>
                  <a:cubicBezTo>
                    <a:pt x="0" y="485"/>
                    <a:pt x="422" y="42"/>
                    <a:pt x="1265" y="0"/>
                  </a:cubicBezTo>
                  <a:cubicBezTo>
                    <a:pt x="1687" y="0"/>
                    <a:pt x="2425" y="570"/>
                    <a:pt x="3479" y="1708"/>
                  </a:cubicBezTo>
                  <a:cubicBezTo>
                    <a:pt x="17646" y="15623"/>
                    <a:pt x="38075" y="22558"/>
                    <a:pt x="64766" y="22516"/>
                  </a:cubicBezTo>
                  <a:cubicBezTo>
                    <a:pt x="91540" y="22516"/>
                    <a:pt x="111738" y="15750"/>
                    <a:pt x="125357" y="2214"/>
                  </a:cubicBezTo>
                  <a:cubicBezTo>
                    <a:pt x="126833" y="739"/>
                    <a:pt x="127802" y="0"/>
                    <a:pt x="128267" y="0"/>
                  </a:cubicBezTo>
                  <a:cubicBezTo>
                    <a:pt x="129111" y="0"/>
                    <a:pt x="129532" y="443"/>
                    <a:pt x="129532" y="1329"/>
                  </a:cubicBezTo>
                  <a:cubicBezTo>
                    <a:pt x="129532" y="1919"/>
                    <a:pt x="128668" y="3247"/>
                    <a:pt x="126938" y="5313"/>
                  </a:cubicBezTo>
                  <a:cubicBezTo>
                    <a:pt x="125209" y="7379"/>
                    <a:pt x="122362" y="10014"/>
                    <a:pt x="118400" y="13219"/>
                  </a:cubicBezTo>
                  <a:cubicBezTo>
                    <a:pt x="114436" y="16423"/>
                    <a:pt x="110030" y="19186"/>
                    <a:pt x="105181" y="21504"/>
                  </a:cubicBezTo>
                  <a:cubicBezTo>
                    <a:pt x="93417" y="27196"/>
                    <a:pt x="79945" y="30042"/>
                    <a:pt x="64766" y="30042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EA8B49E-03F8-AE80-868E-1E9A6AC665B1}"/>
                </a:ext>
              </a:extLst>
            </p:cNvPr>
            <p:cNvSpPr/>
            <p:nvPr/>
          </p:nvSpPr>
          <p:spPr>
            <a:xfrm>
              <a:off x="4160986" y="2701028"/>
              <a:ext cx="91329" cy="58630"/>
            </a:xfrm>
            <a:custGeom>
              <a:avLst/>
              <a:gdLst>
                <a:gd name="connsiteX0" fmla="*/ 40795 w 91329"/>
                <a:gd name="connsiteY0" fmla="*/ 0 h 58630"/>
                <a:gd name="connsiteX1" fmla="*/ 46550 w 91329"/>
                <a:gd name="connsiteY1" fmla="*/ 2214 h 58630"/>
                <a:gd name="connsiteX2" fmla="*/ 48701 w 91329"/>
                <a:gd name="connsiteY2" fmla="*/ 7084 h 58630"/>
                <a:gd name="connsiteX3" fmla="*/ 47309 w 91329"/>
                <a:gd name="connsiteY3" fmla="*/ 10753 h 58630"/>
                <a:gd name="connsiteX4" fmla="*/ 44147 w 91329"/>
                <a:gd name="connsiteY4" fmla="*/ 12018 h 58630"/>
                <a:gd name="connsiteX5" fmla="*/ 42439 w 91329"/>
                <a:gd name="connsiteY5" fmla="*/ 11700 h 58630"/>
                <a:gd name="connsiteX6" fmla="*/ 40225 w 91329"/>
                <a:gd name="connsiteY6" fmla="*/ 10689 h 58630"/>
                <a:gd name="connsiteX7" fmla="*/ 38138 w 91329"/>
                <a:gd name="connsiteY7" fmla="*/ 8349 h 58630"/>
                <a:gd name="connsiteX8" fmla="*/ 37126 w 91329"/>
                <a:gd name="connsiteY8" fmla="*/ 4617 h 58630"/>
                <a:gd name="connsiteX9" fmla="*/ 36620 w 91329"/>
                <a:gd name="connsiteY9" fmla="*/ 5186 h 58630"/>
                <a:gd name="connsiteX10" fmla="*/ 35608 w 91329"/>
                <a:gd name="connsiteY10" fmla="*/ 7907 h 58630"/>
                <a:gd name="connsiteX11" fmla="*/ 35482 w 91329"/>
                <a:gd name="connsiteY11" fmla="*/ 9045 h 58630"/>
                <a:gd name="connsiteX12" fmla="*/ 38708 w 91329"/>
                <a:gd name="connsiteY12" fmla="*/ 17836 h 58630"/>
                <a:gd name="connsiteX13" fmla="*/ 47878 w 91329"/>
                <a:gd name="connsiteY13" fmla="*/ 27575 h 58630"/>
                <a:gd name="connsiteX14" fmla="*/ 57492 w 91329"/>
                <a:gd name="connsiteY14" fmla="*/ 38707 h 58630"/>
                <a:gd name="connsiteX15" fmla="*/ 71090 w 91329"/>
                <a:gd name="connsiteY15" fmla="*/ 19543 h 58630"/>
                <a:gd name="connsiteX16" fmla="*/ 75138 w 91329"/>
                <a:gd name="connsiteY16" fmla="*/ 20050 h 58630"/>
                <a:gd name="connsiteX17" fmla="*/ 82348 w 91329"/>
                <a:gd name="connsiteY17" fmla="*/ 21061 h 58630"/>
                <a:gd name="connsiteX18" fmla="*/ 88420 w 91329"/>
                <a:gd name="connsiteY18" fmla="*/ 16950 h 58630"/>
                <a:gd name="connsiteX19" fmla="*/ 84372 w 91329"/>
                <a:gd name="connsiteY19" fmla="*/ 10435 h 58630"/>
                <a:gd name="connsiteX20" fmla="*/ 72419 w 91329"/>
                <a:gd name="connsiteY20" fmla="*/ 5692 h 58630"/>
                <a:gd name="connsiteX21" fmla="*/ 70521 w 91329"/>
                <a:gd name="connsiteY21" fmla="*/ 5060 h 58630"/>
                <a:gd name="connsiteX22" fmla="*/ 70078 w 91329"/>
                <a:gd name="connsiteY22" fmla="*/ 3859 h 58630"/>
                <a:gd name="connsiteX23" fmla="*/ 71343 w 91329"/>
                <a:gd name="connsiteY23" fmla="*/ 2276 h 58630"/>
                <a:gd name="connsiteX24" fmla="*/ 84436 w 91329"/>
                <a:gd name="connsiteY24" fmla="*/ 6957 h 58630"/>
                <a:gd name="connsiteX25" fmla="*/ 91330 w 91329"/>
                <a:gd name="connsiteY25" fmla="*/ 17204 h 58630"/>
                <a:gd name="connsiteX26" fmla="*/ 87788 w 91329"/>
                <a:gd name="connsiteY26" fmla="*/ 25742 h 58630"/>
                <a:gd name="connsiteX27" fmla="*/ 78490 w 91329"/>
                <a:gd name="connsiteY27" fmla="*/ 29094 h 58630"/>
                <a:gd name="connsiteX28" fmla="*/ 73937 w 91329"/>
                <a:gd name="connsiteY28" fmla="*/ 28588 h 58630"/>
                <a:gd name="connsiteX29" fmla="*/ 71217 w 91329"/>
                <a:gd name="connsiteY29" fmla="*/ 28209 h 58630"/>
                <a:gd name="connsiteX30" fmla="*/ 66030 w 91329"/>
                <a:gd name="connsiteY30" fmla="*/ 29853 h 58630"/>
                <a:gd name="connsiteX31" fmla="*/ 62615 w 91329"/>
                <a:gd name="connsiteY31" fmla="*/ 34153 h 58630"/>
                <a:gd name="connsiteX32" fmla="*/ 60971 w 91329"/>
                <a:gd name="connsiteY32" fmla="*/ 39023 h 58630"/>
                <a:gd name="connsiteX33" fmla="*/ 60212 w 91329"/>
                <a:gd name="connsiteY33" fmla="*/ 43261 h 58630"/>
                <a:gd name="connsiteX34" fmla="*/ 88610 w 91329"/>
                <a:gd name="connsiteY34" fmla="*/ 50471 h 58630"/>
                <a:gd name="connsiteX35" fmla="*/ 90507 w 91329"/>
                <a:gd name="connsiteY35" fmla="*/ 52306 h 58630"/>
                <a:gd name="connsiteX36" fmla="*/ 91330 w 91329"/>
                <a:gd name="connsiteY36" fmla="*/ 54898 h 58630"/>
                <a:gd name="connsiteX37" fmla="*/ 90444 w 91329"/>
                <a:gd name="connsiteY37" fmla="*/ 57429 h 58630"/>
                <a:gd name="connsiteX38" fmla="*/ 87661 w 91329"/>
                <a:gd name="connsiteY38" fmla="*/ 58630 h 58630"/>
                <a:gd name="connsiteX39" fmla="*/ 84815 w 91329"/>
                <a:gd name="connsiteY39" fmla="*/ 58125 h 58630"/>
                <a:gd name="connsiteX40" fmla="*/ 10183 w 91329"/>
                <a:gd name="connsiteY40" fmla="*/ 39341 h 58630"/>
                <a:gd name="connsiteX41" fmla="*/ 7653 w 91329"/>
                <a:gd name="connsiteY41" fmla="*/ 38960 h 58630"/>
                <a:gd name="connsiteX42" fmla="*/ 6514 w 91329"/>
                <a:gd name="connsiteY42" fmla="*/ 39277 h 58630"/>
                <a:gd name="connsiteX43" fmla="*/ 5756 w 91329"/>
                <a:gd name="connsiteY43" fmla="*/ 41047 h 58630"/>
                <a:gd name="connsiteX44" fmla="*/ 5439 w 91329"/>
                <a:gd name="connsiteY44" fmla="*/ 45412 h 58630"/>
                <a:gd name="connsiteX45" fmla="*/ 5376 w 91329"/>
                <a:gd name="connsiteY45" fmla="*/ 47182 h 58630"/>
                <a:gd name="connsiteX46" fmla="*/ 4997 w 91329"/>
                <a:gd name="connsiteY46" fmla="*/ 48131 h 58630"/>
                <a:gd name="connsiteX47" fmla="*/ 3858 w 91329"/>
                <a:gd name="connsiteY47" fmla="*/ 48574 h 58630"/>
                <a:gd name="connsiteX48" fmla="*/ 2214 w 91329"/>
                <a:gd name="connsiteY48" fmla="*/ 48131 h 58630"/>
                <a:gd name="connsiteX49" fmla="*/ 1455 w 91329"/>
                <a:gd name="connsiteY49" fmla="*/ 47246 h 58630"/>
                <a:gd name="connsiteX50" fmla="*/ 1265 w 91329"/>
                <a:gd name="connsiteY50" fmla="*/ 46108 h 58630"/>
                <a:gd name="connsiteX51" fmla="*/ 885 w 91329"/>
                <a:gd name="connsiteY51" fmla="*/ 41427 h 58630"/>
                <a:gd name="connsiteX52" fmla="*/ 253 w 91329"/>
                <a:gd name="connsiteY52" fmla="*/ 34723 h 58630"/>
                <a:gd name="connsiteX53" fmla="*/ 0 w 91329"/>
                <a:gd name="connsiteY53" fmla="*/ 30296 h 58630"/>
                <a:gd name="connsiteX54" fmla="*/ 380 w 91329"/>
                <a:gd name="connsiteY54" fmla="*/ 29158 h 58630"/>
                <a:gd name="connsiteX55" fmla="*/ 1075 w 91329"/>
                <a:gd name="connsiteY55" fmla="*/ 28652 h 58630"/>
                <a:gd name="connsiteX56" fmla="*/ 1391 w 91329"/>
                <a:gd name="connsiteY56" fmla="*/ 28588 h 58630"/>
                <a:gd name="connsiteX57" fmla="*/ 56037 w 91329"/>
                <a:gd name="connsiteY57" fmla="*/ 42060 h 58630"/>
                <a:gd name="connsiteX58" fmla="*/ 44020 w 91329"/>
                <a:gd name="connsiteY58" fmla="*/ 27702 h 58630"/>
                <a:gd name="connsiteX59" fmla="*/ 32636 w 91329"/>
                <a:gd name="connsiteY59" fmla="*/ 8791 h 58630"/>
                <a:gd name="connsiteX60" fmla="*/ 35166 w 91329"/>
                <a:gd name="connsiteY60" fmla="*/ 2340 h 58630"/>
                <a:gd name="connsiteX61" fmla="*/ 40795 w 91329"/>
                <a:gd name="connsiteY61" fmla="*/ 0 h 5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1329" h="58630">
                  <a:moveTo>
                    <a:pt x="40795" y="0"/>
                  </a:moveTo>
                  <a:cubicBezTo>
                    <a:pt x="43198" y="0"/>
                    <a:pt x="45117" y="739"/>
                    <a:pt x="46550" y="2214"/>
                  </a:cubicBezTo>
                  <a:cubicBezTo>
                    <a:pt x="47984" y="3647"/>
                    <a:pt x="48701" y="5271"/>
                    <a:pt x="48701" y="7084"/>
                  </a:cubicBezTo>
                  <a:cubicBezTo>
                    <a:pt x="48701" y="8687"/>
                    <a:pt x="48237" y="9909"/>
                    <a:pt x="47309" y="10753"/>
                  </a:cubicBezTo>
                  <a:cubicBezTo>
                    <a:pt x="46382" y="11596"/>
                    <a:pt x="45328" y="12018"/>
                    <a:pt x="44147" y="12018"/>
                  </a:cubicBezTo>
                  <a:cubicBezTo>
                    <a:pt x="43641" y="12018"/>
                    <a:pt x="43072" y="11912"/>
                    <a:pt x="42439" y="11700"/>
                  </a:cubicBezTo>
                  <a:cubicBezTo>
                    <a:pt x="41764" y="11490"/>
                    <a:pt x="41027" y="11152"/>
                    <a:pt x="40225" y="10689"/>
                  </a:cubicBezTo>
                  <a:cubicBezTo>
                    <a:pt x="39424" y="10183"/>
                    <a:pt x="38729" y="9404"/>
                    <a:pt x="38138" y="8349"/>
                  </a:cubicBezTo>
                  <a:cubicBezTo>
                    <a:pt x="37548" y="7295"/>
                    <a:pt x="37211" y="6050"/>
                    <a:pt x="37126" y="4617"/>
                  </a:cubicBezTo>
                  <a:cubicBezTo>
                    <a:pt x="36831" y="4913"/>
                    <a:pt x="36663" y="5102"/>
                    <a:pt x="36620" y="5186"/>
                  </a:cubicBezTo>
                  <a:cubicBezTo>
                    <a:pt x="36114" y="5819"/>
                    <a:pt x="35777" y="6725"/>
                    <a:pt x="35608" y="7907"/>
                  </a:cubicBezTo>
                  <a:cubicBezTo>
                    <a:pt x="35524" y="8075"/>
                    <a:pt x="35482" y="8455"/>
                    <a:pt x="35482" y="9045"/>
                  </a:cubicBezTo>
                  <a:cubicBezTo>
                    <a:pt x="35482" y="11954"/>
                    <a:pt x="36557" y="14884"/>
                    <a:pt x="38708" y="17836"/>
                  </a:cubicBezTo>
                  <a:cubicBezTo>
                    <a:pt x="40816" y="20745"/>
                    <a:pt x="43873" y="23992"/>
                    <a:pt x="47878" y="27575"/>
                  </a:cubicBezTo>
                  <a:cubicBezTo>
                    <a:pt x="52559" y="32088"/>
                    <a:pt x="55763" y="35798"/>
                    <a:pt x="57492" y="38707"/>
                  </a:cubicBezTo>
                  <a:cubicBezTo>
                    <a:pt x="59179" y="25931"/>
                    <a:pt x="63711" y="19543"/>
                    <a:pt x="71090" y="19543"/>
                  </a:cubicBezTo>
                  <a:cubicBezTo>
                    <a:pt x="72313" y="19543"/>
                    <a:pt x="73662" y="19712"/>
                    <a:pt x="75138" y="20050"/>
                  </a:cubicBezTo>
                  <a:cubicBezTo>
                    <a:pt x="77921" y="20723"/>
                    <a:pt x="80324" y="21061"/>
                    <a:pt x="82348" y="21061"/>
                  </a:cubicBezTo>
                  <a:cubicBezTo>
                    <a:pt x="86396" y="21061"/>
                    <a:pt x="88420" y="19691"/>
                    <a:pt x="88420" y="16950"/>
                  </a:cubicBezTo>
                  <a:cubicBezTo>
                    <a:pt x="88420" y="14294"/>
                    <a:pt x="87071" y="12122"/>
                    <a:pt x="84372" y="10435"/>
                  </a:cubicBezTo>
                  <a:cubicBezTo>
                    <a:pt x="81674" y="8707"/>
                    <a:pt x="77689" y="7126"/>
                    <a:pt x="72419" y="5692"/>
                  </a:cubicBezTo>
                  <a:cubicBezTo>
                    <a:pt x="71449" y="5482"/>
                    <a:pt x="70816" y="5271"/>
                    <a:pt x="70521" y="5060"/>
                  </a:cubicBezTo>
                  <a:cubicBezTo>
                    <a:pt x="70226" y="4848"/>
                    <a:pt x="70078" y="4449"/>
                    <a:pt x="70078" y="3859"/>
                  </a:cubicBezTo>
                  <a:cubicBezTo>
                    <a:pt x="70078" y="2804"/>
                    <a:pt x="70500" y="2276"/>
                    <a:pt x="71343" y="2276"/>
                  </a:cubicBezTo>
                  <a:cubicBezTo>
                    <a:pt x="76277" y="3247"/>
                    <a:pt x="80641" y="4807"/>
                    <a:pt x="84436" y="6957"/>
                  </a:cubicBezTo>
                  <a:cubicBezTo>
                    <a:pt x="89032" y="9698"/>
                    <a:pt x="91330" y="13114"/>
                    <a:pt x="91330" y="17204"/>
                  </a:cubicBezTo>
                  <a:cubicBezTo>
                    <a:pt x="91330" y="20618"/>
                    <a:pt x="90149" y="23464"/>
                    <a:pt x="87788" y="25742"/>
                  </a:cubicBezTo>
                  <a:cubicBezTo>
                    <a:pt x="85384" y="27976"/>
                    <a:pt x="82285" y="29094"/>
                    <a:pt x="78490" y="29094"/>
                  </a:cubicBezTo>
                  <a:cubicBezTo>
                    <a:pt x="77563" y="29094"/>
                    <a:pt x="76045" y="28926"/>
                    <a:pt x="73937" y="28588"/>
                  </a:cubicBezTo>
                  <a:cubicBezTo>
                    <a:pt x="73093" y="28336"/>
                    <a:pt x="72187" y="28209"/>
                    <a:pt x="71217" y="28209"/>
                  </a:cubicBezTo>
                  <a:cubicBezTo>
                    <a:pt x="69235" y="28209"/>
                    <a:pt x="67506" y="28757"/>
                    <a:pt x="66030" y="29853"/>
                  </a:cubicBezTo>
                  <a:cubicBezTo>
                    <a:pt x="64512" y="30949"/>
                    <a:pt x="63374" y="32383"/>
                    <a:pt x="62615" y="34153"/>
                  </a:cubicBezTo>
                  <a:cubicBezTo>
                    <a:pt x="61856" y="35925"/>
                    <a:pt x="61308" y="37548"/>
                    <a:pt x="60971" y="39023"/>
                  </a:cubicBezTo>
                  <a:cubicBezTo>
                    <a:pt x="60591" y="40457"/>
                    <a:pt x="60338" y="41869"/>
                    <a:pt x="60212" y="43261"/>
                  </a:cubicBezTo>
                  <a:cubicBezTo>
                    <a:pt x="78048" y="47478"/>
                    <a:pt x="87514" y="49881"/>
                    <a:pt x="88610" y="50471"/>
                  </a:cubicBezTo>
                  <a:cubicBezTo>
                    <a:pt x="89369" y="50851"/>
                    <a:pt x="90001" y="51462"/>
                    <a:pt x="90507" y="52306"/>
                  </a:cubicBezTo>
                  <a:cubicBezTo>
                    <a:pt x="91055" y="53150"/>
                    <a:pt x="91330" y="54014"/>
                    <a:pt x="91330" y="54898"/>
                  </a:cubicBezTo>
                  <a:cubicBezTo>
                    <a:pt x="91330" y="55742"/>
                    <a:pt x="91034" y="56585"/>
                    <a:pt x="90444" y="57429"/>
                  </a:cubicBezTo>
                  <a:cubicBezTo>
                    <a:pt x="89896" y="58229"/>
                    <a:pt x="88968" y="58630"/>
                    <a:pt x="87661" y="58630"/>
                  </a:cubicBezTo>
                  <a:cubicBezTo>
                    <a:pt x="86987" y="58630"/>
                    <a:pt x="86038" y="58461"/>
                    <a:pt x="84815" y="58125"/>
                  </a:cubicBezTo>
                  <a:lnTo>
                    <a:pt x="10183" y="39341"/>
                  </a:lnTo>
                  <a:lnTo>
                    <a:pt x="7653" y="38960"/>
                  </a:lnTo>
                  <a:cubicBezTo>
                    <a:pt x="7147" y="38960"/>
                    <a:pt x="6767" y="39065"/>
                    <a:pt x="6514" y="39277"/>
                  </a:cubicBezTo>
                  <a:cubicBezTo>
                    <a:pt x="6219" y="39446"/>
                    <a:pt x="5966" y="40036"/>
                    <a:pt x="5756" y="41047"/>
                  </a:cubicBezTo>
                  <a:cubicBezTo>
                    <a:pt x="5545" y="42018"/>
                    <a:pt x="5439" y="43472"/>
                    <a:pt x="5439" y="45412"/>
                  </a:cubicBezTo>
                  <a:cubicBezTo>
                    <a:pt x="5439" y="46213"/>
                    <a:pt x="5418" y="46803"/>
                    <a:pt x="5376" y="47182"/>
                  </a:cubicBezTo>
                  <a:cubicBezTo>
                    <a:pt x="5334" y="47520"/>
                    <a:pt x="5207" y="47836"/>
                    <a:pt x="4997" y="48131"/>
                  </a:cubicBezTo>
                  <a:cubicBezTo>
                    <a:pt x="4744" y="48427"/>
                    <a:pt x="4364" y="48574"/>
                    <a:pt x="3858" y="48574"/>
                  </a:cubicBezTo>
                  <a:cubicBezTo>
                    <a:pt x="3141" y="48574"/>
                    <a:pt x="2593" y="48427"/>
                    <a:pt x="2214" y="48131"/>
                  </a:cubicBezTo>
                  <a:cubicBezTo>
                    <a:pt x="1792" y="47794"/>
                    <a:pt x="1539" y="47498"/>
                    <a:pt x="1455" y="47246"/>
                  </a:cubicBezTo>
                  <a:cubicBezTo>
                    <a:pt x="1370" y="46993"/>
                    <a:pt x="1307" y="46614"/>
                    <a:pt x="1265" y="46108"/>
                  </a:cubicBezTo>
                  <a:cubicBezTo>
                    <a:pt x="1223" y="45391"/>
                    <a:pt x="1096" y="43831"/>
                    <a:pt x="885" y="41427"/>
                  </a:cubicBezTo>
                  <a:cubicBezTo>
                    <a:pt x="632" y="39023"/>
                    <a:pt x="422" y="36789"/>
                    <a:pt x="253" y="34723"/>
                  </a:cubicBezTo>
                  <a:cubicBezTo>
                    <a:pt x="84" y="32656"/>
                    <a:pt x="0" y="31180"/>
                    <a:pt x="0" y="30296"/>
                  </a:cubicBezTo>
                  <a:cubicBezTo>
                    <a:pt x="0" y="29790"/>
                    <a:pt x="127" y="29410"/>
                    <a:pt x="380" y="29158"/>
                  </a:cubicBezTo>
                  <a:cubicBezTo>
                    <a:pt x="590" y="28862"/>
                    <a:pt x="822" y="28693"/>
                    <a:pt x="1075" y="28652"/>
                  </a:cubicBezTo>
                  <a:lnTo>
                    <a:pt x="1391" y="28588"/>
                  </a:lnTo>
                  <a:lnTo>
                    <a:pt x="56037" y="42060"/>
                  </a:lnTo>
                  <a:cubicBezTo>
                    <a:pt x="54562" y="38350"/>
                    <a:pt x="50556" y="33563"/>
                    <a:pt x="44020" y="27702"/>
                  </a:cubicBezTo>
                  <a:cubicBezTo>
                    <a:pt x="36431" y="20914"/>
                    <a:pt x="32636" y="14610"/>
                    <a:pt x="32636" y="8791"/>
                  </a:cubicBezTo>
                  <a:cubicBezTo>
                    <a:pt x="32636" y="6051"/>
                    <a:pt x="33479" y="3901"/>
                    <a:pt x="35166" y="2340"/>
                  </a:cubicBezTo>
                  <a:cubicBezTo>
                    <a:pt x="36810" y="780"/>
                    <a:pt x="38686" y="0"/>
                    <a:pt x="40795" y="0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785841C-BBD4-B153-F7A1-1454FD023F3B}"/>
                </a:ext>
              </a:extLst>
            </p:cNvPr>
            <p:cNvSpPr/>
            <p:nvPr/>
          </p:nvSpPr>
          <p:spPr>
            <a:xfrm>
              <a:off x="4153712" y="2657076"/>
              <a:ext cx="129531" cy="30042"/>
            </a:xfrm>
            <a:custGeom>
              <a:avLst/>
              <a:gdLst>
                <a:gd name="connsiteX0" fmla="*/ 128267 w 129531"/>
                <a:gd name="connsiteY0" fmla="*/ 30042 h 30042"/>
                <a:gd name="connsiteX1" fmla="*/ 126052 w 129531"/>
                <a:gd name="connsiteY1" fmla="*/ 28399 h 30042"/>
                <a:gd name="connsiteX2" fmla="*/ 64766 w 129531"/>
                <a:gd name="connsiteY2" fmla="*/ 7527 h 30042"/>
                <a:gd name="connsiteX3" fmla="*/ 4301 w 129531"/>
                <a:gd name="connsiteY3" fmla="*/ 27577 h 30042"/>
                <a:gd name="connsiteX4" fmla="*/ 1265 w 129531"/>
                <a:gd name="connsiteY4" fmla="*/ 30042 h 30042"/>
                <a:gd name="connsiteX5" fmla="*/ 0 w 129531"/>
                <a:gd name="connsiteY5" fmla="*/ 28778 h 30042"/>
                <a:gd name="connsiteX6" fmla="*/ 2593 w 129531"/>
                <a:gd name="connsiteY6" fmla="*/ 24793 h 30042"/>
                <a:gd name="connsiteX7" fmla="*/ 11132 w 129531"/>
                <a:gd name="connsiteY7" fmla="*/ 16888 h 30042"/>
                <a:gd name="connsiteX8" fmla="*/ 24350 w 129531"/>
                <a:gd name="connsiteY8" fmla="*/ 8538 h 30042"/>
                <a:gd name="connsiteX9" fmla="*/ 64766 w 129531"/>
                <a:gd name="connsiteY9" fmla="*/ 0 h 30042"/>
                <a:gd name="connsiteX10" fmla="*/ 104295 w 129531"/>
                <a:gd name="connsiteY10" fmla="*/ 8159 h 30042"/>
                <a:gd name="connsiteX11" fmla="*/ 117894 w 129531"/>
                <a:gd name="connsiteY11" fmla="*/ 16508 h 30042"/>
                <a:gd name="connsiteX12" fmla="*/ 126811 w 129531"/>
                <a:gd name="connsiteY12" fmla="*/ 24604 h 30042"/>
                <a:gd name="connsiteX13" fmla="*/ 129532 w 129531"/>
                <a:gd name="connsiteY13" fmla="*/ 28778 h 30042"/>
                <a:gd name="connsiteX14" fmla="*/ 128267 w 129531"/>
                <a:gd name="connsiteY14" fmla="*/ 30042 h 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31" h="30042">
                  <a:moveTo>
                    <a:pt x="128267" y="30042"/>
                  </a:moveTo>
                  <a:cubicBezTo>
                    <a:pt x="127844" y="30042"/>
                    <a:pt x="127107" y="29494"/>
                    <a:pt x="126052" y="28399"/>
                  </a:cubicBezTo>
                  <a:cubicBezTo>
                    <a:pt x="111885" y="14484"/>
                    <a:pt x="91456" y="7527"/>
                    <a:pt x="64766" y="7527"/>
                  </a:cubicBezTo>
                  <a:cubicBezTo>
                    <a:pt x="37991" y="7527"/>
                    <a:pt x="17836" y="14210"/>
                    <a:pt x="4301" y="27577"/>
                  </a:cubicBezTo>
                  <a:cubicBezTo>
                    <a:pt x="2741" y="29220"/>
                    <a:pt x="1729" y="30042"/>
                    <a:pt x="1265" y="30042"/>
                  </a:cubicBezTo>
                  <a:cubicBezTo>
                    <a:pt x="422" y="30042"/>
                    <a:pt x="0" y="29621"/>
                    <a:pt x="0" y="28778"/>
                  </a:cubicBezTo>
                  <a:cubicBezTo>
                    <a:pt x="0" y="28188"/>
                    <a:pt x="864" y="26860"/>
                    <a:pt x="2593" y="24793"/>
                  </a:cubicBezTo>
                  <a:cubicBezTo>
                    <a:pt x="4322" y="22685"/>
                    <a:pt x="7168" y="20050"/>
                    <a:pt x="11132" y="16888"/>
                  </a:cubicBezTo>
                  <a:cubicBezTo>
                    <a:pt x="15095" y="13684"/>
                    <a:pt x="19501" y="10900"/>
                    <a:pt x="24350" y="8538"/>
                  </a:cubicBezTo>
                  <a:cubicBezTo>
                    <a:pt x="36114" y="2846"/>
                    <a:pt x="49586" y="0"/>
                    <a:pt x="64766" y="0"/>
                  </a:cubicBezTo>
                  <a:cubicBezTo>
                    <a:pt x="79355" y="0"/>
                    <a:pt x="92531" y="2719"/>
                    <a:pt x="104295" y="8159"/>
                  </a:cubicBezTo>
                  <a:cubicBezTo>
                    <a:pt x="109229" y="10478"/>
                    <a:pt x="113761" y="13261"/>
                    <a:pt x="117894" y="16508"/>
                  </a:cubicBezTo>
                  <a:cubicBezTo>
                    <a:pt x="122026" y="19755"/>
                    <a:pt x="124998" y="22453"/>
                    <a:pt x="126811" y="24604"/>
                  </a:cubicBezTo>
                  <a:cubicBezTo>
                    <a:pt x="128624" y="26755"/>
                    <a:pt x="129532" y="28145"/>
                    <a:pt x="129532" y="28778"/>
                  </a:cubicBezTo>
                  <a:cubicBezTo>
                    <a:pt x="129532" y="29621"/>
                    <a:pt x="129111" y="30042"/>
                    <a:pt x="128267" y="30042"/>
                  </a:cubicBezTo>
                  <a:close/>
                </a:path>
              </a:pathLst>
            </a:custGeom>
            <a:solidFill>
              <a:srgbClr val="000000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DE62669-F98E-B788-8308-82D0CAFC8A0D}"/>
                </a:ext>
              </a:extLst>
            </p:cNvPr>
            <p:cNvSpPr/>
            <p:nvPr/>
          </p:nvSpPr>
          <p:spPr>
            <a:xfrm>
              <a:off x="4778298" y="1911854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24DA4C0-AD56-590F-949D-AB1A711B355F}"/>
                </a:ext>
              </a:extLst>
            </p:cNvPr>
            <p:cNvSpPr/>
            <p:nvPr/>
          </p:nvSpPr>
          <p:spPr>
            <a:xfrm>
              <a:off x="5007397" y="2250261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9F7E5AF-3909-F594-273B-381A48E23522}"/>
                </a:ext>
              </a:extLst>
            </p:cNvPr>
            <p:cNvSpPr/>
            <p:nvPr/>
          </p:nvSpPr>
          <p:spPr>
            <a:xfrm>
              <a:off x="5236495" y="306244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D453EA8-5B43-174E-FBA1-6FDD0BF237EB}"/>
                </a:ext>
              </a:extLst>
            </p:cNvPr>
            <p:cNvSpPr/>
            <p:nvPr/>
          </p:nvSpPr>
          <p:spPr>
            <a:xfrm>
              <a:off x="5465592" y="3459503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CA0F0AB-9BB9-5E86-0F90-5B7770CB1C41}"/>
                </a:ext>
              </a:extLst>
            </p:cNvPr>
            <p:cNvSpPr/>
            <p:nvPr/>
          </p:nvSpPr>
          <p:spPr>
            <a:xfrm>
              <a:off x="5694690" y="3575008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6DDAADC-8984-7C22-900F-D6BD49EA68CD}"/>
                </a:ext>
              </a:extLst>
            </p:cNvPr>
            <p:cNvSpPr/>
            <p:nvPr/>
          </p:nvSpPr>
          <p:spPr>
            <a:xfrm>
              <a:off x="5923783" y="359927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D8F799C-CEC6-3FAB-4D9A-9074E736CE60}"/>
                </a:ext>
              </a:extLst>
            </p:cNvPr>
            <p:cNvSpPr/>
            <p:nvPr/>
          </p:nvSpPr>
          <p:spPr>
            <a:xfrm>
              <a:off x="6152890" y="360328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F28ECB9-1AA7-6A59-C123-A482D38C7F07}"/>
                </a:ext>
              </a:extLst>
            </p:cNvPr>
            <p:cNvSpPr/>
            <p:nvPr/>
          </p:nvSpPr>
          <p:spPr>
            <a:xfrm>
              <a:off x="6381984" y="3603820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913E6C2-E4FC-4439-9CE4-5116D4E9B4E9}"/>
                </a:ext>
              </a:extLst>
            </p:cNvPr>
            <p:cNvSpPr/>
            <p:nvPr/>
          </p:nvSpPr>
          <p:spPr>
            <a:xfrm>
              <a:off x="6611077" y="3603888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320F20A-CC27-68FD-C9D7-23742117C621}"/>
                </a:ext>
              </a:extLst>
            </p:cNvPr>
            <p:cNvSpPr/>
            <p:nvPr/>
          </p:nvSpPr>
          <p:spPr>
            <a:xfrm>
              <a:off x="6840184" y="3603888"/>
              <a:ext cx="5400" cy="5400"/>
            </a:xfrm>
            <a:custGeom>
              <a:avLst/>
              <a:gdLst>
                <a:gd name="connsiteX0" fmla="*/ 5401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1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1" y="2700"/>
                  </a:moveTo>
                  <a:cubicBezTo>
                    <a:pt x="5401" y="4192"/>
                    <a:pt x="4192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2" y="0"/>
                    <a:pt x="5401" y="1209"/>
                    <a:pt x="5401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CE69434-64BA-8235-CCFE-9D398BB5ED87}"/>
                </a:ext>
              </a:extLst>
            </p:cNvPr>
            <p:cNvSpPr/>
            <p:nvPr/>
          </p:nvSpPr>
          <p:spPr>
            <a:xfrm>
              <a:off x="7069277" y="3603888"/>
              <a:ext cx="5400" cy="5400"/>
            </a:xfrm>
            <a:custGeom>
              <a:avLst/>
              <a:gdLst>
                <a:gd name="connsiteX0" fmla="*/ 5400 w 5400"/>
                <a:gd name="connsiteY0" fmla="*/ 2700 h 5400"/>
                <a:gd name="connsiteX1" fmla="*/ 2700 w 5400"/>
                <a:gd name="connsiteY1" fmla="*/ 5401 h 5400"/>
                <a:gd name="connsiteX2" fmla="*/ 0 w 5400"/>
                <a:gd name="connsiteY2" fmla="*/ 2700 h 5400"/>
                <a:gd name="connsiteX3" fmla="*/ 2700 w 5400"/>
                <a:gd name="connsiteY3" fmla="*/ 0 h 5400"/>
                <a:gd name="connsiteX4" fmla="*/ 5400 w 5400"/>
                <a:gd name="connsiteY4" fmla="*/ 2700 h 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" h="5400">
                  <a:moveTo>
                    <a:pt x="5400" y="2700"/>
                  </a:moveTo>
                  <a:cubicBezTo>
                    <a:pt x="5400" y="4192"/>
                    <a:pt x="4191" y="5401"/>
                    <a:pt x="2700" y="5401"/>
                  </a:cubicBezTo>
                  <a:cubicBezTo>
                    <a:pt x="1209" y="5401"/>
                    <a:pt x="0" y="4192"/>
                    <a:pt x="0" y="2700"/>
                  </a:cubicBezTo>
                  <a:cubicBezTo>
                    <a:pt x="0" y="1209"/>
                    <a:pt x="1209" y="0"/>
                    <a:pt x="2700" y="0"/>
                  </a:cubicBezTo>
                  <a:cubicBezTo>
                    <a:pt x="4191" y="0"/>
                    <a:pt x="5400" y="1209"/>
                    <a:pt x="5400" y="270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4D7C1B0-1168-88FA-9F6E-91A0D9E51D4D}"/>
              </a:ext>
            </a:extLst>
          </p:cNvPr>
          <p:cNvGrpSpPr/>
          <p:nvPr/>
        </p:nvGrpSpPr>
        <p:grpSpPr>
          <a:xfrm>
            <a:off x="7407145" y="1554886"/>
            <a:ext cx="109967" cy="1015220"/>
            <a:chOff x="4689360" y="1914554"/>
            <a:chExt cx="183278" cy="1692033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6E800A2-C6A5-4A4A-CB0B-E34D5E3EF8E9}"/>
                </a:ext>
              </a:extLst>
            </p:cNvPr>
            <p:cNvSpPr/>
            <p:nvPr/>
          </p:nvSpPr>
          <p:spPr>
            <a:xfrm>
              <a:off x="4689360" y="1914554"/>
              <a:ext cx="183278" cy="1692033"/>
            </a:xfrm>
            <a:custGeom>
              <a:avLst/>
              <a:gdLst>
                <a:gd name="connsiteX0" fmla="*/ 0 w 183278"/>
                <a:gd name="connsiteY0" fmla="*/ 0 h 1692033"/>
                <a:gd name="connsiteX1" fmla="*/ 0 w 183278"/>
                <a:gd name="connsiteY1" fmla="*/ 1692034 h 1692033"/>
                <a:gd name="connsiteX2" fmla="*/ 183279 w 183278"/>
                <a:gd name="connsiteY2" fmla="*/ 1692034 h 1692033"/>
                <a:gd name="connsiteX3" fmla="*/ 183279 w 183278"/>
                <a:gd name="connsiteY3" fmla="*/ 0 h 1692033"/>
                <a:gd name="connsiteX4" fmla="*/ 0 w 183278"/>
                <a:gd name="connsiteY4" fmla="*/ 0 h 1692033"/>
                <a:gd name="connsiteX5" fmla="*/ 0 w 183278"/>
                <a:gd name="connsiteY5" fmla="*/ 0 h 16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8" h="1692033">
                  <a:moveTo>
                    <a:pt x="0" y="0"/>
                  </a:moveTo>
                  <a:lnTo>
                    <a:pt x="0" y="1692034"/>
                  </a:lnTo>
                  <a:lnTo>
                    <a:pt x="183279" y="1692034"/>
                  </a:lnTo>
                  <a:lnTo>
                    <a:pt x="1832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2931E65-B068-837B-0243-615888208BFF}"/>
                </a:ext>
              </a:extLst>
            </p:cNvPr>
            <p:cNvSpPr/>
            <p:nvPr/>
          </p:nvSpPr>
          <p:spPr>
            <a:xfrm>
              <a:off x="4689360" y="1914554"/>
              <a:ext cx="183278" cy="1692033"/>
            </a:xfrm>
            <a:custGeom>
              <a:avLst/>
              <a:gdLst>
                <a:gd name="connsiteX0" fmla="*/ 0 w 183278"/>
                <a:gd name="connsiteY0" fmla="*/ 0 h 1692033"/>
                <a:gd name="connsiteX1" fmla="*/ 0 w 183278"/>
                <a:gd name="connsiteY1" fmla="*/ 1692034 h 1692033"/>
                <a:gd name="connsiteX2" fmla="*/ 183279 w 183278"/>
                <a:gd name="connsiteY2" fmla="*/ 1692034 h 1692033"/>
                <a:gd name="connsiteX3" fmla="*/ 183279 w 183278"/>
                <a:gd name="connsiteY3" fmla="*/ 0 h 1692033"/>
                <a:gd name="connsiteX4" fmla="*/ 0 w 183278"/>
                <a:gd name="connsiteY4" fmla="*/ 0 h 169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8" h="1692033">
                  <a:moveTo>
                    <a:pt x="0" y="0"/>
                  </a:moveTo>
                  <a:lnTo>
                    <a:pt x="0" y="1692034"/>
                  </a:lnTo>
                  <a:lnTo>
                    <a:pt x="183279" y="1692034"/>
                  </a:lnTo>
                  <a:lnTo>
                    <a:pt x="18327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6DBD282-633A-8338-BA5F-E477739953BE}"/>
              </a:ext>
            </a:extLst>
          </p:cNvPr>
          <p:cNvGrpSpPr/>
          <p:nvPr/>
        </p:nvGrpSpPr>
        <p:grpSpPr>
          <a:xfrm>
            <a:off x="7544603" y="1757931"/>
            <a:ext cx="109967" cy="812175"/>
            <a:chOff x="4918457" y="2252962"/>
            <a:chExt cx="183278" cy="1353626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FFA4283-D510-7659-21E2-DE5059B90755}"/>
                </a:ext>
              </a:extLst>
            </p:cNvPr>
            <p:cNvSpPr/>
            <p:nvPr/>
          </p:nvSpPr>
          <p:spPr>
            <a:xfrm>
              <a:off x="4918457" y="2252962"/>
              <a:ext cx="183278" cy="1353626"/>
            </a:xfrm>
            <a:custGeom>
              <a:avLst/>
              <a:gdLst>
                <a:gd name="connsiteX0" fmla="*/ 0 w 183278"/>
                <a:gd name="connsiteY0" fmla="*/ 0 h 1353626"/>
                <a:gd name="connsiteX1" fmla="*/ 0 w 183278"/>
                <a:gd name="connsiteY1" fmla="*/ 1353627 h 1353626"/>
                <a:gd name="connsiteX2" fmla="*/ 183279 w 183278"/>
                <a:gd name="connsiteY2" fmla="*/ 1353627 h 1353626"/>
                <a:gd name="connsiteX3" fmla="*/ 183279 w 183278"/>
                <a:gd name="connsiteY3" fmla="*/ 0 h 1353626"/>
                <a:gd name="connsiteX4" fmla="*/ 0 w 183278"/>
                <a:gd name="connsiteY4" fmla="*/ 0 h 1353626"/>
                <a:gd name="connsiteX5" fmla="*/ 0 w 183278"/>
                <a:gd name="connsiteY5" fmla="*/ 0 h 135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8" h="1353626">
                  <a:moveTo>
                    <a:pt x="0" y="0"/>
                  </a:moveTo>
                  <a:lnTo>
                    <a:pt x="0" y="1353627"/>
                  </a:lnTo>
                  <a:lnTo>
                    <a:pt x="183279" y="1353627"/>
                  </a:lnTo>
                  <a:lnTo>
                    <a:pt x="1832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9BEC4D4-378A-7B42-2D46-E9AE46BA6A04}"/>
                </a:ext>
              </a:extLst>
            </p:cNvPr>
            <p:cNvSpPr/>
            <p:nvPr/>
          </p:nvSpPr>
          <p:spPr>
            <a:xfrm>
              <a:off x="4918457" y="2252962"/>
              <a:ext cx="183278" cy="1353626"/>
            </a:xfrm>
            <a:custGeom>
              <a:avLst/>
              <a:gdLst>
                <a:gd name="connsiteX0" fmla="*/ 0 w 183278"/>
                <a:gd name="connsiteY0" fmla="*/ 0 h 1353626"/>
                <a:gd name="connsiteX1" fmla="*/ 0 w 183278"/>
                <a:gd name="connsiteY1" fmla="*/ 1353627 h 1353626"/>
                <a:gd name="connsiteX2" fmla="*/ 183279 w 183278"/>
                <a:gd name="connsiteY2" fmla="*/ 1353627 h 1353626"/>
                <a:gd name="connsiteX3" fmla="*/ 183279 w 183278"/>
                <a:gd name="connsiteY3" fmla="*/ 0 h 1353626"/>
                <a:gd name="connsiteX4" fmla="*/ 0 w 183278"/>
                <a:gd name="connsiteY4" fmla="*/ 0 h 135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8" h="1353626">
                  <a:moveTo>
                    <a:pt x="0" y="0"/>
                  </a:moveTo>
                  <a:lnTo>
                    <a:pt x="0" y="1353627"/>
                  </a:lnTo>
                  <a:lnTo>
                    <a:pt x="183279" y="1353627"/>
                  </a:lnTo>
                  <a:lnTo>
                    <a:pt x="18327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0087999-C0D1-3129-CF4D-0C951DCA10FF}"/>
              </a:ext>
            </a:extLst>
          </p:cNvPr>
          <p:cNvGrpSpPr/>
          <p:nvPr/>
        </p:nvGrpSpPr>
        <p:grpSpPr>
          <a:xfrm>
            <a:off x="7682062" y="2245238"/>
            <a:ext cx="109966" cy="324869"/>
            <a:chOff x="5147556" y="3065140"/>
            <a:chExt cx="183277" cy="541448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76555F4-72EE-F987-0C5C-97C407424330}"/>
                </a:ext>
              </a:extLst>
            </p:cNvPr>
            <p:cNvSpPr/>
            <p:nvPr/>
          </p:nvSpPr>
          <p:spPr>
            <a:xfrm>
              <a:off x="5147556" y="3065140"/>
              <a:ext cx="183277" cy="541448"/>
            </a:xfrm>
            <a:custGeom>
              <a:avLst/>
              <a:gdLst>
                <a:gd name="connsiteX0" fmla="*/ 0 w 183277"/>
                <a:gd name="connsiteY0" fmla="*/ 0 h 541448"/>
                <a:gd name="connsiteX1" fmla="*/ 0 w 183277"/>
                <a:gd name="connsiteY1" fmla="*/ 541448 h 541448"/>
                <a:gd name="connsiteX2" fmla="*/ 183277 w 183277"/>
                <a:gd name="connsiteY2" fmla="*/ 541448 h 541448"/>
                <a:gd name="connsiteX3" fmla="*/ 183277 w 183277"/>
                <a:gd name="connsiteY3" fmla="*/ 0 h 541448"/>
                <a:gd name="connsiteX4" fmla="*/ 0 w 183277"/>
                <a:gd name="connsiteY4" fmla="*/ 0 h 541448"/>
                <a:gd name="connsiteX5" fmla="*/ 0 w 183277"/>
                <a:gd name="connsiteY5" fmla="*/ 0 h 54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7" h="541448">
                  <a:moveTo>
                    <a:pt x="0" y="0"/>
                  </a:moveTo>
                  <a:lnTo>
                    <a:pt x="0" y="541448"/>
                  </a:lnTo>
                  <a:lnTo>
                    <a:pt x="183277" y="541448"/>
                  </a:lnTo>
                  <a:lnTo>
                    <a:pt x="183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67F6290-B7A0-1907-11A6-DE34DA859AC7}"/>
                </a:ext>
              </a:extLst>
            </p:cNvPr>
            <p:cNvSpPr/>
            <p:nvPr/>
          </p:nvSpPr>
          <p:spPr>
            <a:xfrm>
              <a:off x="5147556" y="3065140"/>
              <a:ext cx="183277" cy="541448"/>
            </a:xfrm>
            <a:custGeom>
              <a:avLst/>
              <a:gdLst>
                <a:gd name="connsiteX0" fmla="*/ 0 w 183277"/>
                <a:gd name="connsiteY0" fmla="*/ 0 h 541448"/>
                <a:gd name="connsiteX1" fmla="*/ 0 w 183277"/>
                <a:gd name="connsiteY1" fmla="*/ 541448 h 541448"/>
                <a:gd name="connsiteX2" fmla="*/ 183277 w 183277"/>
                <a:gd name="connsiteY2" fmla="*/ 541448 h 541448"/>
                <a:gd name="connsiteX3" fmla="*/ 183277 w 183277"/>
                <a:gd name="connsiteY3" fmla="*/ 0 h 541448"/>
                <a:gd name="connsiteX4" fmla="*/ 0 w 183277"/>
                <a:gd name="connsiteY4" fmla="*/ 0 h 54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7" h="541448">
                  <a:moveTo>
                    <a:pt x="0" y="0"/>
                  </a:moveTo>
                  <a:lnTo>
                    <a:pt x="0" y="541448"/>
                  </a:lnTo>
                  <a:lnTo>
                    <a:pt x="183277" y="541448"/>
                  </a:lnTo>
                  <a:lnTo>
                    <a:pt x="183277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6226624-2B04-B34D-7997-F61E25887807}"/>
              </a:ext>
            </a:extLst>
          </p:cNvPr>
          <p:cNvGrpSpPr/>
          <p:nvPr/>
        </p:nvGrpSpPr>
        <p:grpSpPr>
          <a:xfrm>
            <a:off x="7819521" y="2483476"/>
            <a:ext cx="109966" cy="86631"/>
            <a:chOff x="5376654" y="3462203"/>
            <a:chExt cx="183277" cy="144385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D567C93A-D7A8-4B0D-36EE-A587B2B7AB88}"/>
                </a:ext>
              </a:extLst>
            </p:cNvPr>
            <p:cNvSpPr/>
            <p:nvPr/>
          </p:nvSpPr>
          <p:spPr>
            <a:xfrm>
              <a:off x="5376654" y="3462203"/>
              <a:ext cx="183277" cy="144385"/>
            </a:xfrm>
            <a:custGeom>
              <a:avLst/>
              <a:gdLst>
                <a:gd name="connsiteX0" fmla="*/ 0 w 183277"/>
                <a:gd name="connsiteY0" fmla="*/ 0 h 144385"/>
                <a:gd name="connsiteX1" fmla="*/ 0 w 183277"/>
                <a:gd name="connsiteY1" fmla="*/ 144385 h 144385"/>
                <a:gd name="connsiteX2" fmla="*/ 183277 w 183277"/>
                <a:gd name="connsiteY2" fmla="*/ 144385 h 144385"/>
                <a:gd name="connsiteX3" fmla="*/ 183277 w 183277"/>
                <a:gd name="connsiteY3" fmla="*/ 0 h 144385"/>
                <a:gd name="connsiteX4" fmla="*/ 0 w 183277"/>
                <a:gd name="connsiteY4" fmla="*/ 0 h 144385"/>
                <a:gd name="connsiteX5" fmla="*/ 0 w 183277"/>
                <a:gd name="connsiteY5" fmla="*/ 0 h 1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77" h="144385">
                  <a:moveTo>
                    <a:pt x="0" y="0"/>
                  </a:moveTo>
                  <a:lnTo>
                    <a:pt x="0" y="144385"/>
                  </a:lnTo>
                  <a:lnTo>
                    <a:pt x="183277" y="144385"/>
                  </a:lnTo>
                  <a:lnTo>
                    <a:pt x="183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CBDFB1-5720-CE90-BE8D-E92D1F1FEC4D}"/>
                </a:ext>
              </a:extLst>
            </p:cNvPr>
            <p:cNvSpPr/>
            <p:nvPr/>
          </p:nvSpPr>
          <p:spPr>
            <a:xfrm>
              <a:off x="5376654" y="3462203"/>
              <a:ext cx="183277" cy="144385"/>
            </a:xfrm>
            <a:custGeom>
              <a:avLst/>
              <a:gdLst>
                <a:gd name="connsiteX0" fmla="*/ 0 w 183277"/>
                <a:gd name="connsiteY0" fmla="*/ 0 h 144385"/>
                <a:gd name="connsiteX1" fmla="*/ 0 w 183277"/>
                <a:gd name="connsiteY1" fmla="*/ 144385 h 144385"/>
                <a:gd name="connsiteX2" fmla="*/ 183277 w 183277"/>
                <a:gd name="connsiteY2" fmla="*/ 144385 h 144385"/>
                <a:gd name="connsiteX3" fmla="*/ 183277 w 183277"/>
                <a:gd name="connsiteY3" fmla="*/ 0 h 144385"/>
                <a:gd name="connsiteX4" fmla="*/ 0 w 183277"/>
                <a:gd name="connsiteY4" fmla="*/ 0 h 1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77" h="144385">
                  <a:moveTo>
                    <a:pt x="0" y="0"/>
                  </a:moveTo>
                  <a:lnTo>
                    <a:pt x="0" y="144385"/>
                  </a:lnTo>
                  <a:lnTo>
                    <a:pt x="183277" y="144385"/>
                  </a:lnTo>
                  <a:lnTo>
                    <a:pt x="183277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DEA12E-AD7C-65C3-BB12-D42A897AAC4B}"/>
              </a:ext>
            </a:extLst>
          </p:cNvPr>
          <p:cNvGrpSpPr/>
          <p:nvPr/>
        </p:nvGrpSpPr>
        <p:grpSpPr>
          <a:xfrm>
            <a:off x="7956982" y="2552779"/>
            <a:ext cx="109961" cy="17327"/>
            <a:chOff x="5605755" y="3577709"/>
            <a:chExt cx="183269" cy="28879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51AE682-2257-6E3F-BACC-9DB31774E4ED}"/>
                </a:ext>
              </a:extLst>
            </p:cNvPr>
            <p:cNvSpPr/>
            <p:nvPr/>
          </p:nvSpPr>
          <p:spPr>
            <a:xfrm>
              <a:off x="5605755" y="3577709"/>
              <a:ext cx="183269" cy="28879"/>
            </a:xfrm>
            <a:custGeom>
              <a:avLst/>
              <a:gdLst>
                <a:gd name="connsiteX0" fmla="*/ 0 w 183269"/>
                <a:gd name="connsiteY0" fmla="*/ 0 h 28879"/>
                <a:gd name="connsiteX1" fmla="*/ 0 w 183269"/>
                <a:gd name="connsiteY1" fmla="*/ 28880 h 28879"/>
                <a:gd name="connsiteX2" fmla="*/ 183269 w 183269"/>
                <a:gd name="connsiteY2" fmla="*/ 28880 h 28879"/>
                <a:gd name="connsiteX3" fmla="*/ 183269 w 183269"/>
                <a:gd name="connsiteY3" fmla="*/ 0 h 28879"/>
                <a:gd name="connsiteX4" fmla="*/ 0 w 183269"/>
                <a:gd name="connsiteY4" fmla="*/ 0 h 28879"/>
                <a:gd name="connsiteX5" fmla="*/ 0 w 183269"/>
                <a:gd name="connsiteY5" fmla="*/ 0 h 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69" h="28879">
                  <a:moveTo>
                    <a:pt x="0" y="0"/>
                  </a:moveTo>
                  <a:lnTo>
                    <a:pt x="0" y="28880"/>
                  </a:lnTo>
                  <a:lnTo>
                    <a:pt x="183269" y="28880"/>
                  </a:lnTo>
                  <a:lnTo>
                    <a:pt x="183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69DAC2F-F1B1-4300-2A00-388063E379E3}"/>
                </a:ext>
              </a:extLst>
            </p:cNvPr>
            <p:cNvSpPr/>
            <p:nvPr/>
          </p:nvSpPr>
          <p:spPr>
            <a:xfrm>
              <a:off x="5605755" y="3577709"/>
              <a:ext cx="183269" cy="28879"/>
            </a:xfrm>
            <a:custGeom>
              <a:avLst/>
              <a:gdLst>
                <a:gd name="connsiteX0" fmla="*/ 0 w 183269"/>
                <a:gd name="connsiteY0" fmla="*/ 0 h 28879"/>
                <a:gd name="connsiteX1" fmla="*/ 0 w 183269"/>
                <a:gd name="connsiteY1" fmla="*/ 28880 h 28879"/>
                <a:gd name="connsiteX2" fmla="*/ 183269 w 183269"/>
                <a:gd name="connsiteY2" fmla="*/ 28880 h 28879"/>
                <a:gd name="connsiteX3" fmla="*/ 183269 w 183269"/>
                <a:gd name="connsiteY3" fmla="*/ 0 h 28879"/>
                <a:gd name="connsiteX4" fmla="*/ 0 w 183269"/>
                <a:gd name="connsiteY4" fmla="*/ 0 h 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28879">
                  <a:moveTo>
                    <a:pt x="0" y="0"/>
                  </a:moveTo>
                  <a:lnTo>
                    <a:pt x="0" y="28880"/>
                  </a:lnTo>
                  <a:lnTo>
                    <a:pt x="183269" y="28880"/>
                  </a:lnTo>
                  <a:lnTo>
                    <a:pt x="18326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AD4D16-5F48-606D-B339-927A346604D9}"/>
              </a:ext>
            </a:extLst>
          </p:cNvPr>
          <p:cNvGrpSpPr/>
          <p:nvPr/>
        </p:nvGrpSpPr>
        <p:grpSpPr>
          <a:xfrm>
            <a:off x="8094438" y="2567336"/>
            <a:ext cx="109969" cy="2770"/>
            <a:chOff x="5834849" y="3601971"/>
            <a:chExt cx="183282" cy="461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F8EF7C4-8E17-B41F-DA84-9E4920C648F8}"/>
                </a:ext>
              </a:extLst>
            </p:cNvPr>
            <p:cNvSpPr/>
            <p:nvPr/>
          </p:nvSpPr>
          <p:spPr>
            <a:xfrm>
              <a:off x="5834849" y="3601971"/>
              <a:ext cx="183282" cy="4617"/>
            </a:xfrm>
            <a:custGeom>
              <a:avLst/>
              <a:gdLst>
                <a:gd name="connsiteX0" fmla="*/ 0 w 183282"/>
                <a:gd name="connsiteY0" fmla="*/ 0 h 4617"/>
                <a:gd name="connsiteX1" fmla="*/ 0 w 183282"/>
                <a:gd name="connsiteY1" fmla="*/ 4618 h 4617"/>
                <a:gd name="connsiteX2" fmla="*/ 183283 w 183282"/>
                <a:gd name="connsiteY2" fmla="*/ 4618 h 4617"/>
                <a:gd name="connsiteX3" fmla="*/ 183283 w 183282"/>
                <a:gd name="connsiteY3" fmla="*/ 0 h 4617"/>
                <a:gd name="connsiteX4" fmla="*/ 0 w 183282"/>
                <a:gd name="connsiteY4" fmla="*/ 0 h 4617"/>
                <a:gd name="connsiteX5" fmla="*/ 0 w 183282"/>
                <a:gd name="connsiteY5" fmla="*/ 0 h 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2" h="4617">
                  <a:moveTo>
                    <a:pt x="0" y="0"/>
                  </a:moveTo>
                  <a:lnTo>
                    <a:pt x="0" y="4618"/>
                  </a:lnTo>
                  <a:lnTo>
                    <a:pt x="183283" y="4618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215E169-C7A0-73E6-2695-F2B95094C0D5}"/>
                </a:ext>
              </a:extLst>
            </p:cNvPr>
            <p:cNvSpPr/>
            <p:nvPr/>
          </p:nvSpPr>
          <p:spPr>
            <a:xfrm>
              <a:off x="5834849" y="3601971"/>
              <a:ext cx="183282" cy="4617"/>
            </a:xfrm>
            <a:custGeom>
              <a:avLst/>
              <a:gdLst>
                <a:gd name="connsiteX0" fmla="*/ 0 w 183282"/>
                <a:gd name="connsiteY0" fmla="*/ 0 h 4617"/>
                <a:gd name="connsiteX1" fmla="*/ 0 w 183282"/>
                <a:gd name="connsiteY1" fmla="*/ 4618 h 4617"/>
                <a:gd name="connsiteX2" fmla="*/ 183283 w 183282"/>
                <a:gd name="connsiteY2" fmla="*/ 4618 h 4617"/>
                <a:gd name="connsiteX3" fmla="*/ 183283 w 183282"/>
                <a:gd name="connsiteY3" fmla="*/ 0 h 4617"/>
                <a:gd name="connsiteX4" fmla="*/ 0 w 183282"/>
                <a:gd name="connsiteY4" fmla="*/ 0 h 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2" h="4617">
                  <a:moveTo>
                    <a:pt x="0" y="0"/>
                  </a:moveTo>
                  <a:lnTo>
                    <a:pt x="0" y="4618"/>
                  </a:lnTo>
                  <a:lnTo>
                    <a:pt x="183283" y="4618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6C7EA36-0862-646D-9F17-638F2A365DAD}"/>
              </a:ext>
            </a:extLst>
          </p:cNvPr>
          <p:cNvGrpSpPr/>
          <p:nvPr/>
        </p:nvGrpSpPr>
        <p:grpSpPr>
          <a:xfrm>
            <a:off x="8231894" y="2569742"/>
            <a:ext cx="109969" cy="364"/>
            <a:chOff x="6063942" y="3605981"/>
            <a:chExt cx="183282" cy="607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148587D-3F31-F97E-0C92-379EEAD2331B}"/>
                </a:ext>
              </a:extLst>
            </p:cNvPr>
            <p:cNvSpPr/>
            <p:nvPr/>
          </p:nvSpPr>
          <p:spPr>
            <a:xfrm>
              <a:off x="6063942" y="3605981"/>
              <a:ext cx="183282" cy="607"/>
            </a:xfrm>
            <a:custGeom>
              <a:avLst/>
              <a:gdLst>
                <a:gd name="connsiteX0" fmla="*/ 0 w 183282"/>
                <a:gd name="connsiteY0" fmla="*/ 0 h 607"/>
                <a:gd name="connsiteX1" fmla="*/ 0 w 183282"/>
                <a:gd name="connsiteY1" fmla="*/ 608 h 607"/>
                <a:gd name="connsiteX2" fmla="*/ 183283 w 183282"/>
                <a:gd name="connsiteY2" fmla="*/ 608 h 607"/>
                <a:gd name="connsiteX3" fmla="*/ 183283 w 183282"/>
                <a:gd name="connsiteY3" fmla="*/ 0 h 607"/>
                <a:gd name="connsiteX4" fmla="*/ 0 w 183282"/>
                <a:gd name="connsiteY4" fmla="*/ 0 h 607"/>
                <a:gd name="connsiteX5" fmla="*/ 0 w 183282"/>
                <a:gd name="connsiteY5" fmla="*/ 0 h 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2" h="607">
                  <a:moveTo>
                    <a:pt x="0" y="0"/>
                  </a:moveTo>
                  <a:lnTo>
                    <a:pt x="0" y="608"/>
                  </a:lnTo>
                  <a:lnTo>
                    <a:pt x="183283" y="608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1B6AC7C-6312-B04F-E8F5-B9B5A95A9627}"/>
                </a:ext>
              </a:extLst>
            </p:cNvPr>
            <p:cNvSpPr/>
            <p:nvPr/>
          </p:nvSpPr>
          <p:spPr>
            <a:xfrm>
              <a:off x="6063942" y="3605981"/>
              <a:ext cx="183282" cy="607"/>
            </a:xfrm>
            <a:custGeom>
              <a:avLst/>
              <a:gdLst>
                <a:gd name="connsiteX0" fmla="*/ 0 w 183282"/>
                <a:gd name="connsiteY0" fmla="*/ 0 h 607"/>
                <a:gd name="connsiteX1" fmla="*/ 0 w 183282"/>
                <a:gd name="connsiteY1" fmla="*/ 608 h 607"/>
                <a:gd name="connsiteX2" fmla="*/ 183283 w 183282"/>
                <a:gd name="connsiteY2" fmla="*/ 608 h 607"/>
                <a:gd name="connsiteX3" fmla="*/ 183283 w 183282"/>
                <a:gd name="connsiteY3" fmla="*/ 0 h 607"/>
                <a:gd name="connsiteX4" fmla="*/ 0 w 183282"/>
                <a:gd name="connsiteY4" fmla="*/ 0 h 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2" h="607">
                  <a:moveTo>
                    <a:pt x="0" y="0"/>
                  </a:moveTo>
                  <a:lnTo>
                    <a:pt x="0" y="608"/>
                  </a:lnTo>
                  <a:lnTo>
                    <a:pt x="183283" y="608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4CE2C0C-45E3-7C5F-2F57-8D9926760725}"/>
              </a:ext>
            </a:extLst>
          </p:cNvPr>
          <p:cNvGrpSpPr/>
          <p:nvPr/>
        </p:nvGrpSpPr>
        <p:grpSpPr>
          <a:xfrm>
            <a:off x="8369358" y="2570066"/>
            <a:ext cx="109961" cy="40"/>
            <a:chOff x="6293049" y="3606521"/>
            <a:chExt cx="183269" cy="67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880AC3E-DE9E-1817-608B-0ED6381D4819}"/>
                </a:ext>
              </a:extLst>
            </p:cNvPr>
            <p:cNvSpPr/>
            <p:nvPr/>
          </p:nvSpPr>
          <p:spPr>
            <a:xfrm>
              <a:off x="6293049" y="3606521"/>
              <a:ext cx="183269" cy="67"/>
            </a:xfrm>
            <a:custGeom>
              <a:avLst/>
              <a:gdLst>
                <a:gd name="connsiteX0" fmla="*/ 0 w 183269"/>
                <a:gd name="connsiteY0" fmla="*/ 0 h 67"/>
                <a:gd name="connsiteX1" fmla="*/ 0 w 183269"/>
                <a:gd name="connsiteY1" fmla="*/ 68 h 67"/>
                <a:gd name="connsiteX2" fmla="*/ 183269 w 183269"/>
                <a:gd name="connsiteY2" fmla="*/ 68 h 67"/>
                <a:gd name="connsiteX3" fmla="*/ 183269 w 183269"/>
                <a:gd name="connsiteY3" fmla="*/ 0 h 67"/>
                <a:gd name="connsiteX4" fmla="*/ 0 w 183269"/>
                <a:gd name="connsiteY4" fmla="*/ 0 h 67"/>
                <a:gd name="connsiteX5" fmla="*/ 0 w 183269"/>
                <a:gd name="connsiteY5" fmla="*/ 0 h 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69" h="67">
                  <a:moveTo>
                    <a:pt x="0" y="0"/>
                  </a:moveTo>
                  <a:lnTo>
                    <a:pt x="0" y="68"/>
                  </a:lnTo>
                  <a:lnTo>
                    <a:pt x="183269" y="68"/>
                  </a:lnTo>
                  <a:lnTo>
                    <a:pt x="183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569853C-F932-5C30-712F-056B6AAF62B7}"/>
                </a:ext>
              </a:extLst>
            </p:cNvPr>
            <p:cNvSpPr/>
            <p:nvPr/>
          </p:nvSpPr>
          <p:spPr>
            <a:xfrm>
              <a:off x="6293049" y="3606521"/>
              <a:ext cx="183269" cy="67"/>
            </a:xfrm>
            <a:custGeom>
              <a:avLst/>
              <a:gdLst>
                <a:gd name="connsiteX0" fmla="*/ 0 w 183269"/>
                <a:gd name="connsiteY0" fmla="*/ 0 h 67"/>
                <a:gd name="connsiteX1" fmla="*/ 0 w 183269"/>
                <a:gd name="connsiteY1" fmla="*/ 68 h 67"/>
                <a:gd name="connsiteX2" fmla="*/ 183269 w 183269"/>
                <a:gd name="connsiteY2" fmla="*/ 68 h 67"/>
                <a:gd name="connsiteX3" fmla="*/ 183269 w 183269"/>
                <a:gd name="connsiteY3" fmla="*/ 0 h 67"/>
                <a:gd name="connsiteX4" fmla="*/ 0 w 183269"/>
                <a:gd name="connsiteY4" fmla="*/ 0 h 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67">
                  <a:moveTo>
                    <a:pt x="0" y="0"/>
                  </a:moveTo>
                  <a:lnTo>
                    <a:pt x="0" y="68"/>
                  </a:lnTo>
                  <a:lnTo>
                    <a:pt x="183269" y="68"/>
                  </a:lnTo>
                  <a:lnTo>
                    <a:pt x="18326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8D66787-BB9F-4BD1-55D4-7D8CB709B1C7}"/>
              </a:ext>
            </a:extLst>
          </p:cNvPr>
          <p:cNvGrpSpPr/>
          <p:nvPr/>
        </p:nvGrpSpPr>
        <p:grpSpPr>
          <a:xfrm>
            <a:off x="8506815" y="2570107"/>
            <a:ext cx="109969" cy="810"/>
            <a:chOff x="6522143" y="3606588"/>
            <a:chExt cx="183282" cy="1350"/>
          </a:xfrm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2D444-B240-F5A5-E259-9EEE5D1CEB52}"/>
                </a:ext>
              </a:extLst>
            </p:cNvPr>
            <p:cNvSpPr/>
            <p:nvPr/>
          </p:nvSpPr>
          <p:spPr>
            <a:xfrm>
              <a:off x="6522143" y="3606588"/>
              <a:ext cx="183282" cy="1350"/>
            </a:xfrm>
            <a:custGeom>
              <a:avLst/>
              <a:gdLst>
                <a:gd name="connsiteX0" fmla="*/ 0 w 183282"/>
                <a:gd name="connsiteY0" fmla="*/ 0 h 1350"/>
                <a:gd name="connsiteX1" fmla="*/ 0 w 183282"/>
                <a:gd name="connsiteY1" fmla="*/ 0 h 1350"/>
                <a:gd name="connsiteX2" fmla="*/ 183283 w 183282"/>
                <a:gd name="connsiteY2" fmla="*/ 0 h 1350"/>
                <a:gd name="connsiteX3" fmla="*/ 183283 w 183282"/>
                <a:gd name="connsiteY3" fmla="*/ 0 h 1350"/>
                <a:gd name="connsiteX4" fmla="*/ 0 w 183282"/>
                <a:gd name="connsiteY4" fmla="*/ 0 h 1350"/>
                <a:gd name="connsiteX5" fmla="*/ 0 w 183282"/>
                <a:gd name="connsiteY5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2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8DA62ED0-7134-037D-86DA-F5568D6702B7}"/>
                </a:ext>
              </a:extLst>
            </p:cNvPr>
            <p:cNvSpPr/>
            <p:nvPr/>
          </p:nvSpPr>
          <p:spPr>
            <a:xfrm>
              <a:off x="6522143" y="3606588"/>
              <a:ext cx="183282" cy="1350"/>
            </a:xfrm>
            <a:custGeom>
              <a:avLst/>
              <a:gdLst>
                <a:gd name="connsiteX0" fmla="*/ 0 w 183282"/>
                <a:gd name="connsiteY0" fmla="*/ 0 h 1350"/>
                <a:gd name="connsiteX1" fmla="*/ 0 w 183282"/>
                <a:gd name="connsiteY1" fmla="*/ 0 h 1350"/>
                <a:gd name="connsiteX2" fmla="*/ 183283 w 183282"/>
                <a:gd name="connsiteY2" fmla="*/ 0 h 1350"/>
                <a:gd name="connsiteX3" fmla="*/ 183283 w 183282"/>
                <a:gd name="connsiteY3" fmla="*/ 0 h 1350"/>
                <a:gd name="connsiteX4" fmla="*/ 0 w 183282"/>
                <a:gd name="connsiteY4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2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CD1222A-EFB2-D229-03D6-43DFE2B40BB9}"/>
              </a:ext>
            </a:extLst>
          </p:cNvPr>
          <p:cNvGrpSpPr/>
          <p:nvPr/>
        </p:nvGrpSpPr>
        <p:grpSpPr>
          <a:xfrm>
            <a:off x="8644270" y="2570107"/>
            <a:ext cx="109970" cy="810"/>
            <a:chOff x="6751236" y="3606588"/>
            <a:chExt cx="183283" cy="135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D10D3F0-CF03-1DC5-8D42-D202BBD7CCCC}"/>
                </a:ext>
              </a:extLst>
            </p:cNvPr>
            <p:cNvSpPr/>
            <p:nvPr/>
          </p:nvSpPr>
          <p:spPr>
            <a:xfrm>
              <a:off x="6751236" y="3606588"/>
              <a:ext cx="183283" cy="1350"/>
            </a:xfrm>
            <a:custGeom>
              <a:avLst/>
              <a:gdLst>
                <a:gd name="connsiteX0" fmla="*/ 0 w 183283"/>
                <a:gd name="connsiteY0" fmla="*/ 0 h 1350"/>
                <a:gd name="connsiteX1" fmla="*/ 0 w 183283"/>
                <a:gd name="connsiteY1" fmla="*/ 0 h 1350"/>
                <a:gd name="connsiteX2" fmla="*/ 183283 w 183283"/>
                <a:gd name="connsiteY2" fmla="*/ 0 h 1350"/>
                <a:gd name="connsiteX3" fmla="*/ 183283 w 183283"/>
                <a:gd name="connsiteY3" fmla="*/ 0 h 1350"/>
                <a:gd name="connsiteX4" fmla="*/ 0 w 183283"/>
                <a:gd name="connsiteY4" fmla="*/ 0 h 1350"/>
                <a:gd name="connsiteX5" fmla="*/ 0 w 183283"/>
                <a:gd name="connsiteY5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83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6B2C438-2C93-9B5D-2F81-DBD1609B18ED}"/>
                </a:ext>
              </a:extLst>
            </p:cNvPr>
            <p:cNvSpPr/>
            <p:nvPr/>
          </p:nvSpPr>
          <p:spPr>
            <a:xfrm>
              <a:off x="6751236" y="3606588"/>
              <a:ext cx="183283" cy="1350"/>
            </a:xfrm>
            <a:custGeom>
              <a:avLst/>
              <a:gdLst>
                <a:gd name="connsiteX0" fmla="*/ 0 w 183283"/>
                <a:gd name="connsiteY0" fmla="*/ 0 h 1350"/>
                <a:gd name="connsiteX1" fmla="*/ 0 w 183283"/>
                <a:gd name="connsiteY1" fmla="*/ 0 h 1350"/>
                <a:gd name="connsiteX2" fmla="*/ 183283 w 183283"/>
                <a:gd name="connsiteY2" fmla="*/ 0 h 1350"/>
                <a:gd name="connsiteX3" fmla="*/ 183283 w 183283"/>
                <a:gd name="connsiteY3" fmla="*/ 0 h 1350"/>
                <a:gd name="connsiteX4" fmla="*/ 0 w 183283"/>
                <a:gd name="connsiteY4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83" h="1350">
                  <a:moveTo>
                    <a:pt x="0" y="0"/>
                  </a:moveTo>
                  <a:lnTo>
                    <a:pt x="0" y="0"/>
                  </a:lnTo>
                  <a:lnTo>
                    <a:pt x="183283" y="0"/>
                  </a:lnTo>
                  <a:lnTo>
                    <a:pt x="183283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7F04-08DA-18D6-E210-CE77928BB771}"/>
              </a:ext>
            </a:extLst>
          </p:cNvPr>
          <p:cNvGrpSpPr/>
          <p:nvPr/>
        </p:nvGrpSpPr>
        <p:grpSpPr>
          <a:xfrm>
            <a:off x="8781735" y="2570107"/>
            <a:ext cx="109961" cy="810"/>
            <a:chOff x="6980343" y="3606588"/>
            <a:chExt cx="183269" cy="1350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3518EB1-5DF6-304E-84B7-989350C46F54}"/>
                </a:ext>
              </a:extLst>
            </p:cNvPr>
            <p:cNvSpPr/>
            <p:nvPr/>
          </p:nvSpPr>
          <p:spPr>
            <a:xfrm>
              <a:off x="6980343" y="3606588"/>
              <a:ext cx="183269" cy="1350"/>
            </a:xfrm>
            <a:custGeom>
              <a:avLst/>
              <a:gdLst>
                <a:gd name="connsiteX0" fmla="*/ 0 w 183269"/>
                <a:gd name="connsiteY0" fmla="*/ 0 h 1350"/>
                <a:gd name="connsiteX1" fmla="*/ 0 w 183269"/>
                <a:gd name="connsiteY1" fmla="*/ 0 h 1350"/>
                <a:gd name="connsiteX2" fmla="*/ 183269 w 183269"/>
                <a:gd name="connsiteY2" fmla="*/ 0 h 1350"/>
                <a:gd name="connsiteX3" fmla="*/ 183269 w 183269"/>
                <a:gd name="connsiteY3" fmla="*/ 0 h 1350"/>
                <a:gd name="connsiteX4" fmla="*/ 0 w 183269"/>
                <a:gd name="connsiteY4" fmla="*/ 0 h 1350"/>
                <a:gd name="connsiteX5" fmla="*/ 0 w 183269"/>
                <a:gd name="connsiteY5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269" h="1350">
                  <a:moveTo>
                    <a:pt x="0" y="0"/>
                  </a:moveTo>
                  <a:lnTo>
                    <a:pt x="0" y="0"/>
                  </a:lnTo>
                  <a:lnTo>
                    <a:pt x="183269" y="0"/>
                  </a:lnTo>
                  <a:lnTo>
                    <a:pt x="1832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CFCAB82-22E4-6655-49E8-67A787BD1026}"/>
                </a:ext>
              </a:extLst>
            </p:cNvPr>
            <p:cNvSpPr/>
            <p:nvPr/>
          </p:nvSpPr>
          <p:spPr>
            <a:xfrm>
              <a:off x="6980343" y="3606588"/>
              <a:ext cx="183269" cy="1350"/>
            </a:xfrm>
            <a:custGeom>
              <a:avLst/>
              <a:gdLst>
                <a:gd name="connsiteX0" fmla="*/ 0 w 183269"/>
                <a:gd name="connsiteY0" fmla="*/ 0 h 1350"/>
                <a:gd name="connsiteX1" fmla="*/ 0 w 183269"/>
                <a:gd name="connsiteY1" fmla="*/ 0 h 1350"/>
                <a:gd name="connsiteX2" fmla="*/ 183269 w 183269"/>
                <a:gd name="connsiteY2" fmla="*/ 0 h 1350"/>
                <a:gd name="connsiteX3" fmla="*/ 183269 w 183269"/>
                <a:gd name="connsiteY3" fmla="*/ 0 h 1350"/>
                <a:gd name="connsiteX4" fmla="*/ 0 w 183269"/>
                <a:gd name="connsiteY4" fmla="*/ 0 h 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1350">
                  <a:moveTo>
                    <a:pt x="0" y="0"/>
                  </a:moveTo>
                  <a:lnTo>
                    <a:pt x="0" y="0"/>
                  </a:lnTo>
                  <a:lnTo>
                    <a:pt x="183269" y="0"/>
                  </a:lnTo>
                  <a:lnTo>
                    <a:pt x="183269" y="0"/>
                  </a:lnTo>
                  <a:lnTo>
                    <a:pt x="0" y="0"/>
                  </a:lnTo>
                </a:path>
              </a:pathLst>
            </a:custGeom>
            <a:noFill/>
            <a:ln w="539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59542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</a:t>
                </a:r>
                <a:r>
                  <a:rPr lang="en-US" b="1" dirty="0">
                    <a:solidFill>
                      <a:schemeClr val="accent1"/>
                    </a:solidFill>
                  </a:rPr>
                  <a:t>MLE der </a:t>
                </a:r>
                <a:r>
                  <a:rPr lang="de-DE" b="1" dirty="0">
                    <a:solidFill>
                      <a:schemeClr val="accent1"/>
                    </a:solidFill>
                  </a:rPr>
                  <a:t>Exponentialverteilung)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ℰ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dirty="0"/>
                  <a:t>. Dann ist der Maximum </a:t>
                </a:r>
                <a:r>
                  <a:rPr lang="en-US" i="1" dirty="0"/>
                  <a:t>Likelihood</a:t>
                </a:r>
                <a:r>
                  <a:rPr lang="de-DE" dirty="0"/>
                  <a:t> Schätzer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Wir betrachten die </a:t>
                </a:r>
                <a:r>
                  <a:rPr lang="en-US" dirty="0"/>
                  <a:t>log-likelihood</a:t>
                </a:r>
                <a:r>
                  <a:rPr lang="de-DE" dirty="0"/>
                  <a:t> Funktion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 erste Ableitung bezüglich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ist dann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Für die Nullstelle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der ersten Ableitung gilt dann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8D01B0-C002-155B-BF9D-B77E98CD8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3765E56-B211-6C27-255A-5755DEE3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MLE für die Exponentialverteilung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/>
              <p:nvPr/>
            </p:nvSpPr>
            <p:spPr bwMode="gray">
              <a:xfrm>
                <a:off x="755576" y="2497125"/>
                <a:ext cx="4248472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24890-62F6-AAA5-E879-2421D9A2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5576" y="2497125"/>
                <a:ext cx="4248472" cy="596445"/>
              </a:xfrm>
              <a:prstGeom prst="rect">
                <a:avLst/>
              </a:prstGeom>
              <a:blipFill>
                <a:blip r:embed="rId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/>
              <p:nvPr/>
            </p:nvSpPr>
            <p:spPr bwMode="gray">
              <a:xfrm>
                <a:off x="4483992" y="2497125"/>
                <a:ext cx="1714084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F5749-83AB-E3A9-D4B8-AD9D3653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83992" y="2497125"/>
                <a:ext cx="1714084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/>
              <p:nvPr/>
            </p:nvSpPr>
            <p:spPr bwMode="gray">
              <a:xfrm>
                <a:off x="1979712" y="3363838"/>
                <a:ext cx="4248472" cy="634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8D4650-4D83-E451-F0FC-B973EFB9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9712" y="3363838"/>
                <a:ext cx="4248472" cy="634341"/>
              </a:xfrm>
              <a:prstGeom prst="rect">
                <a:avLst/>
              </a:prstGeom>
              <a:blipFill>
                <a:blip r:embed="rId5"/>
                <a:stretch>
                  <a:fillRect t="-80392" b="-1372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/>
              <p:nvPr/>
            </p:nvSpPr>
            <p:spPr bwMode="gray">
              <a:xfrm>
                <a:off x="3059832" y="4271793"/>
                <a:ext cx="116729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F072ED-6D6B-2A25-85F0-F62C5AFA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59832" y="4271793"/>
                <a:ext cx="1167296" cy="596445"/>
              </a:xfrm>
              <a:prstGeom prst="rect">
                <a:avLst/>
              </a:prstGeom>
              <a:blipFill>
                <a:blip r:embed="rId6"/>
                <a:stretch>
                  <a:fillRect t="-93750" r="-9677" b="-1458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/>
              <p:nvPr/>
            </p:nvSpPr>
            <p:spPr bwMode="gray">
              <a:xfrm>
                <a:off x="3995936" y="4292174"/>
                <a:ext cx="1670946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 </m:t>
                      </m:r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80D7E4-6C26-BA5E-0EF3-110C71263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4292174"/>
                <a:ext cx="1670946" cy="596445"/>
              </a:xfrm>
              <a:prstGeom prst="rect">
                <a:avLst/>
              </a:prstGeom>
              <a:blipFill>
                <a:blip r:embed="rId7"/>
                <a:stretch>
                  <a:fillRect t="-91667" b="-1479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/>
              <p:nvPr/>
            </p:nvSpPr>
            <p:spPr bwMode="gray">
              <a:xfrm>
                <a:off x="5292080" y="4396349"/>
                <a:ext cx="1476398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̂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A01F3F-5A8F-A185-2CF6-5F0063B09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080" y="4396349"/>
                <a:ext cx="1476398" cy="451534"/>
              </a:xfrm>
              <a:prstGeom prst="rect">
                <a:avLst/>
              </a:prstGeom>
              <a:blipFill>
                <a:blip r:embed="rId8"/>
                <a:stretch>
                  <a:fillRect t="-22222" b="-97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669979-6B1C-D1BE-2EDD-62B79BC59B2F}"/>
              </a:ext>
            </a:extLst>
          </p:cNvPr>
          <p:cNvCxnSpPr>
            <a:cxnSpLocks/>
            <a:stCxn id="12" idx="0"/>
          </p:cNvCxnSpPr>
          <p:nvPr/>
        </p:nvCxnSpPr>
        <p:spPr bwMode="gray">
          <a:xfrm flipH="1" flipV="1">
            <a:off x="4824731" y="2203942"/>
            <a:ext cx="1351966" cy="209223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731C3B-CF3C-5087-1875-FC820CE84F36}"/>
              </a:ext>
            </a:extLst>
          </p:cNvPr>
          <p:cNvSpPr/>
          <p:nvPr/>
        </p:nvSpPr>
        <p:spPr bwMode="gray">
          <a:xfrm>
            <a:off x="5765170" y="4296178"/>
            <a:ext cx="823054" cy="65183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C7D6974-0B3A-5DE8-50FA-4AF2FDC15165}"/>
              </a:ext>
            </a:extLst>
          </p:cNvPr>
          <p:cNvGrpSpPr/>
          <p:nvPr/>
        </p:nvGrpSpPr>
        <p:grpSpPr>
          <a:xfrm>
            <a:off x="7164288" y="1556647"/>
            <a:ext cx="1691468" cy="1087111"/>
            <a:chOff x="4583515" y="1825365"/>
            <a:chExt cx="3396941" cy="2183223"/>
          </a:xfrm>
        </p:grpSpPr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420CF07-1C54-A754-CC61-A95A87D8F311}"/>
                </a:ext>
              </a:extLst>
            </p:cNvPr>
            <p:cNvSpPr/>
            <p:nvPr/>
          </p:nvSpPr>
          <p:spPr>
            <a:xfrm>
              <a:off x="4989958" y="1825365"/>
              <a:ext cx="2962369" cy="1910375"/>
            </a:xfrm>
            <a:custGeom>
              <a:avLst/>
              <a:gdLst>
                <a:gd name="connsiteX0" fmla="*/ 0 w 2962369"/>
                <a:gd name="connsiteY0" fmla="*/ 1910376 h 1910375"/>
                <a:gd name="connsiteX1" fmla="*/ 2962370 w 2962369"/>
                <a:gd name="connsiteY1" fmla="*/ 1910376 h 1910375"/>
                <a:gd name="connsiteX2" fmla="*/ 2962370 w 2962369"/>
                <a:gd name="connsiteY2" fmla="*/ 0 h 1910375"/>
                <a:gd name="connsiteX3" fmla="*/ 0 w 2962369"/>
                <a:gd name="connsiteY3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369" h="1910375">
                  <a:moveTo>
                    <a:pt x="0" y="1910376"/>
                  </a:moveTo>
                  <a:lnTo>
                    <a:pt x="2962370" y="1910376"/>
                  </a:lnTo>
                  <a:lnTo>
                    <a:pt x="2962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5FB5B2E-63B8-EDFA-D849-B5713D48511E}"/>
                </a:ext>
              </a:extLst>
            </p:cNvPr>
            <p:cNvSpPr/>
            <p:nvPr/>
          </p:nvSpPr>
          <p:spPr>
            <a:xfrm>
              <a:off x="4989958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37D717D-70DE-224C-EDB2-994DFA825DAB}"/>
                </a:ext>
              </a:extLst>
            </p:cNvPr>
            <p:cNvSpPr/>
            <p:nvPr/>
          </p:nvSpPr>
          <p:spPr>
            <a:xfrm>
              <a:off x="5582430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2823A85-5AA6-ADDC-F3DD-18B9BD67BF3B}"/>
                </a:ext>
              </a:extLst>
            </p:cNvPr>
            <p:cNvSpPr/>
            <p:nvPr/>
          </p:nvSpPr>
          <p:spPr>
            <a:xfrm>
              <a:off x="6174897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E495585-0896-7864-3035-F63C398705DC}"/>
                </a:ext>
              </a:extLst>
            </p:cNvPr>
            <p:cNvSpPr/>
            <p:nvPr/>
          </p:nvSpPr>
          <p:spPr>
            <a:xfrm>
              <a:off x="6767374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63309B8-1F1F-7524-A06C-C740E7FAA9AF}"/>
                </a:ext>
              </a:extLst>
            </p:cNvPr>
            <p:cNvSpPr/>
            <p:nvPr/>
          </p:nvSpPr>
          <p:spPr>
            <a:xfrm>
              <a:off x="7359851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6BCD7A0-B2CE-D334-F133-B14891FFCD88}"/>
                </a:ext>
              </a:extLst>
            </p:cNvPr>
            <p:cNvSpPr/>
            <p:nvPr/>
          </p:nvSpPr>
          <p:spPr>
            <a:xfrm>
              <a:off x="7952327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D38A689-4DF3-DB87-67AC-D0E4AD3B7038}"/>
                </a:ext>
              </a:extLst>
            </p:cNvPr>
            <p:cNvSpPr/>
            <p:nvPr/>
          </p:nvSpPr>
          <p:spPr>
            <a:xfrm>
              <a:off x="4989958" y="3735740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462223B-8835-F38C-A4F7-413D31C725D4}"/>
                </a:ext>
              </a:extLst>
            </p:cNvPr>
            <p:cNvSpPr/>
            <p:nvPr/>
          </p:nvSpPr>
          <p:spPr>
            <a:xfrm>
              <a:off x="4989958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8E8CE6-0054-52A1-C3CC-9779DC5C6D5A}"/>
                </a:ext>
              </a:extLst>
            </p:cNvPr>
            <p:cNvSpPr/>
            <p:nvPr/>
          </p:nvSpPr>
          <p:spPr>
            <a:xfrm>
              <a:off x="5582430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7EE624D-545C-1D0F-25A6-C91600879D1C}"/>
                </a:ext>
              </a:extLst>
            </p:cNvPr>
            <p:cNvSpPr/>
            <p:nvPr/>
          </p:nvSpPr>
          <p:spPr>
            <a:xfrm>
              <a:off x="6174897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695EF80-FCDB-6EC1-5A71-F99F06502024}"/>
                </a:ext>
              </a:extLst>
            </p:cNvPr>
            <p:cNvSpPr/>
            <p:nvPr/>
          </p:nvSpPr>
          <p:spPr>
            <a:xfrm>
              <a:off x="6767374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3EEAAB5-6DAC-606D-0433-5C549990DDD6}"/>
                </a:ext>
              </a:extLst>
            </p:cNvPr>
            <p:cNvSpPr/>
            <p:nvPr/>
          </p:nvSpPr>
          <p:spPr>
            <a:xfrm>
              <a:off x="7359851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C76777D-D357-5D6B-02B4-BDB0C8DEA512}"/>
                </a:ext>
              </a:extLst>
            </p:cNvPr>
            <p:cNvSpPr/>
            <p:nvPr/>
          </p:nvSpPr>
          <p:spPr>
            <a:xfrm>
              <a:off x="7952327" y="3708561"/>
              <a:ext cx="1438" cy="27179"/>
            </a:xfrm>
            <a:custGeom>
              <a:avLst/>
              <a:gdLst>
                <a:gd name="connsiteX0" fmla="*/ 0 w 1438"/>
                <a:gd name="connsiteY0" fmla="*/ 27180 h 27179"/>
                <a:gd name="connsiteX1" fmla="*/ 0 w 1438"/>
                <a:gd name="connsiteY1" fmla="*/ 0 h 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27179">
                  <a:moveTo>
                    <a:pt x="0" y="2718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812E3D-835B-AD4D-0369-6660F5CA39E4}"/>
                </a:ext>
              </a:extLst>
            </p:cNvPr>
            <p:cNvSpPr/>
            <p:nvPr/>
          </p:nvSpPr>
          <p:spPr>
            <a:xfrm>
              <a:off x="4959897" y="3783528"/>
              <a:ext cx="60120" cy="90225"/>
            </a:xfrm>
            <a:custGeom>
              <a:avLst/>
              <a:gdLst>
                <a:gd name="connsiteX0" fmla="*/ 30060 w 60120"/>
                <a:gd name="connsiteY0" fmla="*/ 9319 h 90225"/>
                <a:gd name="connsiteX1" fmla="*/ 16371 w 60120"/>
                <a:gd name="connsiteY1" fmla="*/ 18292 h 90225"/>
                <a:gd name="connsiteX2" fmla="*/ 11827 w 60120"/>
                <a:gd name="connsiteY2" fmla="*/ 45142 h 90225"/>
                <a:gd name="connsiteX3" fmla="*/ 16371 w 60120"/>
                <a:gd name="connsiteY3" fmla="*/ 72005 h 90225"/>
                <a:gd name="connsiteX4" fmla="*/ 30060 w 60120"/>
                <a:gd name="connsiteY4" fmla="*/ 80907 h 90225"/>
                <a:gd name="connsiteX5" fmla="*/ 43751 w 60120"/>
                <a:gd name="connsiteY5" fmla="*/ 72005 h 90225"/>
                <a:gd name="connsiteX6" fmla="*/ 48353 w 60120"/>
                <a:gd name="connsiteY6" fmla="*/ 45142 h 90225"/>
                <a:gd name="connsiteX7" fmla="*/ 43751 w 60120"/>
                <a:gd name="connsiteY7" fmla="*/ 18292 h 90225"/>
                <a:gd name="connsiteX8" fmla="*/ 30060 w 60120"/>
                <a:gd name="connsiteY8" fmla="*/ 9319 h 90225"/>
                <a:gd name="connsiteX9" fmla="*/ 30060 w 60120"/>
                <a:gd name="connsiteY9" fmla="*/ 0 h 90225"/>
                <a:gd name="connsiteX10" fmla="*/ 52372 w 60120"/>
                <a:gd name="connsiteY10" fmla="*/ 11591 h 90225"/>
                <a:gd name="connsiteX11" fmla="*/ 60121 w 60120"/>
                <a:gd name="connsiteY11" fmla="*/ 45142 h 90225"/>
                <a:gd name="connsiteX12" fmla="*/ 52372 w 60120"/>
                <a:gd name="connsiteY12" fmla="*/ 78692 h 90225"/>
                <a:gd name="connsiteX13" fmla="*/ 30060 w 60120"/>
                <a:gd name="connsiteY13" fmla="*/ 90225 h 90225"/>
                <a:gd name="connsiteX14" fmla="*/ 7691 w 60120"/>
                <a:gd name="connsiteY14" fmla="*/ 78692 h 90225"/>
                <a:gd name="connsiteX15" fmla="*/ 0 w 60120"/>
                <a:gd name="connsiteY15" fmla="*/ 45142 h 90225"/>
                <a:gd name="connsiteX16" fmla="*/ 7691 w 60120"/>
                <a:gd name="connsiteY16" fmla="*/ 11591 h 90225"/>
                <a:gd name="connsiteX17" fmla="*/ 30060 w 60120"/>
                <a:gd name="connsiteY17" fmla="*/ 0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20" h="90225">
                  <a:moveTo>
                    <a:pt x="30060" y="9319"/>
                  </a:moveTo>
                  <a:cubicBezTo>
                    <a:pt x="24002" y="9319"/>
                    <a:pt x="19439" y="12310"/>
                    <a:pt x="16371" y="18292"/>
                  </a:cubicBezTo>
                  <a:cubicBezTo>
                    <a:pt x="13341" y="24232"/>
                    <a:pt x="11827" y="33177"/>
                    <a:pt x="11827" y="45142"/>
                  </a:cubicBezTo>
                  <a:cubicBezTo>
                    <a:pt x="11827" y="57063"/>
                    <a:pt x="13341" y="66023"/>
                    <a:pt x="16371" y="72005"/>
                  </a:cubicBezTo>
                  <a:cubicBezTo>
                    <a:pt x="19439" y="77944"/>
                    <a:pt x="24002" y="80907"/>
                    <a:pt x="30060" y="80907"/>
                  </a:cubicBezTo>
                  <a:cubicBezTo>
                    <a:pt x="36158" y="80907"/>
                    <a:pt x="40721" y="77944"/>
                    <a:pt x="43751" y="72005"/>
                  </a:cubicBezTo>
                  <a:cubicBezTo>
                    <a:pt x="46818" y="66023"/>
                    <a:pt x="48353" y="57063"/>
                    <a:pt x="48353" y="45142"/>
                  </a:cubicBezTo>
                  <a:cubicBezTo>
                    <a:pt x="48353" y="33177"/>
                    <a:pt x="46818" y="24232"/>
                    <a:pt x="43751" y="18292"/>
                  </a:cubicBezTo>
                  <a:cubicBezTo>
                    <a:pt x="40721" y="12310"/>
                    <a:pt x="36158" y="9319"/>
                    <a:pt x="30060" y="9319"/>
                  </a:cubicBezTo>
                  <a:moveTo>
                    <a:pt x="30060" y="0"/>
                  </a:moveTo>
                  <a:cubicBezTo>
                    <a:pt x="39809" y="0"/>
                    <a:pt x="47245" y="3868"/>
                    <a:pt x="52372" y="11591"/>
                  </a:cubicBezTo>
                  <a:cubicBezTo>
                    <a:pt x="57538" y="19285"/>
                    <a:pt x="60121" y="30459"/>
                    <a:pt x="60121" y="45142"/>
                  </a:cubicBezTo>
                  <a:cubicBezTo>
                    <a:pt x="60121" y="59781"/>
                    <a:pt x="57538" y="70969"/>
                    <a:pt x="52372" y="78692"/>
                  </a:cubicBezTo>
                  <a:cubicBezTo>
                    <a:pt x="47245" y="86386"/>
                    <a:pt x="39809" y="90225"/>
                    <a:pt x="30060" y="90225"/>
                  </a:cubicBezTo>
                  <a:cubicBezTo>
                    <a:pt x="20312" y="90225"/>
                    <a:pt x="12855" y="86386"/>
                    <a:pt x="7691" y="78692"/>
                  </a:cubicBezTo>
                  <a:cubicBezTo>
                    <a:pt x="2564" y="70969"/>
                    <a:pt x="0" y="59781"/>
                    <a:pt x="0" y="45142"/>
                  </a:cubicBezTo>
                  <a:cubicBezTo>
                    <a:pt x="0" y="30459"/>
                    <a:pt x="2564" y="19285"/>
                    <a:pt x="7691" y="11591"/>
                  </a:cubicBezTo>
                  <a:cubicBezTo>
                    <a:pt x="12855" y="3868"/>
                    <a:pt x="20312" y="0"/>
                    <a:pt x="30060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63B49B7-88CB-B46B-B8EB-A62240A4626F}"/>
                </a:ext>
              </a:extLst>
            </p:cNvPr>
            <p:cNvSpPr/>
            <p:nvPr/>
          </p:nvSpPr>
          <p:spPr>
            <a:xfrm>
              <a:off x="5556536" y="3785095"/>
              <a:ext cx="51789" cy="86975"/>
            </a:xfrm>
            <a:custGeom>
              <a:avLst/>
              <a:gdLst>
                <a:gd name="connsiteX0" fmla="*/ 1690 w 51789"/>
                <a:gd name="connsiteY0" fmla="*/ 77067 h 86975"/>
                <a:gd name="connsiteX1" fmla="*/ 20914 w 51789"/>
                <a:gd name="connsiteY1" fmla="*/ 77067 h 86975"/>
                <a:gd name="connsiteX2" fmla="*/ 20914 w 51789"/>
                <a:gd name="connsiteY2" fmla="*/ 10714 h 86975"/>
                <a:gd name="connsiteX3" fmla="*/ 0 w 51789"/>
                <a:gd name="connsiteY3" fmla="*/ 14913 h 86975"/>
                <a:gd name="connsiteX4" fmla="*/ 0 w 51789"/>
                <a:gd name="connsiteY4" fmla="*/ 4199 h 86975"/>
                <a:gd name="connsiteX5" fmla="*/ 20798 w 51789"/>
                <a:gd name="connsiteY5" fmla="*/ 0 h 86975"/>
                <a:gd name="connsiteX6" fmla="*/ 32565 w 51789"/>
                <a:gd name="connsiteY6" fmla="*/ 0 h 86975"/>
                <a:gd name="connsiteX7" fmla="*/ 32565 w 51789"/>
                <a:gd name="connsiteY7" fmla="*/ 77067 h 86975"/>
                <a:gd name="connsiteX8" fmla="*/ 51790 w 51789"/>
                <a:gd name="connsiteY8" fmla="*/ 77067 h 86975"/>
                <a:gd name="connsiteX9" fmla="*/ 51790 w 51789"/>
                <a:gd name="connsiteY9" fmla="*/ 86975 h 86975"/>
                <a:gd name="connsiteX10" fmla="*/ 1690 w 51789"/>
                <a:gd name="connsiteY10" fmla="*/ 86975 h 86975"/>
                <a:gd name="connsiteX11" fmla="*/ 1690 w 51789"/>
                <a:gd name="connsiteY11" fmla="*/ 77067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89" h="86975">
                  <a:moveTo>
                    <a:pt x="1690" y="77067"/>
                  </a:moveTo>
                  <a:lnTo>
                    <a:pt x="20914" y="77067"/>
                  </a:lnTo>
                  <a:lnTo>
                    <a:pt x="20914" y="10714"/>
                  </a:lnTo>
                  <a:lnTo>
                    <a:pt x="0" y="14913"/>
                  </a:lnTo>
                  <a:lnTo>
                    <a:pt x="0" y="4199"/>
                  </a:lnTo>
                  <a:lnTo>
                    <a:pt x="20798" y="0"/>
                  </a:lnTo>
                  <a:lnTo>
                    <a:pt x="32565" y="0"/>
                  </a:lnTo>
                  <a:lnTo>
                    <a:pt x="32565" y="77067"/>
                  </a:lnTo>
                  <a:lnTo>
                    <a:pt x="51790" y="77067"/>
                  </a:lnTo>
                  <a:lnTo>
                    <a:pt x="51790" y="86975"/>
                  </a:lnTo>
                  <a:lnTo>
                    <a:pt x="1690" y="86975"/>
                  </a:lnTo>
                  <a:lnTo>
                    <a:pt x="1690" y="77067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8A1D339-C0E8-32B0-AEE8-27D56FD224C5}"/>
                </a:ext>
              </a:extLst>
            </p:cNvPr>
            <p:cNvSpPr/>
            <p:nvPr/>
          </p:nvSpPr>
          <p:spPr>
            <a:xfrm>
              <a:off x="6147286" y="3783528"/>
              <a:ext cx="55236" cy="88542"/>
            </a:xfrm>
            <a:custGeom>
              <a:avLst/>
              <a:gdLst>
                <a:gd name="connsiteX0" fmla="*/ 14165 w 55236"/>
                <a:gd name="connsiteY0" fmla="*/ 78634 h 88542"/>
                <a:gd name="connsiteX1" fmla="*/ 55237 w 55236"/>
                <a:gd name="connsiteY1" fmla="*/ 78634 h 88542"/>
                <a:gd name="connsiteX2" fmla="*/ 55237 w 55236"/>
                <a:gd name="connsiteY2" fmla="*/ 88543 h 88542"/>
                <a:gd name="connsiteX3" fmla="*/ 0 w 55236"/>
                <a:gd name="connsiteY3" fmla="*/ 88543 h 88542"/>
                <a:gd name="connsiteX4" fmla="*/ 0 w 55236"/>
                <a:gd name="connsiteY4" fmla="*/ 78634 h 88542"/>
                <a:gd name="connsiteX5" fmla="*/ 18235 w 55236"/>
                <a:gd name="connsiteY5" fmla="*/ 60054 h 88542"/>
                <a:gd name="connsiteX6" fmla="*/ 32803 w 55236"/>
                <a:gd name="connsiteY6" fmla="*/ 44969 h 88542"/>
                <a:gd name="connsiteX7" fmla="*/ 40669 w 55236"/>
                <a:gd name="connsiteY7" fmla="*/ 34255 h 88542"/>
                <a:gd name="connsiteX8" fmla="*/ 42941 w 55236"/>
                <a:gd name="connsiteY8" fmla="*/ 25569 h 88542"/>
                <a:gd name="connsiteX9" fmla="*/ 38052 w 55236"/>
                <a:gd name="connsiteY9" fmla="*/ 14266 h 88542"/>
                <a:gd name="connsiteX10" fmla="*/ 25411 w 55236"/>
                <a:gd name="connsiteY10" fmla="*/ 9894 h 88542"/>
                <a:gd name="connsiteX11" fmla="*/ 13691 w 55236"/>
                <a:gd name="connsiteY11" fmla="*/ 11821 h 88542"/>
                <a:gd name="connsiteX12" fmla="*/ 590 w 55236"/>
                <a:gd name="connsiteY12" fmla="*/ 17645 h 88542"/>
                <a:gd name="connsiteX13" fmla="*/ 590 w 55236"/>
                <a:gd name="connsiteY13" fmla="*/ 5767 h 88542"/>
                <a:gd name="connsiteX14" fmla="*/ 13863 w 55236"/>
                <a:gd name="connsiteY14" fmla="*/ 1452 h 88542"/>
                <a:gd name="connsiteX15" fmla="*/ 25166 w 55236"/>
                <a:gd name="connsiteY15" fmla="*/ 0 h 88542"/>
                <a:gd name="connsiteX16" fmla="*/ 46723 w 55236"/>
                <a:gd name="connsiteY16" fmla="*/ 6759 h 88542"/>
                <a:gd name="connsiteX17" fmla="*/ 54762 w 55236"/>
                <a:gd name="connsiteY17" fmla="*/ 24807 h 88542"/>
                <a:gd name="connsiteX18" fmla="*/ 52720 w 55236"/>
                <a:gd name="connsiteY18" fmla="*/ 35003 h 88542"/>
                <a:gd name="connsiteX19" fmla="*/ 45443 w 55236"/>
                <a:gd name="connsiteY19" fmla="*/ 46306 h 88542"/>
                <a:gd name="connsiteX20" fmla="*/ 36182 w 55236"/>
                <a:gd name="connsiteY20" fmla="*/ 56100 h 88542"/>
                <a:gd name="connsiteX21" fmla="*/ 14165 w 55236"/>
                <a:gd name="connsiteY21" fmla="*/ 78634 h 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236" h="88542">
                  <a:moveTo>
                    <a:pt x="14165" y="78634"/>
                  </a:moveTo>
                  <a:lnTo>
                    <a:pt x="55237" y="78634"/>
                  </a:lnTo>
                  <a:lnTo>
                    <a:pt x="55237" y="88543"/>
                  </a:lnTo>
                  <a:lnTo>
                    <a:pt x="0" y="88543"/>
                  </a:lnTo>
                  <a:lnTo>
                    <a:pt x="0" y="78634"/>
                  </a:lnTo>
                  <a:cubicBezTo>
                    <a:pt x="4472" y="74018"/>
                    <a:pt x="10541" y="67820"/>
                    <a:pt x="18235" y="60054"/>
                  </a:cubicBezTo>
                  <a:cubicBezTo>
                    <a:pt x="25958" y="52246"/>
                    <a:pt x="30818" y="47227"/>
                    <a:pt x="32803" y="44969"/>
                  </a:cubicBezTo>
                  <a:cubicBezTo>
                    <a:pt x="36571" y="40727"/>
                    <a:pt x="39188" y="37160"/>
                    <a:pt x="40669" y="34255"/>
                  </a:cubicBezTo>
                  <a:cubicBezTo>
                    <a:pt x="42179" y="31307"/>
                    <a:pt x="42941" y="28402"/>
                    <a:pt x="42941" y="25569"/>
                  </a:cubicBezTo>
                  <a:cubicBezTo>
                    <a:pt x="42941" y="20953"/>
                    <a:pt x="41316" y="17185"/>
                    <a:pt x="38052" y="14266"/>
                  </a:cubicBezTo>
                  <a:cubicBezTo>
                    <a:pt x="34816" y="11347"/>
                    <a:pt x="30603" y="9894"/>
                    <a:pt x="25411" y="9894"/>
                  </a:cubicBezTo>
                  <a:cubicBezTo>
                    <a:pt x="21715" y="9894"/>
                    <a:pt x="17818" y="10541"/>
                    <a:pt x="13691" y="11821"/>
                  </a:cubicBezTo>
                  <a:cubicBezTo>
                    <a:pt x="9621" y="13101"/>
                    <a:pt x="5249" y="15042"/>
                    <a:pt x="590" y="17645"/>
                  </a:cubicBezTo>
                  <a:lnTo>
                    <a:pt x="590" y="5767"/>
                  </a:lnTo>
                  <a:cubicBezTo>
                    <a:pt x="5321" y="3854"/>
                    <a:pt x="9750" y="2416"/>
                    <a:pt x="13863" y="1452"/>
                  </a:cubicBezTo>
                  <a:cubicBezTo>
                    <a:pt x="17990" y="489"/>
                    <a:pt x="21758" y="0"/>
                    <a:pt x="25166" y="0"/>
                  </a:cubicBezTo>
                  <a:cubicBezTo>
                    <a:pt x="34183" y="0"/>
                    <a:pt x="41359" y="2258"/>
                    <a:pt x="46723" y="6759"/>
                  </a:cubicBezTo>
                  <a:cubicBezTo>
                    <a:pt x="52088" y="11260"/>
                    <a:pt x="54762" y="17271"/>
                    <a:pt x="54762" y="24807"/>
                  </a:cubicBezTo>
                  <a:cubicBezTo>
                    <a:pt x="54762" y="28388"/>
                    <a:pt x="54086" y="31782"/>
                    <a:pt x="52720" y="35003"/>
                  </a:cubicBezTo>
                  <a:cubicBezTo>
                    <a:pt x="51412" y="38181"/>
                    <a:pt x="48981" y="41949"/>
                    <a:pt x="45443" y="46306"/>
                  </a:cubicBezTo>
                  <a:cubicBezTo>
                    <a:pt x="44480" y="47442"/>
                    <a:pt x="41388" y="50707"/>
                    <a:pt x="36182" y="56100"/>
                  </a:cubicBezTo>
                  <a:cubicBezTo>
                    <a:pt x="30976" y="61464"/>
                    <a:pt x="23642" y="68971"/>
                    <a:pt x="14165" y="78634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B0707C3-DE8C-9BD9-08DF-E15B10F31CC6}"/>
                </a:ext>
              </a:extLst>
            </p:cNvPr>
            <p:cNvSpPr/>
            <p:nvPr/>
          </p:nvSpPr>
          <p:spPr>
            <a:xfrm>
              <a:off x="6738741" y="3783528"/>
              <a:ext cx="57264" cy="90225"/>
            </a:xfrm>
            <a:custGeom>
              <a:avLst/>
              <a:gdLst>
                <a:gd name="connsiteX0" fmla="*/ 39332 w 57264"/>
                <a:gd name="connsiteY0" fmla="*/ 41647 h 90225"/>
                <a:gd name="connsiteX1" fmla="*/ 52490 w 57264"/>
                <a:gd name="connsiteY1" fmla="*/ 49168 h 90225"/>
                <a:gd name="connsiteX2" fmla="*/ 57264 w 57264"/>
                <a:gd name="connsiteY2" fmla="*/ 63261 h 90225"/>
                <a:gd name="connsiteX3" fmla="*/ 48406 w 57264"/>
                <a:gd name="connsiteY3" fmla="*/ 83179 h 90225"/>
                <a:gd name="connsiteX4" fmla="*/ 23240 w 57264"/>
                <a:gd name="connsiteY4" fmla="*/ 90225 h 90225"/>
                <a:gd name="connsiteX5" fmla="*/ 11951 w 57264"/>
                <a:gd name="connsiteY5" fmla="*/ 89118 h 90225"/>
                <a:gd name="connsiteX6" fmla="*/ 0 w 57264"/>
                <a:gd name="connsiteY6" fmla="*/ 85926 h 90225"/>
                <a:gd name="connsiteX7" fmla="*/ 0 w 57264"/>
                <a:gd name="connsiteY7" fmla="*/ 74565 h 90225"/>
                <a:gd name="connsiteX8" fmla="*/ 10728 w 57264"/>
                <a:gd name="connsiteY8" fmla="*/ 78879 h 90225"/>
                <a:gd name="connsiteX9" fmla="*/ 22894 w 57264"/>
                <a:gd name="connsiteY9" fmla="*/ 80331 h 90225"/>
                <a:gd name="connsiteX10" fmla="*/ 39734 w 57264"/>
                <a:gd name="connsiteY10" fmla="*/ 75960 h 90225"/>
                <a:gd name="connsiteX11" fmla="*/ 45559 w 57264"/>
                <a:gd name="connsiteY11" fmla="*/ 63261 h 90225"/>
                <a:gd name="connsiteX12" fmla="*/ 40137 w 57264"/>
                <a:gd name="connsiteY12" fmla="*/ 51253 h 90225"/>
                <a:gd name="connsiteX13" fmla="*/ 25166 w 57264"/>
                <a:gd name="connsiteY13" fmla="*/ 46896 h 90225"/>
                <a:gd name="connsiteX14" fmla="*/ 15028 w 57264"/>
                <a:gd name="connsiteY14" fmla="*/ 46896 h 90225"/>
                <a:gd name="connsiteX15" fmla="*/ 15028 w 57264"/>
                <a:gd name="connsiteY15" fmla="*/ 37218 h 90225"/>
                <a:gd name="connsiteX16" fmla="*/ 25641 w 57264"/>
                <a:gd name="connsiteY16" fmla="*/ 37218 h 90225"/>
                <a:gd name="connsiteX17" fmla="*/ 38915 w 57264"/>
                <a:gd name="connsiteY17" fmla="*/ 33781 h 90225"/>
                <a:gd name="connsiteX18" fmla="*/ 43516 w 57264"/>
                <a:gd name="connsiteY18" fmla="*/ 23757 h 90225"/>
                <a:gd name="connsiteX19" fmla="*/ 38742 w 57264"/>
                <a:gd name="connsiteY19" fmla="*/ 13504 h 90225"/>
                <a:gd name="connsiteX20" fmla="*/ 25166 w 57264"/>
                <a:gd name="connsiteY20" fmla="*/ 9894 h 90225"/>
                <a:gd name="connsiteX21" fmla="*/ 14798 w 57264"/>
                <a:gd name="connsiteY21" fmla="*/ 10944 h 90225"/>
                <a:gd name="connsiteX22" fmla="*/ 2617 w 57264"/>
                <a:gd name="connsiteY22" fmla="*/ 14208 h 90225"/>
                <a:gd name="connsiteX23" fmla="*/ 2617 w 57264"/>
                <a:gd name="connsiteY23" fmla="*/ 3725 h 90225"/>
                <a:gd name="connsiteX24" fmla="*/ 15143 w 57264"/>
                <a:gd name="connsiteY24" fmla="*/ 920 h 90225"/>
                <a:gd name="connsiteX25" fmla="*/ 26216 w 57264"/>
                <a:gd name="connsiteY25" fmla="*/ 0 h 90225"/>
                <a:gd name="connsiteX26" fmla="*/ 47428 w 57264"/>
                <a:gd name="connsiteY26" fmla="*/ 6112 h 90225"/>
                <a:gd name="connsiteX27" fmla="*/ 55223 w 57264"/>
                <a:gd name="connsiteY27" fmla="*/ 22535 h 90225"/>
                <a:gd name="connsiteX28" fmla="*/ 51095 w 57264"/>
                <a:gd name="connsiteY28" fmla="*/ 34773 h 90225"/>
                <a:gd name="connsiteX29" fmla="*/ 39332 w 57264"/>
                <a:gd name="connsiteY29" fmla="*/ 41647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264" h="90225">
                  <a:moveTo>
                    <a:pt x="39332" y="41647"/>
                  </a:moveTo>
                  <a:cubicBezTo>
                    <a:pt x="44955" y="42855"/>
                    <a:pt x="49341" y="45357"/>
                    <a:pt x="52490" y="49168"/>
                  </a:cubicBezTo>
                  <a:cubicBezTo>
                    <a:pt x="55668" y="52979"/>
                    <a:pt x="57264" y="57667"/>
                    <a:pt x="57264" y="63261"/>
                  </a:cubicBezTo>
                  <a:cubicBezTo>
                    <a:pt x="57264" y="71847"/>
                    <a:pt x="54317" y="78476"/>
                    <a:pt x="48406" y="83179"/>
                  </a:cubicBezTo>
                  <a:cubicBezTo>
                    <a:pt x="42510" y="87881"/>
                    <a:pt x="34126" y="90225"/>
                    <a:pt x="23240" y="90225"/>
                  </a:cubicBezTo>
                  <a:cubicBezTo>
                    <a:pt x="19601" y="90225"/>
                    <a:pt x="15833" y="89852"/>
                    <a:pt x="11951" y="89118"/>
                  </a:cubicBezTo>
                  <a:cubicBezTo>
                    <a:pt x="8111" y="88428"/>
                    <a:pt x="4127" y="87364"/>
                    <a:pt x="0" y="85926"/>
                  </a:cubicBezTo>
                  <a:lnTo>
                    <a:pt x="0" y="74565"/>
                  </a:lnTo>
                  <a:cubicBezTo>
                    <a:pt x="3264" y="76463"/>
                    <a:pt x="6831" y="77901"/>
                    <a:pt x="10728" y="78879"/>
                  </a:cubicBezTo>
                  <a:cubicBezTo>
                    <a:pt x="14611" y="79843"/>
                    <a:pt x="18666" y="80331"/>
                    <a:pt x="22894" y="80331"/>
                  </a:cubicBezTo>
                  <a:cubicBezTo>
                    <a:pt x="30272" y="80331"/>
                    <a:pt x="35895" y="78879"/>
                    <a:pt x="39734" y="75960"/>
                  </a:cubicBezTo>
                  <a:cubicBezTo>
                    <a:pt x="43617" y="73040"/>
                    <a:pt x="45559" y="68812"/>
                    <a:pt x="45559" y="63261"/>
                  </a:cubicBezTo>
                  <a:cubicBezTo>
                    <a:pt x="45559" y="58127"/>
                    <a:pt x="43747" y="54130"/>
                    <a:pt x="40137" y="51253"/>
                  </a:cubicBezTo>
                  <a:cubicBezTo>
                    <a:pt x="36571" y="48348"/>
                    <a:pt x="31580" y="46896"/>
                    <a:pt x="25166" y="46896"/>
                  </a:cubicBezTo>
                  <a:lnTo>
                    <a:pt x="15028" y="46896"/>
                  </a:lnTo>
                  <a:lnTo>
                    <a:pt x="15028" y="37218"/>
                  </a:lnTo>
                  <a:lnTo>
                    <a:pt x="25641" y="37218"/>
                  </a:lnTo>
                  <a:cubicBezTo>
                    <a:pt x="31422" y="37218"/>
                    <a:pt x="35852" y="36067"/>
                    <a:pt x="38915" y="33781"/>
                  </a:cubicBezTo>
                  <a:cubicBezTo>
                    <a:pt x="41978" y="31451"/>
                    <a:pt x="43516" y="28114"/>
                    <a:pt x="43516" y="23757"/>
                  </a:cubicBezTo>
                  <a:cubicBezTo>
                    <a:pt x="43516" y="19299"/>
                    <a:pt x="41920" y="15877"/>
                    <a:pt x="38742" y="13504"/>
                  </a:cubicBezTo>
                  <a:cubicBezTo>
                    <a:pt x="35593" y="11102"/>
                    <a:pt x="31077" y="9894"/>
                    <a:pt x="25166" y="9894"/>
                  </a:cubicBezTo>
                  <a:cubicBezTo>
                    <a:pt x="21945" y="9894"/>
                    <a:pt x="18494" y="10239"/>
                    <a:pt x="14798" y="10944"/>
                  </a:cubicBezTo>
                  <a:cubicBezTo>
                    <a:pt x="11102" y="11648"/>
                    <a:pt x="7047" y="12727"/>
                    <a:pt x="2617" y="14208"/>
                  </a:cubicBezTo>
                  <a:lnTo>
                    <a:pt x="2617" y="3725"/>
                  </a:lnTo>
                  <a:cubicBezTo>
                    <a:pt x="7090" y="2473"/>
                    <a:pt x="11260" y="1539"/>
                    <a:pt x="15143" y="920"/>
                  </a:cubicBezTo>
                  <a:cubicBezTo>
                    <a:pt x="19069" y="302"/>
                    <a:pt x="22765" y="0"/>
                    <a:pt x="26216" y="0"/>
                  </a:cubicBezTo>
                  <a:cubicBezTo>
                    <a:pt x="35147" y="0"/>
                    <a:pt x="42222" y="2042"/>
                    <a:pt x="47428" y="6112"/>
                  </a:cubicBezTo>
                  <a:cubicBezTo>
                    <a:pt x="52619" y="10153"/>
                    <a:pt x="55223" y="15618"/>
                    <a:pt x="55223" y="22535"/>
                  </a:cubicBezTo>
                  <a:cubicBezTo>
                    <a:pt x="55223" y="27352"/>
                    <a:pt x="53842" y="31437"/>
                    <a:pt x="51095" y="34773"/>
                  </a:cubicBezTo>
                  <a:cubicBezTo>
                    <a:pt x="48334" y="38066"/>
                    <a:pt x="44408" y="40367"/>
                    <a:pt x="39332" y="41647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09170A1-2EE2-5EB3-6079-4FA364313623}"/>
                </a:ext>
              </a:extLst>
            </p:cNvPr>
            <p:cNvSpPr/>
            <p:nvPr/>
          </p:nvSpPr>
          <p:spPr>
            <a:xfrm>
              <a:off x="7328155" y="3785095"/>
              <a:ext cx="63390" cy="86975"/>
            </a:xfrm>
            <a:custGeom>
              <a:avLst/>
              <a:gdLst>
                <a:gd name="connsiteX0" fmla="*/ 39260 w 63390"/>
                <a:gd name="connsiteY0" fmla="*/ 10254 h 86975"/>
                <a:gd name="connsiteX1" fmla="*/ 9563 w 63390"/>
                <a:gd name="connsiteY1" fmla="*/ 56689 h 86975"/>
                <a:gd name="connsiteX2" fmla="*/ 39260 w 63390"/>
                <a:gd name="connsiteY2" fmla="*/ 56689 h 86975"/>
                <a:gd name="connsiteX3" fmla="*/ 39260 w 63390"/>
                <a:gd name="connsiteY3" fmla="*/ 10254 h 86975"/>
                <a:gd name="connsiteX4" fmla="*/ 36182 w 63390"/>
                <a:gd name="connsiteY4" fmla="*/ 0 h 86975"/>
                <a:gd name="connsiteX5" fmla="*/ 50980 w 63390"/>
                <a:gd name="connsiteY5" fmla="*/ 0 h 86975"/>
                <a:gd name="connsiteX6" fmla="*/ 50980 w 63390"/>
                <a:gd name="connsiteY6" fmla="*/ 56689 h 86975"/>
                <a:gd name="connsiteX7" fmla="*/ 63391 w 63390"/>
                <a:gd name="connsiteY7" fmla="*/ 56689 h 86975"/>
                <a:gd name="connsiteX8" fmla="*/ 63391 w 63390"/>
                <a:gd name="connsiteY8" fmla="*/ 66468 h 86975"/>
                <a:gd name="connsiteX9" fmla="*/ 50980 w 63390"/>
                <a:gd name="connsiteY9" fmla="*/ 66468 h 86975"/>
                <a:gd name="connsiteX10" fmla="*/ 50980 w 63390"/>
                <a:gd name="connsiteY10" fmla="*/ 86975 h 86975"/>
                <a:gd name="connsiteX11" fmla="*/ 39260 w 63390"/>
                <a:gd name="connsiteY11" fmla="*/ 86975 h 86975"/>
                <a:gd name="connsiteX12" fmla="*/ 39260 w 63390"/>
                <a:gd name="connsiteY12" fmla="*/ 66468 h 86975"/>
                <a:gd name="connsiteX13" fmla="*/ 0 w 63390"/>
                <a:gd name="connsiteY13" fmla="*/ 66468 h 86975"/>
                <a:gd name="connsiteX14" fmla="*/ 0 w 63390"/>
                <a:gd name="connsiteY14" fmla="*/ 55108 h 86975"/>
                <a:gd name="connsiteX15" fmla="*/ 36182 w 63390"/>
                <a:gd name="connsiteY15" fmla="*/ 0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390" h="86975">
                  <a:moveTo>
                    <a:pt x="39260" y="10254"/>
                  </a:moveTo>
                  <a:lnTo>
                    <a:pt x="9563" y="56689"/>
                  </a:lnTo>
                  <a:lnTo>
                    <a:pt x="39260" y="56689"/>
                  </a:lnTo>
                  <a:lnTo>
                    <a:pt x="39260" y="10254"/>
                  </a:lnTo>
                  <a:moveTo>
                    <a:pt x="36182" y="0"/>
                  </a:moveTo>
                  <a:lnTo>
                    <a:pt x="50980" y="0"/>
                  </a:lnTo>
                  <a:lnTo>
                    <a:pt x="50980" y="56689"/>
                  </a:lnTo>
                  <a:lnTo>
                    <a:pt x="63391" y="56689"/>
                  </a:lnTo>
                  <a:lnTo>
                    <a:pt x="63391" y="66468"/>
                  </a:lnTo>
                  <a:lnTo>
                    <a:pt x="50980" y="66468"/>
                  </a:lnTo>
                  <a:lnTo>
                    <a:pt x="50980" y="86975"/>
                  </a:lnTo>
                  <a:lnTo>
                    <a:pt x="39260" y="86975"/>
                  </a:lnTo>
                  <a:lnTo>
                    <a:pt x="39260" y="66468"/>
                  </a:lnTo>
                  <a:lnTo>
                    <a:pt x="0" y="66468"/>
                  </a:lnTo>
                  <a:lnTo>
                    <a:pt x="0" y="55108"/>
                  </a:lnTo>
                  <a:lnTo>
                    <a:pt x="36182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18C9BC3-89E3-D558-2884-73F83D797ED1}"/>
                </a:ext>
              </a:extLst>
            </p:cNvPr>
            <p:cNvSpPr/>
            <p:nvPr/>
          </p:nvSpPr>
          <p:spPr>
            <a:xfrm>
              <a:off x="7924184" y="3785095"/>
              <a:ext cx="56272" cy="88658"/>
            </a:xfrm>
            <a:custGeom>
              <a:avLst/>
              <a:gdLst>
                <a:gd name="connsiteX0" fmla="*/ 3667 w 56272"/>
                <a:gd name="connsiteY0" fmla="*/ 0 h 88658"/>
                <a:gd name="connsiteX1" fmla="*/ 49873 w 56272"/>
                <a:gd name="connsiteY1" fmla="*/ 0 h 88658"/>
                <a:gd name="connsiteX2" fmla="*/ 49873 w 56272"/>
                <a:gd name="connsiteY2" fmla="*/ 9908 h 88658"/>
                <a:gd name="connsiteX3" fmla="*/ 14453 w 56272"/>
                <a:gd name="connsiteY3" fmla="*/ 9908 h 88658"/>
                <a:gd name="connsiteX4" fmla="*/ 14453 w 56272"/>
                <a:gd name="connsiteY4" fmla="*/ 31221 h 88658"/>
                <a:gd name="connsiteX5" fmla="*/ 19572 w 56272"/>
                <a:gd name="connsiteY5" fmla="*/ 29941 h 88658"/>
                <a:gd name="connsiteX6" fmla="*/ 24707 w 56272"/>
                <a:gd name="connsiteY6" fmla="*/ 29481 h 88658"/>
                <a:gd name="connsiteX7" fmla="*/ 47773 w 56272"/>
                <a:gd name="connsiteY7" fmla="*/ 37462 h 88658"/>
                <a:gd name="connsiteX8" fmla="*/ 56272 w 56272"/>
                <a:gd name="connsiteY8" fmla="*/ 59077 h 88658"/>
                <a:gd name="connsiteX9" fmla="*/ 47543 w 56272"/>
                <a:gd name="connsiteY9" fmla="*/ 80921 h 88658"/>
                <a:gd name="connsiteX10" fmla="*/ 22895 w 56272"/>
                <a:gd name="connsiteY10" fmla="*/ 88658 h 88658"/>
                <a:gd name="connsiteX11" fmla="*/ 11706 w 56272"/>
                <a:gd name="connsiteY11" fmla="*/ 87738 h 88658"/>
                <a:gd name="connsiteX12" fmla="*/ 0 w 56272"/>
                <a:gd name="connsiteY12" fmla="*/ 84933 h 88658"/>
                <a:gd name="connsiteX13" fmla="*/ 0 w 56272"/>
                <a:gd name="connsiteY13" fmla="*/ 73112 h 88658"/>
                <a:gd name="connsiteX14" fmla="*/ 10829 w 56272"/>
                <a:gd name="connsiteY14" fmla="*/ 77369 h 88658"/>
                <a:gd name="connsiteX15" fmla="*/ 22664 w 56272"/>
                <a:gd name="connsiteY15" fmla="*/ 78764 h 88658"/>
                <a:gd name="connsiteX16" fmla="*/ 38627 w 56272"/>
                <a:gd name="connsiteY16" fmla="*/ 73458 h 88658"/>
                <a:gd name="connsiteX17" fmla="*/ 44509 w 56272"/>
                <a:gd name="connsiteY17" fmla="*/ 59077 h 88658"/>
                <a:gd name="connsiteX18" fmla="*/ 38627 w 56272"/>
                <a:gd name="connsiteY18" fmla="*/ 44681 h 88658"/>
                <a:gd name="connsiteX19" fmla="*/ 22664 w 56272"/>
                <a:gd name="connsiteY19" fmla="*/ 39375 h 88658"/>
                <a:gd name="connsiteX20" fmla="*/ 13230 w 56272"/>
                <a:gd name="connsiteY20" fmla="*/ 40425 h 88658"/>
                <a:gd name="connsiteX21" fmla="*/ 3667 w 56272"/>
                <a:gd name="connsiteY21" fmla="*/ 43689 h 88658"/>
                <a:gd name="connsiteX22" fmla="*/ 3667 w 56272"/>
                <a:gd name="connsiteY22" fmla="*/ 0 h 8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72" h="88658">
                  <a:moveTo>
                    <a:pt x="3667" y="0"/>
                  </a:moveTo>
                  <a:lnTo>
                    <a:pt x="49873" y="0"/>
                  </a:lnTo>
                  <a:lnTo>
                    <a:pt x="49873" y="9908"/>
                  </a:lnTo>
                  <a:lnTo>
                    <a:pt x="14453" y="9908"/>
                  </a:lnTo>
                  <a:lnTo>
                    <a:pt x="14453" y="31221"/>
                  </a:lnTo>
                  <a:cubicBezTo>
                    <a:pt x="16164" y="30646"/>
                    <a:pt x="17861" y="30214"/>
                    <a:pt x="19572" y="29941"/>
                  </a:cubicBezTo>
                  <a:cubicBezTo>
                    <a:pt x="21284" y="29639"/>
                    <a:pt x="22995" y="29481"/>
                    <a:pt x="24707" y="29481"/>
                  </a:cubicBezTo>
                  <a:cubicBezTo>
                    <a:pt x="34414" y="29481"/>
                    <a:pt x="42093" y="32141"/>
                    <a:pt x="47773" y="37462"/>
                  </a:cubicBezTo>
                  <a:cubicBezTo>
                    <a:pt x="53439" y="42783"/>
                    <a:pt x="56272" y="49988"/>
                    <a:pt x="56272" y="59077"/>
                  </a:cubicBezTo>
                  <a:cubicBezTo>
                    <a:pt x="56272" y="68438"/>
                    <a:pt x="53368" y="75715"/>
                    <a:pt x="47543" y="80921"/>
                  </a:cubicBezTo>
                  <a:cubicBezTo>
                    <a:pt x="41719" y="86084"/>
                    <a:pt x="33493" y="88658"/>
                    <a:pt x="22895" y="88658"/>
                  </a:cubicBezTo>
                  <a:cubicBezTo>
                    <a:pt x="19242" y="88658"/>
                    <a:pt x="15517" y="88356"/>
                    <a:pt x="11706" y="87738"/>
                  </a:cubicBezTo>
                  <a:cubicBezTo>
                    <a:pt x="7938" y="87119"/>
                    <a:pt x="4041" y="86185"/>
                    <a:pt x="0" y="84933"/>
                  </a:cubicBezTo>
                  <a:lnTo>
                    <a:pt x="0" y="73112"/>
                  </a:lnTo>
                  <a:cubicBezTo>
                    <a:pt x="3495" y="75011"/>
                    <a:pt x="7104" y="76434"/>
                    <a:pt x="10829" y="77369"/>
                  </a:cubicBezTo>
                  <a:cubicBezTo>
                    <a:pt x="14554" y="78304"/>
                    <a:pt x="18508" y="78764"/>
                    <a:pt x="22664" y="78764"/>
                  </a:cubicBezTo>
                  <a:cubicBezTo>
                    <a:pt x="29380" y="78764"/>
                    <a:pt x="34701" y="76995"/>
                    <a:pt x="38627" y="73458"/>
                  </a:cubicBezTo>
                  <a:cubicBezTo>
                    <a:pt x="42553" y="69934"/>
                    <a:pt x="44509" y="65131"/>
                    <a:pt x="44509" y="59077"/>
                  </a:cubicBezTo>
                  <a:cubicBezTo>
                    <a:pt x="44509" y="53022"/>
                    <a:pt x="42553" y="48219"/>
                    <a:pt x="38627" y="44681"/>
                  </a:cubicBezTo>
                  <a:cubicBezTo>
                    <a:pt x="34701" y="41144"/>
                    <a:pt x="29380" y="39375"/>
                    <a:pt x="22664" y="39375"/>
                  </a:cubicBezTo>
                  <a:cubicBezTo>
                    <a:pt x="19515" y="39375"/>
                    <a:pt x="16380" y="39720"/>
                    <a:pt x="13230" y="40425"/>
                  </a:cubicBezTo>
                  <a:cubicBezTo>
                    <a:pt x="10110" y="41129"/>
                    <a:pt x="6932" y="42208"/>
                    <a:pt x="3667" y="43689"/>
                  </a:cubicBezTo>
                  <a:lnTo>
                    <a:pt x="3667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C3FDBAF-E786-683C-26B0-9D445FC06153}"/>
                </a:ext>
              </a:extLst>
            </p:cNvPr>
            <p:cNvSpPr/>
            <p:nvPr/>
          </p:nvSpPr>
          <p:spPr>
            <a:xfrm>
              <a:off x="6432070" y="3946075"/>
              <a:ext cx="68726" cy="62513"/>
            </a:xfrm>
            <a:custGeom>
              <a:avLst/>
              <a:gdLst>
                <a:gd name="connsiteX0" fmla="*/ 68726 w 68726"/>
                <a:gd name="connsiteY0" fmla="*/ 9089 h 62513"/>
                <a:gd name="connsiteX1" fmla="*/ 66368 w 68726"/>
                <a:gd name="connsiteY1" fmla="*/ 15014 h 62513"/>
                <a:gd name="connsiteX2" fmla="*/ 61306 w 68726"/>
                <a:gd name="connsiteY2" fmla="*/ 17113 h 62513"/>
                <a:gd name="connsiteX3" fmla="*/ 57408 w 68726"/>
                <a:gd name="connsiteY3" fmla="*/ 15632 h 62513"/>
                <a:gd name="connsiteX4" fmla="*/ 56057 w 68726"/>
                <a:gd name="connsiteY4" fmla="*/ 12252 h 62513"/>
                <a:gd name="connsiteX5" fmla="*/ 57941 w 68726"/>
                <a:gd name="connsiteY5" fmla="*/ 7478 h 62513"/>
                <a:gd name="connsiteX6" fmla="*/ 62657 w 68726"/>
                <a:gd name="connsiteY6" fmla="*/ 4774 h 62513"/>
                <a:gd name="connsiteX7" fmla="*/ 55783 w 68726"/>
                <a:gd name="connsiteY7" fmla="*/ 3034 h 62513"/>
                <a:gd name="connsiteX8" fmla="*/ 50736 w 68726"/>
                <a:gd name="connsiteY8" fmla="*/ 4444 h 62513"/>
                <a:gd name="connsiteX9" fmla="*/ 47025 w 68726"/>
                <a:gd name="connsiteY9" fmla="*/ 7679 h 62513"/>
                <a:gd name="connsiteX10" fmla="*/ 44466 w 68726"/>
                <a:gd name="connsiteY10" fmla="*/ 12123 h 62513"/>
                <a:gd name="connsiteX11" fmla="*/ 42855 w 68726"/>
                <a:gd name="connsiteY11" fmla="*/ 16236 h 62513"/>
                <a:gd name="connsiteX12" fmla="*/ 42107 w 68726"/>
                <a:gd name="connsiteY12" fmla="*/ 19328 h 62513"/>
                <a:gd name="connsiteX13" fmla="*/ 37390 w 68726"/>
                <a:gd name="connsiteY13" fmla="*/ 38195 h 62513"/>
                <a:gd name="connsiteX14" fmla="*/ 35104 w 68726"/>
                <a:gd name="connsiteY14" fmla="*/ 50319 h 62513"/>
                <a:gd name="connsiteX15" fmla="*/ 36988 w 68726"/>
                <a:gd name="connsiteY15" fmla="*/ 56862 h 62513"/>
                <a:gd name="connsiteX16" fmla="*/ 42654 w 68726"/>
                <a:gd name="connsiteY16" fmla="*/ 59422 h 62513"/>
                <a:gd name="connsiteX17" fmla="*/ 45817 w 68726"/>
                <a:gd name="connsiteY17" fmla="*/ 59005 h 62513"/>
                <a:gd name="connsiteX18" fmla="*/ 49657 w 68726"/>
                <a:gd name="connsiteY18" fmla="*/ 57322 h 62513"/>
                <a:gd name="connsiteX19" fmla="*/ 53828 w 68726"/>
                <a:gd name="connsiteY19" fmla="*/ 54158 h 62513"/>
                <a:gd name="connsiteX20" fmla="*/ 57811 w 68726"/>
                <a:gd name="connsiteY20" fmla="*/ 48909 h 62513"/>
                <a:gd name="connsiteX21" fmla="*/ 61047 w 68726"/>
                <a:gd name="connsiteY21" fmla="*/ 41359 h 62513"/>
                <a:gd name="connsiteX22" fmla="*/ 62787 w 68726"/>
                <a:gd name="connsiteY22" fmla="*/ 39878 h 62513"/>
                <a:gd name="connsiteX23" fmla="*/ 64469 w 68726"/>
                <a:gd name="connsiteY23" fmla="*/ 41230 h 62513"/>
                <a:gd name="connsiteX24" fmla="*/ 63535 w 68726"/>
                <a:gd name="connsiteY24" fmla="*/ 44796 h 62513"/>
                <a:gd name="connsiteX25" fmla="*/ 60702 w 68726"/>
                <a:gd name="connsiteY25" fmla="*/ 50247 h 62513"/>
                <a:gd name="connsiteX26" fmla="*/ 56330 w 68726"/>
                <a:gd name="connsiteY26" fmla="*/ 56042 h 62513"/>
                <a:gd name="connsiteX27" fmla="*/ 50132 w 68726"/>
                <a:gd name="connsiteY27" fmla="*/ 60630 h 62513"/>
                <a:gd name="connsiteX28" fmla="*/ 42380 w 68726"/>
                <a:gd name="connsiteY28" fmla="*/ 62514 h 62513"/>
                <a:gd name="connsiteX29" fmla="*/ 32745 w 68726"/>
                <a:gd name="connsiteY29" fmla="*/ 59422 h 62513"/>
                <a:gd name="connsiteX30" fmla="*/ 27496 w 68726"/>
                <a:gd name="connsiteY30" fmla="*/ 52001 h 62513"/>
                <a:gd name="connsiteX31" fmla="*/ 26677 w 68726"/>
                <a:gd name="connsiteY31" fmla="*/ 53425 h 62513"/>
                <a:gd name="connsiteX32" fmla="*/ 24793 w 68726"/>
                <a:gd name="connsiteY32" fmla="*/ 56042 h 62513"/>
                <a:gd name="connsiteX33" fmla="*/ 21902 w 68726"/>
                <a:gd name="connsiteY33" fmla="*/ 59148 h 62513"/>
                <a:gd name="connsiteX34" fmla="*/ 17918 w 68726"/>
                <a:gd name="connsiteY34" fmla="*/ 61435 h 62513"/>
                <a:gd name="connsiteX35" fmla="*/ 13015 w 68726"/>
                <a:gd name="connsiteY35" fmla="*/ 62514 h 62513"/>
                <a:gd name="connsiteX36" fmla="*/ 6874 w 68726"/>
                <a:gd name="connsiteY36" fmla="*/ 61564 h 62513"/>
                <a:gd name="connsiteX37" fmla="*/ 2028 w 68726"/>
                <a:gd name="connsiteY37" fmla="*/ 58472 h 62513"/>
                <a:gd name="connsiteX38" fmla="*/ 0 w 68726"/>
                <a:gd name="connsiteY38" fmla="*/ 53353 h 62513"/>
                <a:gd name="connsiteX39" fmla="*/ 2229 w 68726"/>
                <a:gd name="connsiteY39" fmla="*/ 47759 h 62513"/>
                <a:gd name="connsiteX40" fmla="*/ 7622 w 68726"/>
                <a:gd name="connsiteY40" fmla="*/ 45400 h 62513"/>
                <a:gd name="connsiteX41" fmla="*/ 11116 w 68726"/>
                <a:gd name="connsiteY41" fmla="*/ 46551 h 62513"/>
                <a:gd name="connsiteX42" fmla="*/ 12741 w 68726"/>
                <a:gd name="connsiteY42" fmla="*/ 50189 h 62513"/>
                <a:gd name="connsiteX43" fmla="*/ 10858 w 68726"/>
                <a:gd name="connsiteY43" fmla="*/ 55035 h 62513"/>
                <a:gd name="connsiteX44" fmla="*/ 6270 w 68726"/>
                <a:gd name="connsiteY44" fmla="*/ 57667 h 62513"/>
                <a:gd name="connsiteX45" fmla="*/ 13144 w 68726"/>
                <a:gd name="connsiteY45" fmla="*/ 59422 h 62513"/>
                <a:gd name="connsiteX46" fmla="*/ 21097 w 68726"/>
                <a:gd name="connsiteY46" fmla="*/ 55510 h 62513"/>
                <a:gd name="connsiteX47" fmla="*/ 26274 w 68726"/>
                <a:gd name="connsiteY47" fmla="*/ 45070 h 62513"/>
                <a:gd name="connsiteX48" fmla="*/ 32069 w 68726"/>
                <a:gd name="connsiteY48" fmla="*/ 22362 h 62513"/>
                <a:gd name="connsiteX49" fmla="*/ 33694 w 68726"/>
                <a:gd name="connsiteY49" fmla="*/ 12252 h 62513"/>
                <a:gd name="connsiteX50" fmla="*/ 32947 w 68726"/>
                <a:gd name="connsiteY50" fmla="*/ 7478 h 62513"/>
                <a:gd name="connsiteX51" fmla="*/ 30933 w 68726"/>
                <a:gd name="connsiteY51" fmla="*/ 4645 h 62513"/>
                <a:gd name="connsiteX52" fmla="*/ 28575 w 68726"/>
                <a:gd name="connsiteY52" fmla="*/ 3365 h 62513"/>
                <a:gd name="connsiteX53" fmla="*/ 26274 w 68726"/>
                <a:gd name="connsiteY53" fmla="*/ 3034 h 62513"/>
                <a:gd name="connsiteX54" fmla="*/ 21974 w 68726"/>
                <a:gd name="connsiteY54" fmla="*/ 3840 h 62513"/>
                <a:gd name="connsiteX55" fmla="*/ 17056 w 68726"/>
                <a:gd name="connsiteY55" fmla="*/ 6529 h 62513"/>
                <a:gd name="connsiteX56" fmla="*/ 11936 w 68726"/>
                <a:gd name="connsiteY56" fmla="*/ 12123 h 62513"/>
                <a:gd name="connsiteX57" fmla="*/ 7751 w 68726"/>
                <a:gd name="connsiteY57" fmla="*/ 21082 h 62513"/>
                <a:gd name="connsiteX58" fmla="*/ 5939 w 68726"/>
                <a:gd name="connsiteY58" fmla="*/ 22635 h 62513"/>
                <a:gd name="connsiteX59" fmla="*/ 4314 w 68726"/>
                <a:gd name="connsiteY59" fmla="*/ 21212 h 62513"/>
                <a:gd name="connsiteX60" fmla="*/ 5191 w 68726"/>
                <a:gd name="connsiteY60" fmla="*/ 17717 h 62513"/>
                <a:gd name="connsiteX61" fmla="*/ 8024 w 68726"/>
                <a:gd name="connsiteY61" fmla="*/ 12252 h 62513"/>
                <a:gd name="connsiteX62" fmla="*/ 12468 w 68726"/>
                <a:gd name="connsiteY62" fmla="*/ 6529 h 62513"/>
                <a:gd name="connsiteX63" fmla="*/ 18738 w 68726"/>
                <a:gd name="connsiteY63" fmla="*/ 1884 h 62513"/>
                <a:gd name="connsiteX64" fmla="*/ 26547 w 68726"/>
                <a:gd name="connsiteY64" fmla="*/ 0 h 62513"/>
                <a:gd name="connsiteX65" fmla="*/ 30114 w 68726"/>
                <a:gd name="connsiteY65" fmla="*/ 403 h 62513"/>
                <a:gd name="connsiteX66" fmla="*/ 34097 w 68726"/>
                <a:gd name="connsiteY66" fmla="*/ 1754 h 62513"/>
                <a:gd name="connsiteX67" fmla="*/ 38267 w 68726"/>
                <a:gd name="connsiteY67" fmla="*/ 4976 h 62513"/>
                <a:gd name="connsiteX68" fmla="*/ 41431 w 68726"/>
                <a:gd name="connsiteY68" fmla="*/ 10441 h 62513"/>
                <a:gd name="connsiteX69" fmla="*/ 43330 w 68726"/>
                <a:gd name="connsiteY69" fmla="*/ 7406 h 62513"/>
                <a:gd name="connsiteX70" fmla="*/ 46220 w 68726"/>
                <a:gd name="connsiteY70" fmla="*/ 4113 h 62513"/>
                <a:gd name="connsiteX71" fmla="*/ 50534 w 68726"/>
                <a:gd name="connsiteY71" fmla="*/ 1136 h 62513"/>
                <a:gd name="connsiteX72" fmla="*/ 55927 w 68726"/>
                <a:gd name="connsiteY72" fmla="*/ 0 h 62513"/>
                <a:gd name="connsiteX73" fmla="*/ 61378 w 68726"/>
                <a:gd name="connsiteY73" fmla="*/ 733 h 62513"/>
                <a:gd name="connsiteX74" fmla="*/ 66368 w 68726"/>
                <a:gd name="connsiteY74" fmla="*/ 3638 h 62513"/>
                <a:gd name="connsiteX75" fmla="*/ 68726 w 68726"/>
                <a:gd name="connsiteY75" fmla="*/ 9089 h 6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726" h="62513">
                  <a:moveTo>
                    <a:pt x="68726" y="9089"/>
                  </a:moveTo>
                  <a:cubicBezTo>
                    <a:pt x="68726" y="11605"/>
                    <a:pt x="67935" y="13590"/>
                    <a:pt x="66368" y="15014"/>
                  </a:cubicBezTo>
                  <a:cubicBezTo>
                    <a:pt x="64800" y="16408"/>
                    <a:pt x="63103" y="17113"/>
                    <a:pt x="61306" y="17113"/>
                  </a:cubicBezTo>
                  <a:cubicBezTo>
                    <a:pt x="59594" y="17113"/>
                    <a:pt x="58300" y="16624"/>
                    <a:pt x="57408" y="15632"/>
                  </a:cubicBezTo>
                  <a:cubicBezTo>
                    <a:pt x="56502" y="14640"/>
                    <a:pt x="56057" y="13518"/>
                    <a:pt x="56057" y="12252"/>
                  </a:cubicBezTo>
                  <a:cubicBezTo>
                    <a:pt x="56057" y="10541"/>
                    <a:pt x="56689" y="8959"/>
                    <a:pt x="57941" y="7478"/>
                  </a:cubicBezTo>
                  <a:cubicBezTo>
                    <a:pt x="59192" y="5997"/>
                    <a:pt x="60774" y="5091"/>
                    <a:pt x="62657" y="4774"/>
                  </a:cubicBezTo>
                  <a:cubicBezTo>
                    <a:pt x="60817" y="3610"/>
                    <a:pt x="58530" y="3034"/>
                    <a:pt x="55783" y="3034"/>
                  </a:cubicBezTo>
                  <a:cubicBezTo>
                    <a:pt x="53986" y="3034"/>
                    <a:pt x="52303" y="3509"/>
                    <a:pt x="50736" y="4444"/>
                  </a:cubicBezTo>
                  <a:cubicBezTo>
                    <a:pt x="49211" y="5378"/>
                    <a:pt x="47975" y="6457"/>
                    <a:pt x="47025" y="7679"/>
                  </a:cubicBezTo>
                  <a:cubicBezTo>
                    <a:pt x="46119" y="8887"/>
                    <a:pt x="45271" y="10369"/>
                    <a:pt x="44466" y="12123"/>
                  </a:cubicBezTo>
                  <a:cubicBezTo>
                    <a:pt x="43703" y="13834"/>
                    <a:pt x="43171" y="15200"/>
                    <a:pt x="42855" y="16236"/>
                  </a:cubicBezTo>
                  <a:cubicBezTo>
                    <a:pt x="42582" y="17228"/>
                    <a:pt x="42337" y="18249"/>
                    <a:pt x="42107" y="19328"/>
                  </a:cubicBezTo>
                  <a:lnTo>
                    <a:pt x="37390" y="38195"/>
                  </a:lnTo>
                  <a:cubicBezTo>
                    <a:pt x="35866" y="44164"/>
                    <a:pt x="35104" y="48204"/>
                    <a:pt x="35104" y="50319"/>
                  </a:cubicBezTo>
                  <a:cubicBezTo>
                    <a:pt x="35104" y="52921"/>
                    <a:pt x="35736" y="55107"/>
                    <a:pt x="36988" y="56862"/>
                  </a:cubicBezTo>
                  <a:cubicBezTo>
                    <a:pt x="38239" y="58573"/>
                    <a:pt x="40137" y="59422"/>
                    <a:pt x="42654" y="59422"/>
                  </a:cubicBezTo>
                  <a:cubicBezTo>
                    <a:pt x="43646" y="59422"/>
                    <a:pt x="44696" y="59278"/>
                    <a:pt x="45817" y="59005"/>
                  </a:cubicBezTo>
                  <a:cubicBezTo>
                    <a:pt x="46939" y="58703"/>
                    <a:pt x="48219" y="58142"/>
                    <a:pt x="49657" y="57322"/>
                  </a:cubicBezTo>
                  <a:cubicBezTo>
                    <a:pt x="51138" y="56473"/>
                    <a:pt x="52519" y="55409"/>
                    <a:pt x="53828" y="54158"/>
                  </a:cubicBezTo>
                  <a:cubicBezTo>
                    <a:pt x="55179" y="52850"/>
                    <a:pt x="56502" y="51109"/>
                    <a:pt x="57811" y="48909"/>
                  </a:cubicBezTo>
                  <a:cubicBezTo>
                    <a:pt x="59120" y="46709"/>
                    <a:pt x="60198" y="44192"/>
                    <a:pt x="61047" y="41359"/>
                  </a:cubicBezTo>
                  <a:cubicBezTo>
                    <a:pt x="61320" y="40367"/>
                    <a:pt x="61895" y="39878"/>
                    <a:pt x="62787" y="39878"/>
                  </a:cubicBezTo>
                  <a:cubicBezTo>
                    <a:pt x="63909" y="39878"/>
                    <a:pt x="64469" y="40324"/>
                    <a:pt x="64469" y="41230"/>
                  </a:cubicBezTo>
                  <a:cubicBezTo>
                    <a:pt x="64469" y="41992"/>
                    <a:pt x="64153" y="43171"/>
                    <a:pt x="63535" y="44796"/>
                  </a:cubicBezTo>
                  <a:cubicBezTo>
                    <a:pt x="62945" y="46364"/>
                    <a:pt x="62010" y="48190"/>
                    <a:pt x="60702" y="50247"/>
                  </a:cubicBezTo>
                  <a:cubicBezTo>
                    <a:pt x="59450" y="52274"/>
                    <a:pt x="57984" y="54201"/>
                    <a:pt x="56330" y="56042"/>
                  </a:cubicBezTo>
                  <a:cubicBezTo>
                    <a:pt x="54662" y="57840"/>
                    <a:pt x="52591" y="59378"/>
                    <a:pt x="50132" y="60630"/>
                  </a:cubicBezTo>
                  <a:cubicBezTo>
                    <a:pt x="47658" y="61881"/>
                    <a:pt x="45070" y="62514"/>
                    <a:pt x="42380" y="62514"/>
                  </a:cubicBezTo>
                  <a:cubicBezTo>
                    <a:pt x="38512" y="62514"/>
                    <a:pt x="35305" y="61478"/>
                    <a:pt x="32745" y="59422"/>
                  </a:cubicBezTo>
                  <a:cubicBezTo>
                    <a:pt x="30185" y="57351"/>
                    <a:pt x="28431" y="54877"/>
                    <a:pt x="27496" y="52001"/>
                  </a:cubicBezTo>
                  <a:cubicBezTo>
                    <a:pt x="27266" y="52404"/>
                    <a:pt x="26993" y="52878"/>
                    <a:pt x="26677" y="53425"/>
                  </a:cubicBezTo>
                  <a:cubicBezTo>
                    <a:pt x="26374" y="53957"/>
                    <a:pt x="25742" y="54834"/>
                    <a:pt x="24793" y="56042"/>
                  </a:cubicBezTo>
                  <a:cubicBezTo>
                    <a:pt x="23901" y="57207"/>
                    <a:pt x="22937" y="58242"/>
                    <a:pt x="21902" y="59148"/>
                  </a:cubicBezTo>
                  <a:cubicBezTo>
                    <a:pt x="20867" y="59997"/>
                    <a:pt x="19544" y="60759"/>
                    <a:pt x="17918" y="61435"/>
                  </a:cubicBezTo>
                  <a:cubicBezTo>
                    <a:pt x="16351" y="62154"/>
                    <a:pt x="14726" y="62514"/>
                    <a:pt x="13015" y="62514"/>
                  </a:cubicBezTo>
                  <a:cubicBezTo>
                    <a:pt x="10858" y="62514"/>
                    <a:pt x="8815" y="62197"/>
                    <a:pt x="6874" y="61564"/>
                  </a:cubicBezTo>
                  <a:cubicBezTo>
                    <a:pt x="4990" y="60946"/>
                    <a:pt x="3365" y="59911"/>
                    <a:pt x="2028" y="58472"/>
                  </a:cubicBezTo>
                  <a:cubicBezTo>
                    <a:pt x="676" y="57034"/>
                    <a:pt x="0" y="55323"/>
                    <a:pt x="0" y="53353"/>
                  </a:cubicBezTo>
                  <a:cubicBezTo>
                    <a:pt x="0" y="51153"/>
                    <a:pt x="748" y="49283"/>
                    <a:pt x="2229" y="47759"/>
                  </a:cubicBezTo>
                  <a:cubicBezTo>
                    <a:pt x="3753" y="46191"/>
                    <a:pt x="5551" y="45400"/>
                    <a:pt x="7622" y="45400"/>
                  </a:cubicBezTo>
                  <a:cubicBezTo>
                    <a:pt x="8930" y="45400"/>
                    <a:pt x="10095" y="45789"/>
                    <a:pt x="11116" y="46551"/>
                  </a:cubicBezTo>
                  <a:cubicBezTo>
                    <a:pt x="12195" y="47313"/>
                    <a:pt x="12741" y="48521"/>
                    <a:pt x="12741" y="50189"/>
                  </a:cubicBezTo>
                  <a:cubicBezTo>
                    <a:pt x="12741" y="52030"/>
                    <a:pt x="12109" y="53640"/>
                    <a:pt x="10858" y="55035"/>
                  </a:cubicBezTo>
                  <a:cubicBezTo>
                    <a:pt x="9592" y="56430"/>
                    <a:pt x="8068" y="57308"/>
                    <a:pt x="6270" y="57667"/>
                  </a:cubicBezTo>
                  <a:cubicBezTo>
                    <a:pt x="8111" y="58832"/>
                    <a:pt x="10397" y="59422"/>
                    <a:pt x="13144" y="59422"/>
                  </a:cubicBezTo>
                  <a:cubicBezTo>
                    <a:pt x="16106" y="59422"/>
                    <a:pt x="18753" y="58113"/>
                    <a:pt x="21097" y="55510"/>
                  </a:cubicBezTo>
                  <a:cubicBezTo>
                    <a:pt x="23426" y="52907"/>
                    <a:pt x="25152" y="49427"/>
                    <a:pt x="26274" y="45070"/>
                  </a:cubicBezTo>
                  <a:cubicBezTo>
                    <a:pt x="29064" y="34600"/>
                    <a:pt x="30991" y="27036"/>
                    <a:pt x="32069" y="22362"/>
                  </a:cubicBezTo>
                  <a:cubicBezTo>
                    <a:pt x="33148" y="17645"/>
                    <a:pt x="33694" y="14280"/>
                    <a:pt x="33694" y="12252"/>
                  </a:cubicBezTo>
                  <a:cubicBezTo>
                    <a:pt x="33694" y="10369"/>
                    <a:pt x="33450" y="8787"/>
                    <a:pt x="32947" y="7478"/>
                  </a:cubicBezTo>
                  <a:cubicBezTo>
                    <a:pt x="32458" y="6169"/>
                    <a:pt x="31782" y="5235"/>
                    <a:pt x="30933" y="4645"/>
                  </a:cubicBezTo>
                  <a:cubicBezTo>
                    <a:pt x="30114" y="4012"/>
                    <a:pt x="29337" y="3581"/>
                    <a:pt x="28575" y="3365"/>
                  </a:cubicBezTo>
                  <a:cubicBezTo>
                    <a:pt x="27856" y="3149"/>
                    <a:pt x="27093" y="3034"/>
                    <a:pt x="26274" y="3034"/>
                  </a:cubicBezTo>
                  <a:cubicBezTo>
                    <a:pt x="24936" y="3034"/>
                    <a:pt x="23498" y="3307"/>
                    <a:pt x="21974" y="3840"/>
                  </a:cubicBezTo>
                  <a:cubicBezTo>
                    <a:pt x="20493" y="4372"/>
                    <a:pt x="18853" y="5278"/>
                    <a:pt x="17056" y="6529"/>
                  </a:cubicBezTo>
                  <a:cubicBezTo>
                    <a:pt x="15301" y="7751"/>
                    <a:pt x="13590" y="9606"/>
                    <a:pt x="11936" y="12123"/>
                  </a:cubicBezTo>
                  <a:cubicBezTo>
                    <a:pt x="10268" y="14640"/>
                    <a:pt x="8873" y="17617"/>
                    <a:pt x="7751" y="21082"/>
                  </a:cubicBezTo>
                  <a:cubicBezTo>
                    <a:pt x="7536" y="22118"/>
                    <a:pt x="6931" y="22635"/>
                    <a:pt x="5939" y="22635"/>
                  </a:cubicBezTo>
                  <a:cubicBezTo>
                    <a:pt x="4861" y="22592"/>
                    <a:pt x="4314" y="22118"/>
                    <a:pt x="4314" y="21212"/>
                  </a:cubicBezTo>
                  <a:cubicBezTo>
                    <a:pt x="4314" y="20450"/>
                    <a:pt x="4602" y="19285"/>
                    <a:pt x="5191" y="17717"/>
                  </a:cubicBezTo>
                  <a:cubicBezTo>
                    <a:pt x="5824" y="16092"/>
                    <a:pt x="6773" y="14280"/>
                    <a:pt x="8024" y="12252"/>
                  </a:cubicBezTo>
                  <a:cubicBezTo>
                    <a:pt x="9333" y="10239"/>
                    <a:pt x="10814" y="8326"/>
                    <a:pt x="12468" y="6529"/>
                  </a:cubicBezTo>
                  <a:cubicBezTo>
                    <a:pt x="14180" y="4688"/>
                    <a:pt x="16265" y="3135"/>
                    <a:pt x="18738" y="1884"/>
                  </a:cubicBezTo>
                  <a:cubicBezTo>
                    <a:pt x="21255" y="633"/>
                    <a:pt x="23858" y="0"/>
                    <a:pt x="26547" y="0"/>
                  </a:cubicBezTo>
                  <a:cubicBezTo>
                    <a:pt x="27770" y="0"/>
                    <a:pt x="28949" y="129"/>
                    <a:pt x="30114" y="403"/>
                  </a:cubicBezTo>
                  <a:cubicBezTo>
                    <a:pt x="31336" y="618"/>
                    <a:pt x="32659" y="1079"/>
                    <a:pt x="34097" y="1754"/>
                  </a:cubicBezTo>
                  <a:cubicBezTo>
                    <a:pt x="35578" y="2430"/>
                    <a:pt x="36959" y="3494"/>
                    <a:pt x="38267" y="4976"/>
                  </a:cubicBezTo>
                  <a:cubicBezTo>
                    <a:pt x="39576" y="6457"/>
                    <a:pt x="40626" y="8283"/>
                    <a:pt x="41431" y="10441"/>
                  </a:cubicBezTo>
                  <a:cubicBezTo>
                    <a:pt x="41978" y="9405"/>
                    <a:pt x="42610" y="8398"/>
                    <a:pt x="43330" y="7406"/>
                  </a:cubicBezTo>
                  <a:cubicBezTo>
                    <a:pt x="44092" y="6414"/>
                    <a:pt x="45055" y="5321"/>
                    <a:pt x="46220" y="4113"/>
                  </a:cubicBezTo>
                  <a:cubicBezTo>
                    <a:pt x="47428" y="2847"/>
                    <a:pt x="48866" y="1855"/>
                    <a:pt x="50534" y="1136"/>
                  </a:cubicBezTo>
                  <a:cubicBezTo>
                    <a:pt x="52246" y="374"/>
                    <a:pt x="54043" y="0"/>
                    <a:pt x="55927" y="0"/>
                  </a:cubicBezTo>
                  <a:cubicBezTo>
                    <a:pt x="57768" y="0"/>
                    <a:pt x="59580" y="244"/>
                    <a:pt x="61378" y="733"/>
                  </a:cubicBezTo>
                  <a:cubicBezTo>
                    <a:pt x="63175" y="1179"/>
                    <a:pt x="64829" y="2157"/>
                    <a:pt x="66368" y="3638"/>
                  </a:cubicBezTo>
                  <a:cubicBezTo>
                    <a:pt x="67935" y="5076"/>
                    <a:pt x="68726" y="6888"/>
                    <a:pt x="68726" y="9089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7ED866A4-3BCA-4E94-FE49-124BE8A12FF5}"/>
                </a:ext>
              </a:extLst>
            </p:cNvPr>
            <p:cNvSpPr/>
            <p:nvPr/>
          </p:nvSpPr>
          <p:spPr>
            <a:xfrm>
              <a:off x="4989958" y="3681755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7F69BC46-A1B6-D8D8-2EC5-CBE8362C61A6}"/>
                </a:ext>
              </a:extLst>
            </p:cNvPr>
            <p:cNvSpPr/>
            <p:nvPr/>
          </p:nvSpPr>
          <p:spPr>
            <a:xfrm>
              <a:off x="4989958" y="3231174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EAA2267-F255-D8A3-520C-C851CCD44009}"/>
                </a:ext>
              </a:extLst>
            </p:cNvPr>
            <p:cNvSpPr/>
            <p:nvPr/>
          </p:nvSpPr>
          <p:spPr>
            <a:xfrm>
              <a:off x="4989958" y="2780593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E778CEA0-5A66-7EC5-8BD0-C2AD24D09CE5}"/>
                </a:ext>
              </a:extLst>
            </p:cNvPr>
            <p:cNvSpPr/>
            <p:nvPr/>
          </p:nvSpPr>
          <p:spPr>
            <a:xfrm>
              <a:off x="4989958" y="2330013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3100B6C-AADE-7EFD-6066-7859DFD64329}"/>
                </a:ext>
              </a:extLst>
            </p:cNvPr>
            <p:cNvSpPr/>
            <p:nvPr/>
          </p:nvSpPr>
          <p:spPr>
            <a:xfrm>
              <a:off x="4989958" y="1879432"/>
              <a:ext cx="2962369" cy="1438"/>
            </a:xfrm>
            <a:custGeom>
              <a:avLst/>
              <a:gdLst>
                <a:gd name="connsiteX0" fmla="*/ 0 w 2962369"/>
                <a:gd name="connsiteY0" fmla="*/ 0 h 1438"/>
                <a:gd name="connsiteX1" fmla="*/ 2962370 w 2962369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62369" h="1438">
                  <a:moveTo>
                    <a:pt x="0" y="0"/>
                  </a:moveTo>
                  <a:lnTo>
                    <a:pt x="296237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A0ABCA5-1BF7-CB5E-6302-B4270310712F}"/>
                </a:ext>
              </a:extLst>
            </p:cNvPr>
            <p:cNvSpPr/>
            <p:nvPr/>
          </p:nvSpPr>
          <p:spPr>
            <a:xfrm>
              <a:off x="4989958" y="1825365"/>
              <a:ext cx="1438" cy="1910375"/>
            </a:xfrm>
            <a:custGeom>
              <a:avLst/>
              <a:gdLst>
                <a:gd name="connsiteX0" fmla="*/ 0 w 1438"/>
                <a:gd name="connsiteY0" fmla="*/ 1910376 h 1910375"/>
                <a:gd name="connsiteX1" fmla="*/ 0 w 1438"/>
                <a:gd name="connsiteY1" fmla="*/ 0 h 191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8" h="1910375">
                  <a:moveTo>
                    <a:pt x="0" y="191037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2D05C4D-7398-D1CF-62F5-5418DE77FB2C}"/>
                </a:ext>
              </a:extLst>
            </p:cNvPr>
            <p:cNvSpPr/>
            <p:nvPr/>
          </p:nvSpPr>
          <p:spPr>
            <a:xfrm>
              <a:off x="4989958" y="3681755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10A9A3D-D234-6EF2-C643-4C1C7739E490}"/>
                </a:ext>
              </a:extLst>
            </p:cNvPr>
            <p:cNvSpPr/>
            <p:nvPr/>
          </p:nvSpPr>
          <p:spPr>
            <a:xfrm>
              <a:off x="4989958" y="3231174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D8C6988D-D11D-B724-EE4F-7E50E75D92E4}"/>
                </a:ext>
              </a:extLst>
            </p:cNvPr>
            <p:cNvSpPr/>
            <p:nvPr/>
          </p:nvSpPr>
          <p:spPr>
            <a:xfrm>
              <a:off x="4989958" y="2780593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C8011BB-7A01-7852-C567-49044D2ACF21}"/>
                </a:ext>
              </a:extLst>
            </p:cNvPr>
            <p:cNvSpPr/>
            <p:nvPr/>
          </p:nvSpPr>
          <p:spPr>
            <a:xfrm>
              <a:off x="4989958" y="2330013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303B9D5-3FC5-FFDE-9DBB-18EA84EA7720}"/>
                </a:ext>
              </a:extLst>
            </p:cNvPr>
            <p:cNvSpPr/>
            <p:nvPr/>
          </p:nvSpPr>
          <p:spPr>
            <a:xfrm>
              <a:off x="4989958" y="1879432"/>
              <a:ext cx="27176" cy="1438"/>
            </a:xfrm>
            <a:custGeom>
              <a:avLst/>
              <a:gdLst>
                <a:gd name="connsiteX0" fmla="*/ 0 w 27176"/>
                <a:gd name="connsiteY0" fmla="*/ 0 h 1438"/>
                <a:gd name="connsiteX1" fmla="*/ 27177 w 27176"/>
                <a:gd name="connsiteY1" fmla="*/ 0 h 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76" h="1438">
                  <a:moveTo>
                    <a:pt x="0" y="0"/>
                  </a:moveTo>
                  <a:lnTo>
                    <a:pt x="27177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EEE24A8-742B-40B0-20C9-9C5ABF1D29EB}"/>
                </a:ext>
              </a:extLst>
            </p:cNvPr>
            <p:cNvSpPr/>
            <p:nvPr/>
          </p:nvSpPr>
          <p:spPr>
            <a:xfrm>
              <a:off x="4764236" y="3636699"/>
              <a:ext cx="60119" cy="90225"/>
            </a:xfrm>
            <a:custGeom>
              <a:avLst/>
              <a:gdLst>
                <a:gd name="connsiteX0" fmla="*/ 30060 w 60119"/>
                <a:gd name="connsiteY0" fmla="*/ 9319 h 90225"/>
                <a:gd name="connsiteX1" fmla="*/ 16370 w 60119"/>
                <a:gd name="connsiteY1" fmla="*/ 18292 h 90225"/>
                <a:gd name="connsiteX2" fmla="*/ 11825 w 60119"/>
                <a:gd name="connsiteY2" fmla="*/ 45142 h 90225"/>
                <a:gd name="connsiteX3" fmla="*/ 16370 w 60119"/>
                <a:gd name="connsiteY3" fmla="*/ 72005 h 90225"/>
                <a:gd name="connsiteX4" fmla="*/ 30060 w 60119"/>
                <a:gd name="connsiteY4" fmla="*/ 80907 h 90225"/>
                <a:gd name="connsiteX5" fmla="*/ 43749 w 60119"/>
                <a:gd name="connsiteY5" fmla="*/ 72005 h 90225"/>
                <a:gd name="connsiteX6" fmla="*/ 48353 w 60119"/>
                <a:gd name="connsiteY6" fmla="*/ 45142 h 90225"/>
                <a:gd name="connsiteX7" fmla="*/ 43749 w 60119"/>
                <a:gd name="connsiteY7" fmla="*/ 18292 h 90225"/>
                <a:gd name="connsiteX8" fmla="*/ 30060 w 60119"/>
                <a:gd name="connsiteY8" fmla="*/ 9319 h 90225"/>
                <a:gd name="connsiteX9" fmla="*/ 30060 w 60119"/>
                <a:gd name="connsiteY9" fmla="*/ 0 h 90225"/>
                <a:gd name="connsiteX10" fmla="*/ 52372 w 60119"/>
                <a:gd name="connsiteY10" fmla="*/ 11591 h 90225"/>
                <a:gd name="connsiteX11" fmla="*/ 60119 w 60119"/>
                <a:gd name="connsiteY11" fmla="*/ 45142 h 90225"/>
                <a:gd name="connsiteX12" fmla="*/ 52372 w 60119"/>
                <a:gd name="connsiteY12" fmla="*/ 78692 h 90225"/>
                <a:gd name="connsiteX13" fmla="*/ 30060 w 60119"/>
                <a:gd name="connsiteY13" fmla="*/ 90225 h 90225"/>
                <a:gd name="connsiteX14" fmla="*/ 7689 w 60119"/>
                <a:gd name="connsiteY14" fmla="*/ 78692 h 90225"/>
                <a:gd name="connsiteX15" fmla="*/ 0 w 60119"/>
                <a:gd name="connsiteY15" fmla="*/ 45142 h 90225"/>
                <a:gd name="connsiteX16" fmla="*/ 7689 w 60119"/>
                <a:gd name="connsiteY16" fmla="*/ 11591 h 90225"/>
                <a:gd name="connsiteX17" fmla="*/ 30060 w 60119"/>
                <a:gd name="connsiteY17" fmla="*/ 0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25">
                  <a:moveTo>
                    <a:pt x="30060" y="9319"/>
                  </a:moveTo>
                  <a:cubicBezTo>
                    <a:pt x="24002" y="9319"/>
                    <a:pt x="19437" y="12310"/>
                    <a:pt x="16370" y="18292"/>
                  </a:cubicBezTo>
                  <a:cubicBezTo>
                    <a:pt x="13340" y="24232"/>
                    <a:pt x="11825" y="33177"/>
                    <a:pt x="11825" y="45142"/>
                  </a:cubicBezTo>
                  <a:cubicBezTo>
                    <a:pt x="11825" y="57063"/>
                    <a:pt x="13340" y="66022"/>
                    <a:pt x="16370" y="72005"/>
                  </a:cubicBezTo>
                  <a:cubicBezTo>
                    <a:pt x="19437" y="77944"/>
                    <a:pt x="24002" y="80907"/>
                    <a:pt x="30060" y="80907"/>
                  </a:cubicBezTo>
                  <a:cubicBezTo>
                    <a:pt x="36158" y="80907"/>
                    <a:pt x="40721" y="77944"/>
                    <a:pt x="43749" y="72005"/>
                  </a:cubicBezTo>
                  <a:cubicBezTo>
                    <a:pt x="46818" y="66022"/>
                    <a:pt x="48353" y="57063"/>
                    <a:pt x="48353" y="45142"/>
                  </a:cubicBezTo>
                  <a:cubicBezTo>
                    <a:pt x="48353" y="33177"/>
                    <a:pt x="46818" y="24232"/>
                    <a:pt x="43749" y="18292"/>
                  </a:cubicBezTo>
                  <a:cubicBezTo>
                    <a:pt x="40721" y="12310"/>
                    <a:pt x="36158" y="9319"/>
                    <a:pt x="30060" y="9319"/>
                  </a:cubicBezTo>
                  <a:moveTo>
                    <a:pt x="30060" y="0"/>
                  </a:moveTo>
                  <a:cubicBezTo>
                    <a:pt x="39809" y="0"/>
                    <a:pt x="47245" y="3868"/>
                    <a:pt x="52372" y="11591"/>
                  </a:cubicBezTo>
                  <a:cubicBezTo>
                    <a:pt x="57536" y="19285"/>
                    <a:pt x="60119" y="30459"/>
                    <a:pt x="60119" y="45142"/>
                  </a:cubicBezTo>
                  <a:cubicBezTo>
                    <a:pt x="60119" y="59781"/>
                    <a:pt x="57536" y="70969"/>
                    <a:pt x="52372" y="78692"/>
                  </a:cubicBezTo>
                  <a:cubicBezTo>
                    <a:pt x="47245" y="86386"/>
                    <a:pt x="39809" y="90225"/>
                    <a:pt x="30060" y="90225"/>
                  </a:cubicBezTo>
                  <a:cubicBezTo>
                    <a:pt x="20312" y="90225"/>
                    <a:pt x="12855" y="86386"/>
                    <a:pt x="7689" y="78692"/>
                  </a:cubicBezTo>
                  <a:cubicBezTo>
                    <a:pt x="2563" y="70969"/>
                    <a:pt x="0" y="59781"/>
                    <a:pt x="0" y="45142"/>
                  </a:cubicBezTo>
                  <a:cubicBezTo>
                    <a:pt x="0" y="30459"/>
                    <a:pt x="2563" y="19285"/>
                    <a:pt x="7689" y="11591"/>
                  </a:cubicBezTo>
                  <a:cubicBezTo>
                    <a:pt x="12855" y="3868"/>
                    <a:pt x="20312" y="0"/>
                    <a:pt x="30060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60B3890-C1DA-C2D7-5CA8-6EA9985596A3}"/>
                </a:ext>
              </a:extLst>
            </p:cNvPr>
            <p:cNvSpPr/>
            <p:nvPr/>
          </p:nvSpPr>
          <p:spPr>
            <a:xfrm>
              <a:off x="4845036" y="3710444"/>
              <a:ext cx="12292" cy="14797"/>
            </a:xfrm>
            <a:custGeom>
              <a:avLst/>
              <a:gdLst>
                <a:gd name="connsiteX0" fmla="*/ 0 w 12292"/>
                <a:gd name="connsiteY0" fmla="*/ 0 h 14797"/>
                <a:gd name="connsiteX1" fmla="*/ 12293 w 12292"/>
                <a:gd name="connsiteY1" fmla="*/ 0 h 14797"/>
                <a:gd name="connsiteX2" fmla="*/ 12293 w 12292"/>
                <a:gd name="connsiteY2" fmla="*/ 14798 h 14797"/>
                <a:gd name="connsiteX3" fmla="*/ 0 w 12292"/>
                <a:gd name="connsiteY3" fmla="*/ 14798 h 14797"/>
                <a:gd name="connsiteX4" fmla="*/ 0 w 12292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" h="14797">
                  <a:moveTo>
                    <a:pt x="0" y="0"/>
                  </a:moveTo>
                  <a:lnTo>
                    <a:pt x="12293" y="0"/>
                  </a:lnTo>
                  <a:lnTo>
                    <a:pt x="12293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A52F30D1-34E3-0120-A45C-2B0B7ECFAD70}"/>
                </a:ext>
              </a:extLst>
            </p:cNvPr>
            <p:cNvSpPr/>
            <p:nvPr/>
          </p:nvSpPr>
          <p:spPr>
            <a:xfrm>
              <a:off x="4878067" y="3636699"/>
              <a:ext cx="60119" cy="90225"/>
            </a:xfrm>
            <a:custGeom>
              <a:avLst/>
              <a:gdLst>
                <a:gd name="connsiteX0" fmla="*/ 30059 w 60119"/>
                <a:gd name="connsiteY0" fmla="*/ 9319 h 90225"/>
                <a:gd name="connsiteX1" fmla="*/ 16370 w 60119"/>
                <a:gd name="connsiteY1" fmla="*/ 18292 h 90225"/>
                <a:gd name="connsiteX2" fmla="*/ 11825 w 60119"/>
                <a:gd name="connsiteY2" fmla="*/ 45142 h 90225"/>
                <a:gd name="connsiteX3" fmla="*/ 16370 w 60119"/>
                <a:gd name="connsiteY3" fmla="*/ 72005 h 90225"/>
                <a:gd name="connsiteX4" fmla="*/ 30059 w 60119"/>
                <a:gd name="connsiteY4" fmla="*/ 80907 h 90225"/>
                <a:gd name="connsiteX5" fmla="*/ 43749 w 60119"/>
                <a:gd name="connsiteY5" fmla="*/ 72005 h 90225"/>
                <a:gd name="connsiteX6" fmla="*/ 48351 w 60119"/>
                <a:gd name="connsiteY6" fmla="*/ 45142 h 90225"/>
                <a:gd name="connsiteX7" fmla="*/ 43749 w 60119"/>
                <a:gd name="connsiteY7" fmla="*/ 18292 h 90225"/>
                <a:gd name="connsiteX8" fmla="*/ 30059 w 60119"/>
                <a:gd name="connsiteY8" fmla="*/ 9319 h 90225"/>
                <a:gd name="connsiteX9" fmla="*/ 30059 w 60119"/>
                <a:gd name="connsiteY9" fmla="*/ 0 h 90225"/>
                <a:gd name="connsiteX10" fmla="*/ 52371 w 60119"/>
                <a:gd name="connsiteY10" fmla="*/ 11591 h 90225"/>
                <a:gd name="connsiteX11" fmla="*/ 60119 w 60119"/>
                <a:gd name="connsiteY11" fmla="*/ 45142 h 90225"/>
                <a:gd name="connsiteX12" fmla="*/ 52371 w 60119"/>
                <a:gd name="connsiteY12" fmla="*/ 78692 h 90225"/>
                <a:gd name="connsiteX13" fmla="*/ 30059 w 60119"/>
                <a:gd name="connsiteY13" fmla="*/ 90225 h 90225"/>
                <a:gd name="connsiteX14" fmla="*/ 7689 w 60119"/>
                <a:gd name="connsiteY14" fmla="*/ 78692 h 90225"/>
                <a:gd name="connsiteX15" fmla="*/ 0 w 60119"/>
                <a:gd name="connsiteY15" fmla="*/ 45142 h 90225"/>
                <a:gd name="connsiteX16" fmla="*/ 7689 w 60119"/>
                <a:gd name="connsiteY16" fmla="*/ 11591 h 90225"/>
                <a:gd name="connsiteX17" fmla="*/ 30059 w 60119"/>
                <a:gd name="connsiteY17" fmla="*/ 0 h 9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25">
                  <a:moveTo>
                    <a:pt x="30059" y="9319"/>
                  </a:moveTo>
                  <a:cubicBezTo>
                    <a:pt x="24000" y="9319"/>
                    <a:pt x="19437" y="12310"/>
                    <a:pt x="16370" y="18292"/>
                  </a:cubicBezTo>
                  <a:cubicBezTo>
                    <a:pt x="13340" y="24232"/>
                    <a:pt x="11825" y="33177"/>
                    <a:pt x="11825" y="45142"/>
                  </a:cubicBezTo>
                  <a:cubicBezTo>
                    <a:pt x="11825" y="57063"/>
                    <a:pt x="13340" y="66022"/>
                    <a:pt x="16370" y="72005"/>
                  </a:cubicBezTo>
                  <a:cubicBezTo>
                    <a:pt x="19437" y="77944"/>
                    <a:pt x="24000" y="80907"/>
                    <a:pt x="30059" y="80907"/>
                  </a:cubicBezTo>
                  <a:cubicBezTo>
                    <a:pt x="36156" y="80907"/>
                    <a:pt x="40719" y="77944"/>
                    <a:pt x="43749" y="72005"/>
                  </a:cubicBezTo>
                  <a:cubicBezTo>
                    <a:pt x="46817" y="66022"/>
                    <a:pt x="48351" y="57063"/>
                    <a:pt x="48351" y="45142"/>
                  </a:cubicBezTo>
                  <a:cubicBezTo>
                    <a:pt x="48351" y="33177"/>
                    <a:pt x="46817" y="24232"/>
                    <a:pt x="43749" y="18292"/>
                  </a:cubicBezTo>
                  <a:cubicBezTo>
                    <a:pt x="40719" y="12310"/>
                    <a:pt x="36156" y="9319"/>
                    <a:pt x="30059" y="9319"/>
                  </a:cubicBezTo>
                  <a:moveTo>
                    <a:pt x="30059" y="0"/>
                  </a:moveTo>
                  <a:cubicBezTo>
                    <a:pt x="39808" y="0"/>
                    <a:pt x="47244" y="3868"/>
                    <a:pt x="52371" y="11591"/>
                  </a:cubicBezTo>
                  <a:cubicBezTo>
                    <a:pt x="57536" y="19285"/>
                    <a:pt x="60119" y="30459"/>
                    <a:pt x="60119" y="45142"/>
                  </a:cubicBezTo>
                  <a:cubicBezTo>
                    <a:pt x="60119" y="59781"/>
                    <a:pt x="57536" y="70969"/>
                    <a:pt x="52371" y="78692"/>
                  </a:cubicBezTo>
                  <a:cubicBezTo>
                    <a:pt x="47244" y="86386"/>
                    <a:pt x="39808" y="90225"/>
                    <a:pt x="30059" y="90225"/>
                  </a:cubicBezTo>
                  <a:cubicBezTo>
                    <a:pt x="20312" y="90225"/>
                    <a:pt x="12855" y="86386"/>
                    <a:pt x="7689" y="78692"/>
                  </a:cubicBezTo>
                  <a:cubicBezTo>
                    <a:pt x="2563" y="70969"/>
                    <a:pt x="0" y="59781"/>
                    <a:pt x="0" y="45142"/>
                  </a:cubicBezTo>
                  <a:cubicBezTo>
                    <a:pt x="0" y="30459"/>
                    <a:pt x="2563" y="19285"/>
                    <a:pt x="7689" y="11591"/>
                  </a:cubicBezTo>
                  <a:cubicBezTo>
                    <a:pt x="12855" y="3868"/>
                    <a:pt x="20312" y="0"/>
                    <a:pt x="3005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A5B1302-EEDB-61AC-5D27-D4727869E55F}"/>
                </a:ext>
              </a:extLst>
            </p:cNvPr>
            <p:cNvSpPr/>
            <p:nvPr/>
          </p:nvSpPr>
          <p:spPr>
            <a:xfrm>
              <a:off x="4766741" y="3186113"/>
              <a:ext cx="60119" cy="90245"/>
            </a:xfrm>
            <a:custGeom>
              <a:avLst/>
              <a:gdLst>
                <a:gd name="connsiteX0" fmla="*/ 30060 w 60119"/>
                <a:gd name="connsiteY0" fmla="*/ 9322 h 90245"/>
                <a:gd name="connsiteX1" fmla="*/ 16370 w 60119"/>
                <a:gd name="connsiteY1" fmla="*/ 18298 h 90245"/>
                <a:gd name="connsiteX2" fmla="*/ 11825 w 60119"/>
                <a:gd name="connsiteY2" fmla="*/ 45147 h 90245"/>
                <a:gd name="connsiteX3" fmla="*/ 16370 w 60119"/>
                <a:gd name="connsiteY3" fmla="*/ 72011 h 90245"/>
                <a:gd name="connsiteX4" fmla="*/ 30060 w 60119"/>
                <a:gd name="connsiteY4" fmla="*/ 80912 h 90245"/>
                <a:gd name="connsiteX5" fmla="*/ 43749 w 60119"/>
                <a:gd name="connsiteY5" fmla="*/ 72011 h 90245"/>
                <a:gd name="connsiteX6" fmla="*/ 48353 w 60119"/>
                <a:gd name="connsiteY6" fmla="*/ 45147 h 90245"/>
                <a:gd name="connsiteX7" fmla="*/ 43749 w 60119"/>
                <a:gd name="connsiteY7" fmla="*/ 18298 h 90245"/>
                <a:gd name="connsiteX8" fmla="*/ 30060 w 60119"/>
                <a:gd name="connsiteY8" fmla="*/ 9322 h 90245"/>
                <a:gd name="connsiteX9" fmla="*/ 30060 w 60119"/>
                <a:gd name="connsiteY9" fmla="*/ 0 h 90245"/>
                <a:gd name="connsiteX10" fmla="*/ 52372 w 60119"/>
                <a:gd name="connsiteY10" fmla="*/ 11597 h 90245"/>
                <a:gd name="connsiteX11" fmla="*/ 60119 w 60119"/>
                <a:gd name="connsiteY11" fmla="*/ 45147 h 90245"/>
                <a:gd name="connsiteX12" fmla="*/ 52372 w 60119"/>
                <a:gd name="connsiteY12" fmla="*/ 78698 h 90245"/>
                <a:gd name="connsiteX13" fmla="*/ 30060 w 60119"/>
                <a:gd name="connsiteY13" fmla="*/ 90246 h 90245"/>
                <a:gd name="connsiteX14" fmla="*/ 7689 w 60119"/>
                <a:gd name="connsiteY14" fmla="*/ 78698 h 90245"/>
                <a:gd name="connsiteX15" fmla="*/ 0 w 60119"/>
                <a:gd name="connsiteY15" fmla="*/ 45147 h 90245"/>
                <a:gd name="connsiteX16" fmla="*/ 7689 w 60119"/>
                <a:gd name="connsiteY16" fmla="*/ 11597 h 90245"/>
                <a:gd name="connsiteX17" fmla="*/ 30060 w 60119"/>
                <a:gd name="connsiteY17" fmla="*/ 0 h 9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45">
                  <a:moveTo>
                    <a:pt x="30060" y="9322"/>
                  </a:moveTo>
                  <a:cubicBezTo>
                    <a:pt x="24002" y="9322"/>
                    <a:pt x="19437" y="12316"/>
                    <a:pt x="16370" y="18298"/>
                  </a:cubicBezTo>
                  <a:cubicBezTo>
                    <a:pt x="13340" y="24238"/>
                    <a:pt x="11825" y="33182"/>
                    <a:pt x="11825" y="45147"/>
                  </a:cubicBezTo>
                  <a:cubicBezTo>
                    <a:pt x="11825" y="57069"/>
                    <a:pt x="13340" y="66028"/>
                    <a:pt x="16370" y="72011"/>
                  </a:cubicBezTo>
                  <a:cubicBezTo>
                    <a:pt x="19437" y="77950"/>
                    <a:pt x="24002" y="80912"/>
                    <a:pt x="30060" y="80912"/>
                  </a:cubicBezTo>
                  <a:cubicBezTo>
                    <a:pt x="36158" y="80912"/>
                    <a:pt x="40721" y="77950"/>
                    <a:pt x="43749" y="72011"/>
                  </a:cubicBezTo>
                  <a:cubicBezTo>
                    <a:pt x="46818" y="66028"/>
                    <a:pt x="48353" y="57069"/>
                    <a:pt x="48353" y="45147"/>
                  </a:cubicBezTo>
                  <a:cubicBezTo>
                    <a:pt x="48353" y="33182"/>
                    <a:pt x="46818" y="24238"/>
                    <a:pt x="43749" y="18298"/>
                  </a:cubicBezTo>
                  <a:cubicBezTo>
                    <a:pt x="40721" y="12316"/>
                    <a:pt x="36158" y="9322"/>
                    <a:pt x="30060" y="9322"/>
                  </a:cubicBezTo>
                  <a:moveTo>
                    <a:pt x="30060" y="0"/>
                  </a:moveTo>
                  <a:cubicBezTo>
                    <a:pt x="39808" y="0"/>
                    <a:pt x="47245" y="3866"/>
                    <a:pt x="52372" y="11597"/>
                  </a:cubicBezTo>
                  <a:cubicBezTo>
                    <a:pt x="57536" y="19290"/>
                    <a:pt x="60119" y="30464"/>
                    <a:pt x="60119" y="45147"/>
                  </a:cubicBezTo>
                  <a:cubicBezTo>
                    <a:pt x="60119" y="59787"/>
                    <a:pt x="57536" y="70975"/>
                    <a:pt x="52372" y="78698"/>
                  </a:cubicBezTo>
                  <a:cubicBezTo>
                    <a:pt x="47245" y="86392"/>
                    <a:pt x="39808" y="90246"/>
                    <a:pt x="30060" y="90246"/>
                  </a:cubicBezTo>
                  <a:cubicBezTo>
                    <a:pt x="20312" y="90246"/>
                    <a:pt x="12855" y="86392"/>
                    <a:pt x="7689" y="78698"/>
                  </a:cubicBezTo>
                  <a:cubicBezTo>
                    <a:pt x="2563" y="70975"/>
                    <a:pt x="0" y="59787"/>
                    <a:pt x="0" y="45147"/>
                  </a:cubicBezTo>
                  <a:cubicBezTo>
                    <a:pt x="0" y="30464"/>
                    <a:pt x="2563" y="19290"/>
                    <a:pt x="7689" y="11597"/>
                  </a:cubicBezTo>
                  <a:cubicBezTo>
                    <a:pt x="12855" y="3866"/>
                    <a:pt x="20312" y="0"/>
                    <a:pt x="30060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8E829CF-82FE-EB7E-4620-BAB4FFC53CFF}"/>
                </a:ext>
              </a:extLst>
            </p:cNvPr>
            <p:cNvSpPr/>
            <p:nvPr/>
          </p:nvSpPr>
          <p:spPr>
            <a:xfrm>
              <a:off x="4847541" y="3259863"/>
              <a:ext cx="12291" cy="14797"/>
            </a:xfrm>
            <a:custGeom>
              <a:avLst/>
              <a:gdLst>
                <a:gd name="connsiteX0" fmla="*/ 0 w 12291"/>
                <a:gd name="connsiteY0" fmla="*/ 0 h 14797"/>
                <a:gd name="connsiteX1" fmla="*/ 12291 w 12291"/>
                <a:gd name="connsiteY1" fmla="*/ 0 h 14797"/>
                <a:gd name="connsiteX2" fmla="*/ 12291 w 12291"/>
                <a:gd name="connsiteY2" fmla="*/ 14798 h 14797"/>
                <a:gd name="connsiteX3" fmla="*/ 0 w 12291"/>
                <a:gd name="connsiteY3" fmla="*/ 14798 h 14797"/>
                <a:gd name="connsiteX4" fmla="*/ 0 w 12291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1" h="14797">
                  <a:moveTo>
                    <a:pt x="0" y="0"/>
                  </a:moveTo>
                  <a:lnTo>
                    <a:pt x="12291" y="0"/>
                  </a:lnTo>
                  <a:lnTo>
                    <a:pt x="12291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2D18EA2F-D812-E568-DCB6-49B37B1A45D1}"/>
                </a:ext>
              </a:extLst>
            </p:cNvPr>
            <p:cNvSpPr/>
            <p:nvPr/>
          </p:nvSpPr>
          <p:spPr>
            <a:xfrm>
              <a:off x="4881911" y="3187686"/>
              <a:ext cx="56275" cy="88672"/>
            </a:xfrm>
            <a:custGeom>
              <a:avLst/>
              <a:gdLst>
                <a:gd name="connsiteX0" fmla="*/ 3670 w 56275"/>
                <a:gd name="connsiteY0" fmla="*/ 0 h 88672"/>
                <a:gd name="connsiteX1" fmla="*/ 49867 w 56275"/>
                <a:gd name="connsiteY1" fmla="*/ 0 h 88672"/>
                <a:gd name="connsiteX2" fmla="*/ 49867 w 56275"/>
                <a:gd name="connsiteY2" fmla="*/ 9908 h 88672"/>
                <a:gd name="connsiteX3" fmla="*/ 14448 w 56275"/>
                <a:gd name="connsiteY3" fmla="*/ 9908 h 88672"/>
                <a:gd name="connsiteX4" fmla="*/ 14448 w 56275"/>
                <a:gd name="connsiteY4" fmla="*/ 31221 h 88672"/>
                <a:gd name="connsiteX5" fmla="*/ 19574 w 56275"/>
                <a:gd name="connsiteY5" fmla="*/ 29941 h 88672"/>
                <a:gd name="connsiteX6" fmla="*/ 24701 w 56275"/>
                <a:gd name="connsiteY6" fmla="*/ 29481 h 88672"/>
                <a:gd name="connsiteX7" fmla="*/ 47770 w 56275"/>
                <a:gd name="connsiteY7" fmla="*/ 37462 h 88672"/>
                <a:gd name="connsiteX8" fmla="*/ 56275 w 56275"/>
                <a:gd name="connsiteY8" fmla="*/ 59077 h 88672"/>
                <a:gd name="connsiteX9" fmla="*/ 47537 w 56275"/>
                <a:gd name="connsiteY9" fmla="*/ 80921 h 88672"/>
                <a:gd name="connsiteX10" fmla="*/ 22894 w 56275"/>
                <a:gd name="connsiteY10" fmla="*/ 88672 h 88672"/>
                <a:gd name="connsiteX11" fmla="*/ 11710 w 56275"/>
                <a:gd name="connsiteY11" fmla="*/ 87738 h 88672"/>
                <a:gd name="connsiteX12" fmla="*/ 0 w 56275"/>
                <a:gd name="connsiteY12" fmla="*/ 84933 h 88672"/>
                <a:gd name="connsiteX13" fmla="*/ 0 w 56275"/>
                <a:gd name="connsiteY13" fmla="*/ 73112 h 88672"/>
                <a:gd name="connsiteX14" fmla="*/ 10836 w 56275"/>
                <a:gd name="connsiteY14" fmla="*/ 77369 h 88672"/>
                <a:gd name="connsiteX15" fmla="*/ 22661 w 56275"/>
                <a:gd name="connsiteY15" fmla="*/ 78764 h 88672"/>
                <a:gd name="connsiteX16" fmla="*/ 38624 w 56275"/>
                <a:gd name="connsiteY16" fmla="*/ 73457 h 88672"/>
                <a:gd name="connsiteX17" fmla="*/ 44507 w 56275"/>
                <a:gd name="connsiteY17" fmla="*/ 59077 h 88672"/>
                <a:gd name="connsiteX18" fmla="*/ 38624 w 56275"/>
                <a:gd name="connsiteY18" fmla="*/ 44681 h 88672"/>
                <a:gd name="connsiteX19" fmla="*/ 22661 w 56275"/>
                <a:gd name="connsiteY19" fmla="*/ 39375 h 88672"/>
                <a:gd name="connsiteX20" fmla="*/ 13225 w 56275"/>
                <a:gd name="connsiteY20" fmla="*/ 40425 h 88672"/>
                <a:gd name="connsiteX21" fmla="*/ 3670 w 56275"/>
                <a:gd name="connsiteY21" fmla="*/ 43689 h 88672"/>
                <a:gd name="connsiteX22" fmla="*/ 3670 w 56275"/>
                <a:gd name="connsiteY22" fmla="*/ 0 h 8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75" h="88672">
                  <a:moveTo>
                    <a:pt x="3670" y="0"/>
                  </a:moveTo>
                  <a:lnTo>
                    <a:pt x="49867" y="0"/>
                  </a:lnTo>
                  <a:lnTo>
                    <a:pt x="49867" y="9908"/>
                  </a:lnTo>
                  <a:lnTo>
                    <a:pt x="14448" y="9908"/>
                  </a:lnTo>
                  <a:lnTo>
                    <a:pt x="14448" y="31221"/>
                  </a:lnTo>
                  <a:cubicBezTo>
                    <a:pt x="16157" y="30646"/>
                    <a:pt x="17865" y="30214"/>
                    <a:pt x="19574" y="29941"/>
                  </a:cubicBezTo>
                  <a:cubicBezTo>
                    <a:pt x="21284" y="29639"/>
                    <a:pt x="22992" y="29481"/>
                    <a:pt x="24701" y="29481"/>
                  </a:cubicBezTo>
                  <a:cubicBezTo>
                    <a:pt x="34411" y="29481"/>
                    <a:pt x="42100" y="32141"/>
                    <a:pt x="47770" y="37462"/>
                  </a:cubicBezTo>
                  <a:cubicBezTo>
                    <a:pt x="53441" y="42783"/>
                    <a:pt x="56275" y="49988"/>
                    <a:pt x="56275" y="59077"/>
                  </a:cubicBezTo>
                  <a:cubicBezTo>
                    <a:pt x="56275" y="68439"/>
                    <a:pt x="53363" y="75715"/>
                    <a:pt x="47537" y="80921"/>
                  </a:cubicBezTo>
                  <a:cubicBezTo>
                    <a:pt x="41712" y="86084"/>
                    <a:pt x="33497" y="88672"/>
                    <a:pt x="22894" y="88672"/>
                  </a:cubicBezTo>
                  <a:cubicBezTo>
                    <a:pt x="19244" y="88672"/>
                    <a:pt x="15517" y="88356"/>
                    <a:pt x="11710" y="87738"/>
                  </a:cubicBezTo>
                  <a:cubicBezTo>
                    <a:pt x="7943" y="87119"/>
                    <a:pt x="4040" y="86184"/>
                    <a:pt x="0" y="84933"/>
                  </a:cubicBezTo>
                  <a:lnTo>
                    <a:pt x="0" y="73112"/>
                  </a:lnTo>
                  <a:cubicBezTo>
                    <a:pt x="3496" y="75011"/>
                    <a:pt x="7107" y="76434"/>
                    <a:pt x="10836" y="77369"/>
                  </a:cubicBezTo>
                  <a:cubicBezTo>
                    <a:pt x="14565" y="78304"/>
                    <a:pt x="18507" y="78764"/>
                    <a:pt x="22661" y="78764"/>
                  </a:cubicBezTo>
                  <a:cubicBezTo>
                    <a:pt x="29382" y="78764"/>
                    <a:pt x="34702" y="76995"/>
                    <a:pt x="38624" y="73457"/>
                  </a:cubicBezTo>
                  <a:cubicBezTo>
                    <a:pt x="42546" y="69934"/>
                    <a:pt x="44507" y="65131"/>
                    <a:pt x="44507" y="59077"/>
                  </a:cubicBezTo>
                  <a:cubicBezTo>
                    <a:pt x="44507" y="53022"/>
                    <a:pt x="42546" y="48219"/>
                    <a:pt x="38624" y="44681"/>
                  </a:cubicBezTo>
                  <a:cubicBezTo>
                    <a:pt x="34702" y="41144"/>
                    <a:pt x="29382" y="39375"/>
                    <a:pt x="22661" y="39375"/>
                  </a:cubicBezTo>
                  <a:cubicBezTo>
                    <a:pt x="19516" y="39375"/>
                    <a:pt x="16370" y="39720"/>
                    <a:pt x="13225" y="40425"/>
                  </a:cubicBezTo>
                  <a:cubicBezTo>
                    <a:pt x="10117" y="41129"/>
                    <a:pt x="6933" y="42208"/>
                    <a:pt x="3670" y="43689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FB5A470-CC02-6D24-9BE0-E7FA903CC972}"/>
                </a:ext>
              </a:extLst>
            </p:cNvPr>
            <p:cNvSpPr/>
            <p:nvPr/>
          </p:nvSpPr>
          <p:spPr>
            <a:xfrm>
              <a:off x="4769479" y="2737105"/>
              <a:ext cx="51789" cy="86975"/>
            </a:xfrm>
            <a:custGeom>
              <a:avLst/>
              <a:gdLst>
                <a:gd name="connsiteX0" fmla="*/ 1690 w 51789"/>
                <a:gd name="connsiteY0" fmla="*/ 77073 h 86975"/>
                <a:gd name="connsiteX1" fmla="*/ 20914 w 51789"/>
                <a:gd name="connsiteY1" fmla="*/ 77073 h 86975"/>
                <a:gd name="connsiteX2" fmla="*/ 20914 w 51789"/>
                <a:gd name="connsiteY2" fmla="*/ 10719 h 86975"/>
                <a:gd name="connsiteX3" fmla="*/ 0 w 51789"/>
                <a:gd name="connsiteY3" fmla="*/ 14914 h 86975"/>
                <a:gd name="connsiteX4" fmla="*/ 0 w 51789"/>
                <a:gd name="connsiteY4" fmla="*/ 4195 h 86975"/>
                <a:gd name="connsiteX5" fmla="*/ 20798 w 51789"/>
                <a:gd name="connsiteY5" fmla="*/ 0 h 86975"/>
                <a:gd name="connsiteX6" fmla="*/ 32565 w 51789"/>
                <a:gd name="connsiteY6" fmla="*/ 0 h 86975"/>
                <a:gd name="connsiteX7" fmla="*/ 32565 w 51789"/>
                <a:gd name="connsiteY7" fmla="*/ 77073 h 86975"/>
                <a:gd name="connsiteX8" fmla="*/ 51790 w 51789"/>
                <a:gd name="connsiteY8" fmla="*/ 77073 h 86975"/>
                <a:gd name="connsiteX9" fmla="*/ 51790 w 51789"/>
                <a:gd name="connsiteY9" fmla="*/ 86975 h 86975"/>
                <a:gd name="connsiteX10" fmla="*/ 1690 w 51789"/>
                <a:gd name="connsiteY10" fmla="*/ 86975 h 86975"/>
                <a:gd name="connsiteX11" fmla="*/ 1690 w 51789"/>
                <a:gd name="connsiteY11" fmla="*/ 77073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89" h="86975">
                  <a:moveTo>
                    <a:pt x="1690" y="77073"/>
                  </a:moveTo>
                  <a:lnTo>
                    <a:pt x="20914" y="77073"/>
                  </a:lnTo>
                  <a:lnTo>
                    <a:pt x="20914" y="10719"/>
                  </a:lnTo>
                  <a:lnTo>
                    <a:pt x="0" y="14914"/>
                  </a:lnTo>
                  <a:lnTo>
                    <a:pt x="0" y="4195"/>
                  </a:lnTo>
                  <a:lnTo>
                    <a:pt x="20798" y="0"/>
                  </a:lnTo>
                  <a:lnTo>
                    <a:pt x="32565" y="0"/>
                  </a:lnTo>
                  <a:lnTo>
                    <a:pt x="32565" y="77073"/>
                  </a:lnTo>
                  <a:lnTo>
                    <a:pt x="51790" y="77073"/>
                  </a:lnTo>
                  <a:lnTo>
                    <a:pt x="51790" y="86975"/>
                  </a:lnTo>
                  <a:lnTo>
                    <a:pt x="1690" y="86975"/>
                  </a:lnTo>
                  <a:lnTo>
                    <a:pt x="1690" y="77073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1905928-A24D-20D9-B9C8-231E158EBF6B}"/>
                </a:ext>
              </a:extLst>
            </p:cNvPr>
            <p:cNvSpPr/>
            <p:nvPr/>
          </p:nvSpPr>
          <p:spPr>
            <a:xfrm>
              <a:off x="4845036" y="2809284"/>
              <a:ext cx="12292" cy="14796"/>
            </a:xfrm>
            <a:custGeom>
              <a:avLst/>
              <a:gdLst>
                <a:gd name="connsiteX0" fmla="*/ 0 w 12292"/>
                <a:gd name="connsiteY0" fmla="*/ 0 h 14796"/>
                <a:gd name="connsiteX1" fmla="*/ 12293 w 12292"/>
                <a:gd name="connsiteY1" fmla="*/ 0 h 14796"/>
                <a:gd name="connsiteX2" fmla="*/ 12293 w 12292"/>
                <a:gd name="connsiteY2" fmla="*/ 14796 h 14796"/>
                <a:gd name="connsiteX3" fmla="*/ 0 w 12292"/>
                <a:gd name="connsiteY3" fmla="*/ 14796 h 14796"/>
                <a:gd name="connsiteX4" fmla="*/ 0 w 12292"/>
                <a:gd name="connsiteY4" fmla="*/ 0 h 1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" h="14796">
                  <a:moveTo>
                    <a:pt x="0" y="0"/>
                  </a:moveTo>
                  <a:lnTo>
                    <a:pt x="12293" y="0"/>
                  </a:lnTo>
                  <a:lnTo>
                    <a:pt x="12293" y="14796"/>
                  </a:lnTo>
                  <a:lnTo>
                    <a:pt x="0" y="14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54D11DF5-29EB-5A5C-FDB2-B0CB22EFA6F2}"/>
                </a:ext>
              </a:extLst>
            </p:cNvPr>
            <p:cNvSpPr/>
            <p:nvPr/>
          </p:nvSpPr>
          <p:spPr>
            <a:xfrm>
              <a:off x="4878067" y="2735533"/>
              <a:ext cx="60119" cy="90237"/>
            </a:xfrm>
            <a:custGeom>
              <a:avLst/>
              <a:gdLst>
                <a:gd name="connsiteX0" fmla="*/ 30059 w 60119"/>
                <a:gd name="connsiteY0" fmla="*/ 9320 h 90237"/>
                <a:gd name="connsiteX1" fmla="*/ 16370 w 60119"/>
                <a:gd name="connsiteY1" fmla="*/ 18292 h 90237"/>
                <a:gd name="connsiteX2" fmla="*/ 11825 w 60119"/>
                <a:gd name="connsiteY2" fmla="*/ 45147 h 90237"/>
                <a:gd name="connsiteX3" fmla="*/ 16370 w 60119"/>
                <a:gd name="connsiteY3" fmla="*/ 72004 h 90237"/>
                <a:gd name="connsiteX4" fmla="*/ 30059 w 60119"/>
                <a:gd name="connsiteY4" fmla="*/ 80917 h 90237"/>
                <a:gd name="connsiteX5" fmla="*/ 43749 w 60119"/>
                <a:gd name="connsiteY5" fmla="*/ 72004 h 90237"/>
                <a:gd name="connsiteX6" fmla="*/ 48351 w 60119"/>
                <a:gd name="connsiteY6" fmla="*/ 45147 h 90237"/>
                <a:gd name="connsiteX7" fmla="*/ 43749 w 60119"/>
                <a:gd name="connsiteY7" fmla="*/ 18292 h 90237"/>
                <a:gd name="connsiteX8" fmla="*/ 30059 w 60119"/>
                <a:gd name="connsiteY8" fmla="*/ 9320 h 90237"/>
                <a:gd name="connsiteX9" fmla="*/ 30059 w 60119"/>
                <a:gd name="connsiteY9" fmla="*/ 0 h 90237"/>
                <a:gd name="connsiteX10" fmla="*/ 52371 w 60119"/>
                <a:gd name="connsiteY10" fmla="*/ 11592 h 90237"/>
                <a:gd name="connsiteX11" fmla="*/ 60119 w 60119"/>
                <a:gd name="connsiteY11" fmla="*/ 45147 h 90237"/>
                <a:gd name="connsiteX12" fmla="*/ 52371 w 60119"/>
                <a:gd name="connsiteY12" fmla="*/ 78702 h 90237"/>
                <a:gd name="connsiteX13" fmla="*/ 30059 w 60119"/>
                <a:gd name="connsiteY13" fmla="*/ 90237 h 90237"/>
                <a:gd name="connsiteX14" fmla="*/ 7689 w 60119"/>
                <a:gd name="connsiteY14" fmla="*/ 78702 h 90237"/>
                <a:gd name="connsiteX15" fmla="*/ 0 w 60119"/>
                <a:gd name="connsiteY15" fmla="*/ 45147 h 90237"/>
                <a:gd name="connsiteX16" fmla="*/ 7689 w 60119"/>
                <a:gd name="connsiteY16" fmla="*/ 11592 h 90237"/>
                <a:gd name="connsiteX17" fmla="*/ 30059 w 60119"/>
                <a:gd name="connsiteY17" fmla="*/ 0 h 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37">
                  <a:moveTo>
                    <a:pt x="30059" y="9320"/>
                  </a:moveTo>
                  <a:cubicBezTo>
                    <a:pt x="24000" y="9320"/>
                    <a:pt x="19437" y="12312"/>
                    <a:pt x="16370" y="18292"/>
                  </a:cubicBezTo>
                  <a:cubicBezTo>
                    <a:pt x="13340" y="24233"/>
                    <a:pt x="11825" y="33185"/>
                    <a:pt x="11825" y="45147"/>
                  </a:cubicBezTo>
                  <a:cubicBezTo>
                    <a:pt x="11825" y="57070"/>
                    <a:pt x="13340" y="66023"/>
                    <a:pt x="16370" y="72004"/>
                  </a:cubicBezTo>
                  <a:cubicBezTo>
                    <a:pt x="19437" y="77946"/>
                    <a:pt x="24000" y="80917"/>
                    <a:pt x="30059" y="80917"/>
                  </a:cubicBezTo>
                  <a:cubicBezTo>
                    <a:pt x="36156" y="80917"/>
                    <a:pt x="40719" y="77946"/>
                    <a:pt x="43749" y="72004"/>
                  </a:cubicBezTo>
                  <a:cubicBezTo>
                    <a:pt x="46817" y="66023"/>
                    <a:pt x="48351" y="57070"/>
                    <a:pt x="48351" y="45147"/>
                  </a:cubicBezTo>
                  <a:cubicBezTo>
                    <a:pt x="48351" y="33185"/>
                    <a:pt x="46817" y="24233"/>
                    <a:pt x="43749" y="18292"/>
                  </a:cubicBezTo>
                  <a:cubicBezTo>
                    <a:pt x="40719" y="12312"/>
                    <a:pt x="36156" y="9320"/>
                    <a:pt x="30059" y="9320"/>
                  </a:cubicBezTo>
                  <a:moveTo>
                    <a:pt x="30059" y="0"/>
                  </a:moveTo>
                  <a:cubicBezTo>
                    <a:pt x="39808" y="0"/>
                    <a:pt x="47244" y="3864"/>
                    <a:pt x="52371" y="11592"/>
                  </a:cubicBezTo>
                  <a:cubicBezTo>
                    <a:pt x="57536" y="19282"/>
                    <a:pt x="60119" y="30467"/>
                    <a:pt x="60119" y="45147"/>
                  </a:cubicBezTo>
                  <a:cubicBezTo>
                    <a:pt x="60119" y="59788"/>
                    <a:pt x="57536" y="70974"/>
                    <a:pt x="52371" y="78702"/>
                  </a:cubicBezTo>
                  <a:cubicBezTo>
                    <a:pt x="47244" y="86392"/>
                    <a:pt x="39808" y="90237"/>
                    <a:pt x="30059" y="90237"/>
                  </a:cubicBezTo>
                  <a:cubicBezTo>
                    <a:pt x="20312" y="90237"/>
                    <a:pt x="12855" y="86392"/>
                    <a:pt x="7689" y="78702"/>
                  </a:cubicBezTo>
                  <a:cubicBezTo>
                    <a:pt x="2563" y="70974"/>
                    <a:pt x="0" y="59788"/>
                    <a:pt x="0" y="45147"/>
                  </a:cubicBezTo>
                  <a:cubicBezTo>
                    <a:pt x="0" y="30467"/>
                    <a:pt x="2563" y="19282"/>
                    <a:pt x="7689" y="11592"/>
                  </a:cubicBezTo>
                  <a:cubicBezTo>
                    <a:pt x="12855" y="3864"/>
                    <a:pt x="20312" y="0"/>
                    <a:pt x="3005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C141CD71-B34F-B6C0-DB82-608252DCAEB2}"/>
                </a:ext>
              </a:extLst>
            </p:cNvPr>
            <p:cNvSpPr/>
            <p:nvPr/>
          </p:nvSpPr>
          <p:spPr>
            <a:xfrm>
              <a:off x="4771984" y="2286525"/>
              <a:ext cx="51788" cy="86975"/>
            </a:xfrm>
            <a:custGeom>
              <a:avLst/>
              <a:gdLst>
                <a:gd name="connsiteX0" fmla="*/ 1690 w 51788"/>
                <a:gd name="connsiteY0" fmla="*/ 77071 h 86975"/>
                <a:gd name="connsiteX1" fmla="*/ 20914 w 51788"/>
                <a:gd name="connsiteY1" fmla="*/ 77071 h 86975"/>
                <a:gd name="connsiteX2" fmla="*/ 20914 w 51788"/>
                <a:gd name="connsiteY2" fmla="*/ 10718 h 86975"/>
                <a:gd name="connsiteX3" fmla="*/ 0 w 51788"/>
                <a:gd name="connsiteY3" fmla="*/ 14913 h 86975"/>
                <a:gd name="connsiteX4" fmla="*/ 0 w 51788"/>
                <a:gd name="connsiteY4" fmla="*/ 4193 h 86975"/>
                <a:gd name="connsiteX5" fmla="*/ 20798 w 51788"/>
                <a:gd name="connsiteY5" fmla="*/ 0 h 86975"/>
                <a:gd name="connsiteX6" fmla="*/ 32564 w 51788"/>
                <a:gd name="connsiteY6" fmla="*/ 0 h 86975"/>
                <a:gd name="connsiteX7" fmla="*/ 32564 w 51788"/>
                <a:gd name="connsiteY7" fmla="*/ 77071 h 86975"/>
                <a:gd name="connsiteX8" fmla="*/ 51788 w 51788"/>
                <a:gd name="connsiteY8" fmla="*/ 77071 h 86975"/>
                <a:gd name="connsiteX9" fmla="*/ 51788 w 51788"/>
                <a:gd name="connsiteY9" fmla="*/ 86975 h 86975"/>
                <a:gd name="connsiteX10" fmla="*/ 1690 w 51788"/>
                <a:gd name="connsiteY10" fmla="*/ 86975 h 86975"/>
                <a:gd name="connsiteX11" fmla="*/ 1690 w 51788"/>
                <a:gd name="connsiteY11" fmla="*/ 77071 h 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788" h="86975">
                  <a:moveTo>
                    <a:pt x="1690" y="77071"/>
                  </a:moveTo>
                  <a:lnTo>
                    <a:pt x="20914" y="77071"/>
                  </a:lnTo>
                  <a:lnTo>
                    <a:pt x="20914" y="10718"/>
                  </a:lnTo>
                  <a:lnTo>
                    <a:pt x="0" y="14913"/>
                  </a:lnTo>
                  <a:lnTo>
                    <a:pt x="0" y="4193"/>
                  </a:lnTo>
                  <a:lnTo>
                    <a:pt x="20798" y="0"/>
                  </a:lnTo>
                  <a:lnTo>
                    <a:pt x="32564" y="0"/>
                  </a:lnTo>
                  <a:lnTo>
                    <a:pt x="32564" y="77071"/>
                  </a:lnTo>
                  <a:lnTo>
                    <a:pt x="51788" y="77071"/>
                  </a:lnTo>
                  <a:lnTo>
                    <a:pt x="51788" y="86975"/>
                  </a:lnTo>
                  <a:lnTo>
                    <a:pt x="1690" y="86975"/>
                  </a:lnTo>
                  <a:lnTo>
                    <a:pt x="1690" y="77071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E78C53D-06EC-8D3A-BCAA-48CDB44966B1}"/>
                </a:ext>
              </a:extLst>
            </p:cNvPr>
            <p:cNvSpPr/>
            <p:nvPr/>
          </p:nvSpPr>
          <p:spPr>
            <a:xfrm>
              <a:off x="4847541" y="2358703"/>
              <a:ext cx="12291" cy="14797"/>
            </a:xfrm>
            <a:custGeom>
              <a:avLst/>
              <a:gdLst>
                <a:gd name="connsiteX0" fmla="*/ 0 w 12291"/>
                <a:gd name="connsiteY0" fmla="*/ 0 h 14797"/>
                <a:gd name="connsiteX1" fmla="*/ 12291 w 12291"/>
                <a:gd name="connsiteY1" fmla="*/ 0 h 14797"/>
                <a:gd name="connsiteX2" fmla="*/ 12291 w 12291"/>
                <a:gd name="connsiteY2" fmla="*/ 14798 h 14797"/>
                <a:gd name="connsiteX3" fmla="*/ 0 w 12291"/>
                <a:gd name="connsiteY3" fmla="*/ 14798 h 14797"/>
                <a:gd name="connsiteX4" fmla="*/ 0 w 12291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1" h="14797">
                  <a:moveTo>
                    <a:pt x="0" y="0"/>
                  </a:moveTo>
                  <a:lnTo>
                    <a:pt x="12291" y="0"/>
                  </a:lnTo>
                  <a:lnTo>
                    <a:pt x="12291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9F2C705A-6B14-A153-9638-9C0C3056FE5B}"/>
                </a:ext>
              </a:extLst>
            </p:cNvPr>
            <p:cNvSpPr/>
            <p:nvPr/>
          </p:nvSpPr>
          <p:spPr>
            <a:xfrm>
              <a:off x="4881911" y="2286525"/>
              <a:ext cx="56275" cy="88663"/>
            </a:xfrm>
            <a:custGeom>
              <a:avLst/>
              <a:gdLst>
                <a:gd name="connsiteX0" fmla="*/ 3670 w 56275"/>
                <a:gd name="connsiteY0" fmla="*/ 0 h 88663"/>
                <a:gd name="connsiteX1" fmla="*/ 49867 w 56275"/>
                <a:gd name="connsiteY1" fmla="*/ 0 h 88663"/>
                <a:gd name="connsiteX2" fmla="*/ 49867 w 56275"/>
                <a:gd name="connsiteY2" fmla="*/ 9903 h 88663"/>
                <a:gd name="connsiteX3" fmla="*/ 14448 w 56275"/>
                <a:gd name="connsiteY3" fmla="*/ 9903 h 88663"/>
                <a:gd name="connsiteX4" fmla="*/ 14448 w 56275"/>
                <a:gd name="connsiteY4" fmla="*/ 31224 h 88663"/>
                <a:gd name="connsiteX5" fmla="*/ 19574 w 56275"/>
                <a:gd name="connsiteY5" fmla="*/ 29942 h 88663"/>
                <a:gd name="connsiteX6" fmla="*/ 24701 w 56275"/>
                <a:gd name="connsiteY6" fmla="*/ 29476 h 88663"/>
                <a:gd name="connsiteX7" fmla="*/ 47770 w 56275"/>
                <a:gd name="connsiteY7" fmla="*/ 37458 h 88663"/>
                <a:gd name="connsiteX8" fmla="*/ 56275 w 56275"/>
                <a:gd name="connsiteY8" fmla="*/ 59071 h 88663"/>
                <a:gd name="connsiteX9" fmla="*/ 47537 w 56275"/>
                <a:gd name="connsiteY9" fmla="*/ 80917 h 88663"/>
                <a:gd name="connsiteX10" fmla="*/ 22894 w 56275"/>
                <a:gd name="connsiteY10" fmla="*/ 88664 h 88663"/>
                <a:gd name="connsiteX11" fmla="*/ 11710 w 56275"/>
                <a:gd name="connsiteY11" fmla="*/ 87732 h 88663"/>
                <a:gd name="connsiteX12" fmla="*/ 0 w 56275"/>
                <a:gd name="connsiteY12" fmla="*/ 84936 h 88663"/>
                <a:gd name="connsiteX13" fmla="*/ 0 w 56275"/>
                <a:gd name="connsiteY13" fmla="*/ 73109 h 88663"/>
                <a:gd name="connsiteX14" fmla="*/ 10836 w 56275"/>
                <a:gd name="connsiteY14" fmla="*/ 77363 h 88663"/>
                <a:gd name="connsiteX15" fmla="*/ 22661 w 56275"/>
                <a:gd name="connsiteY15" fmla="*/ 78761 h 88663"/>
                <a:gd name="connsiteX16" fmla="*/ 38624 w 56275"/>
                <a:gd name="connsiteY16" fmla="*/ 73459 h 88663"/>
                <a:gd name="connsiteX17" fmla="*/ 44507 w 56275"/>
                <a:gd name="connsiteY17" fmla="*/ 59071 h 88663"/>
                <a:gd name="connsiteX18" fmla="*/ 38624 w 56275"/>
                <a:gd name="connsiteY18" fmla="*/ 44681 h 88663"/>
                <a:gd name="connsiteX19" fmla="*/ 22661 w 56275"/>
                <a:gd name="connsiteY19" fmla="*/ 39381 h 88663"/>
                <a:gd name="connsiteX20" fmla="*/ 13225 w 56275"/>
                <a:gd name="connsiteY20" fmla="*/ 40429 h 88663"/>
                <a:gd name="connsiteX21" fmla="*/ 3670 w 56275"/>
                <a:gd name="connsiteY21" fmla="*/ 43690 h 88663"/>
                <a:gd name="connsiteX22" fmla="*/ 3670 w 56275"/>
                <a:gd name="connsiteY22" fmla="*/ 0 h 8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275" h="88663">
                  <a:moveTo>
                    <a:pt x="3670" y="0"/>
                  </a:moveTo>
                  <a:lnTo>
                    <a:pt x="49867" y="0"/>
                  </a:lnTo>
                  <a:lnTo>
                    <a:pt x="49867" y="9903"/>
                  </a:lnTo>
                  <a:lnTo>
                    <a:pt x="14448" y="9903"/>
                  </a:lnTo>
                  <a:lnTo>
                    <a:pt x="14448" y="31224"/>
                  </a:lnTo>
                  <a:cubicBezTo>
                    <a:pt x="16157" y="30641"/>
                    <a:pt x="17865" y="30214"/>
                    <a:pt x="19574" y="29942"/>
                  </a:cubicBezTo>
                  <a:cubicBezTo>
                    <a:pt x="21284" y="29632"/>
                    <a:pt x="22992" y="29476"/>
                    <a:pt x="24701" y="29476"/>
                  </a:cubicBezTo>
                  <a:cubicBezTo>
                    <a:pt x="34411" y="29476"/>
                    <a:pt x="42100" y="32137"/>
                    <a:pt x="47770" y="37458"/>
                  </a:cubicBezTo>
                  <a:cubicBezTo>
                    <a:pt x="53441" y="42779"/>
                    <a:pt x="56275" y="49984"/>
                    <a:pt x="56275" y="59071"/>
                  </a:cubicBezTo>
                  <a:cubicBezTo>
                    <a:pt x="56275" y="68430"/>
                    <a:pt x="53363" y="75712"/>
                    <a:pt x="47537" y="80917"/>
                  </a:cubicBezTo>
                  <a:cubicBezTo>
                    <a:pt x="41712" y="86081"/>
                    <a:pt x="33497" y="88664"/>
                    <a:pt x="22894" y="88664"/>
                  </a:cubicBezTo>
                  <a:cubicBezTo>
                    <a:pt x="19244" y="88664"/>
                    <a:pt x="15517" y="88353"/>
                    <a:pt x="11710" y="87732"/>
                  </a:cubicBezTo>
                  <a:cubicBezTo>
                    <a:pt x="7943" y="87111"/>
                    <a:pt x="4040" y="86179"/>
                    <a:pt x="0" y="84936"/>
                  </a:cubicBezTo>
                  <a:lnTo>
                    <a:pt x="0" y="73109"/>
                  </a:lnTo>
                  <a:cubicBezTo>
                    <a:pt x="3496" y="75012"/>
                    <a:pt x="7107" y="76430"/>
                    <a:pt x="10836" y="77363"/>
                  </a:cubicBezTo>
                  <a:cubicBezTo>
                    <a:pt x="14565" y="78295"/>
                    <a:pt x="18507" y="78761"/>
                    <a:pt x="22661" y="78761"/>
                  </a:cubicBezTo>
                  <a:cubicBezTo>
                    <a:pt x="29382" y="78761"/>
                    <a:pt x="34702" y="76994"/>
                    <a:pt x="38624" y="73459"/>
                  </a:cubicBezTo>
                  <a:cubicBezTo>
                    <a:pt x="42546" y="69926"/>
                    <a:pt x="44507" y="65129"/>
                    <a:pt x="44507" y="59071"/>
                  </a:cubicBezTo>
                  <a:cubicBezTo>
                    <a:pt x="44507" y="53012"/>
                    <a:pt x="42546" y="48215"/>
                    <a:pt x="38624" y="44681"/>
                  </a:cubicBezTo>
                  <a:cubicBezTo>
                    <a:pt x="34702" y="41148"/>
                    <a:pt x="29382" y="39381"/>
                    <a:pt x="22661" y="39381"/>
                  </a:cubicBezTo>
                  <a:cubicBezTo>
                    <a:pt x="19516" y="39381"/>
                    <a:pt x="16370" y="39730"/>
                    <a:pt x="13225" y="40429"/>
                  </a:cubicBezTo>
                  <a:cubicBezTo>
                    <a:pt x="10117" y="41128"/>
                    <a:pt x="6933" y="42215"/>
                    <a:pt x="3670" y="4369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1603DC1B-30ED-6440-3677-4F67EE18E3C0}"/>
                </a:ext>
              </a:extLst>
            </p:cNvPr>
            <p:cNvSpPr/>
            <p:nvPr/>
          </p:nvSpPr>
          <p:spPr>
            <a:xfrm>
              <a:off x="4765110" y="1834371"/>
              <a:ext cx="55225" cy="88548"/>
            </a:xfrm>
            <a:custGeom>
              <a:avLst/>
              <a:gdLst>
                <a:gd name="connsiteX0" fmla="*/ 14155 w 55225"/>
                <a:gd name="connsiteY0" fmla="*/ 78645 h 88548"/>
                <a:gd name="connsiteX1" fmla="*/ 55225 w 55225"/>
                <a:gd name="connsiteY1" fmla="*/ 78645 h 88548"/>
                <a:gd name="connsiteX2" fmla="*/ 55225 w 55225"/>
                <a:gd name="connsiteY2" fmla="*/ 88549 h 88548"/>
                <a:gd name="connsiteX3" fmla="*/ 0 w 55225"/>
                <a:gd name="connsiteY3" fmla="*/ 88549 h 88548"/>
                <a:gd name="connsiteX4" fmla="*/ 0 w 55225"/>
                <a:gd name="connsiteY4" fmla="*/ 78645 h 88548"/>
                <a:gd name="connsiteX5" fmla="*/ 18233 w 55225"/>
                <a:gd name="connsiteY5" fmla="*/ 60061 h 88548"/>
                <a:gd name="connsiteX6" fmla="*/ 32797 w 55225"/>
                <a:gd name="connsiteY6" fmla="*/ 44973 h 88548"/>
                <a:gd name="connsiteX7" fmla="*/ 40662 w 55225"/>
                <a:gd name="connsiteY7" fmla="*/ 34254 h 88548"/>
                <a:gd name="connsiteX8" fmla="*/ 42934 w 55225"/>
                <a:gd name="connsiteY8" fmla="*/ 25574 h 88548"/>
                <a:gd name="connsiteX9" fmla="*/ 38040 w 55225"/>
                <a:gd name="connsiteY9" fmla="*/ 14273 h 88548"/>
                <a:gd name="connsiteX10" fmla="*/ 25399 w 55225"/>
                <a:gd name="connsiteY10" fmla="*/ 9904 h 88548"/>
                <a:gd name="connsiteX11" fmla="*/ 13689 w 55225"/>
                <a:gd name="connsiteY11" fmla="*/ 11826 h 88548"/>
                <a:gd name="connsiteX12" fmla="*/ 582 w 55225"/>
                <a:gd name="connsiteY12" fmla="*/ 17652 h 88548"/>
                <a:gd name="connsiteX13" fmla="*/ 582 w 55225"/>
                <a:gd name="connsiteY13" fmla="*/ 5767 h 88548"/>
                <a:gd name="connsiteX14" fmla="*/ 13865 w 55225"/>
                <a:gd name="connsiteY14" fmla="*/ 1456 h 88548"/>
                <a:gd name="connsiteX15" fmla="*/ 25166 w 55225"/>
                <a:gd name="connsiteY15" fmla="*/ 0 h 88548"/>
                <a:gd name="connsiteX16" fmla="*/ 46721 w 55225"/>
                <a:gd name="connsiteY16" fmla="*/ 6758 h 88548"/>
                <a:gd name="connsiteX17" fmla="*/ 54759 w 55225"/>
                <a:gd name="connsiteY17" fmla="*/ 24817 h 88548"/>
                <a:gd name="connsiteX18" fmla="*/ 52720 w 55225"/>
                <a:gd name="connsiteY18" fmla="*/ 35012 h 88548"/>
                <a:gd name="connsiteX19" fmla="*/ 45439 w 55225"/>
                <a:gd name="connsiteY19" fmla="*/ 46313 h 88548"/>
                <a:gd name="connsiteX20" fmla="*/ 36176 w 55225"/>
                <a:gd name="connsiteY20" fmla="*/ 56100 h 88548"/>
                <a:gd name="connsiteX21" fmla="*/ 14155 w 55225"/>
                <a:gd name="connsiteY21" fmla="*/ 78645 h 8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225" h="88548">
                  <a:moveTo>
                    <a:pt x="14155" y="78645"/>
                  </a:moveTo>
                  <a:lnTo>
                    <a:pt x="55225" y="78645"/>
                  </a:lnTo>
                  <a:lnTo>
                    <a:pt x="55225" y="88549"/>
                  </a:lnTo>
                  <a:lnTo>
                    <a:pt x="0" y="88549"/>
                  </a:lnTo>
                  <a:lnTo>
                    <a:pt x="0" y="78645"/>
                  </a:lnTo>
                  <a:cubicBezTo>
                    <a:pt x="4465" y="74024"/>
                    <a:pt x="10544" y="67829"/>
                    <a:pt x="18233" y="60061"/>
                  </a:cubicBezTo>
                  <a:cubicBezTo>
                    <a:pt x="25962" y="52255"/>
                    <a:pt x="30817" y="47226"/>
                    <a:pt x="32797" y="44973"/>
                  </a:cubicBezTo>
                  <a:cubicBezTo>
                    <a:pt x="36565" y="40740"/>
                    <a:pt x="39186" y="37167"/>
                    <a:pt x="40662" y="34254"/>
                  </a:cubicBezTo>
                  <a:cubicBezTo>
                    <a:pt x="42176" y="31303"/>
                    <a:pt x="42934" y="28409"/>
                    <a:pt x="42934" y="25574"/>
                  </a:cubicBezTo>
                  <a:cubicBezTo>
                    <a:pt x="42934" y="20953"/>
                    <a:pt x="41303" y="17185"/>
                    <a:pt x="38040" y="14273"/>
                  </a:cubicBezTo>
                  <a:cubicBezTo>
                    <a:pt x="34817" y="11360"/>
                    <a:pt x="30604" y="9904"/>
                    <a:pt x="25399" y="9904"/>
                  </a:cubicBezTo>
                  <a:cubicBezTo>
                    <a:pt x="21709" y="9904"/>
                    <a:pt x="17806" y="10544"/>
                    <a:pt x="13689" y="11826"/>
                  </a:cubicBezTo>
                  <a:cubicBezTo>
                    <a:pt x="9612" y="13108"/>
                    <a:pt x="5243" y="15049"/>
                    <a:pt x="582" y="17652"/>
                  </a:cubicBezTo>
                  <a:lnTo>
                    <a:pt x="582" y="5767"/>
                  </a:lnTo>
                  <a:cubicBezTo>
                    <a:pt x="5321" y="3864"/>
                    <a:pt x="9747" y="2427"/>
                    <a:pt x="13865" y="1456"/>
                  </a:cubicBezTo>
                  <a:cubicBezTo>
                    <a:pt x="17982" y="485"/>
                    <a:pt x="21748" y="0"/>
                    <a:pt x="25166" y="0"/>
                  </a:cubicBezTo>
                  <a:cubicBezTo>
                    <a:pt x="34176" y="0"/>
                    <a:pt x="41361" y="2253"/>
                    <a:pt x="46721" y="6758"/>
                  </a:cubicBezTo>
                  <a:cubicBezTo>
                    <a:pt x="52080" y="11263"/>
                    <a:pt x="54759" y="17282"/>
                    <a:pt x="54759" y="24817"/>
                  </a:cubicBezTo>
                  <a:cubicBezTo>
                    <a:pt x="54759" y="28390"/>
                    <a:pt x="54079" y="31788"/>
                    <a:pt x="52720" y="35012"/>
                  </a:cubicBezTo>
                  <a:cubicBezTo>
                    <a:pt x="51400" y="38196"/>
                    <a:pt x="48973" y="41963"/>
                    <a:pt x="45439" y="46313"/>
                  </a:cubicBezTo>
                  <a:cubicBezTo>
                    <a:pt x="44468" y="47439"/>
                    <a:pt x="41381" y="50702"/>
                    <a:pt x="36176" y="56100"/>
                  </a:cubicBezTo>
                  <a:cubicBezTo>
                    <a:pt x="30972" y="61460"/>
                    <a:pt x="23632" y="68975"/>
                    <a:pt x="14155" y="78645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9006124-510B-0C28-DBDB-25E0C5653AEF}"/>
                </a:ext>
              </a:extLst>
            </p:cNvPr>
            <p:cNvSpPr/>
            <p:nvPr/>
          </p:nvSpPr>
          <p:spPr>
            <a:xfrm>
              <a:off x="4845036" y="1908122"/>
              <a:ext cx="12292" cy="14797"/>
            </a:xfrm>
            <a:custGeom>
              <a:avLst/>
              <a:gdLst>
                <a:gd name="connsiteX0" fmla="*/ 0 w 12292"/>
                <a:gd name="connsiteY0" fmla="*/ 0 h 14797"/>
                <a:gd name="connsiteX1" fmla="*/ 12293 w 12292"/>
                <a:gd name="connsiteY1" fmla="*/ 0 h 14797"/>
                <a:gd name="connsiteX2" fmla="*/ 12293 w 12292"/>
                <a:gd name="connsiteY2" fmla="*/ 14798 h 14797"/>
                <a:gd name="connsiteX3" fmla="*/ 0 w 12292"/>
                <a:gd name="connsiteY3" fmla="*/ 14798 h 14797"/>
                <a:gd name="connsiteX4" fmla="*/ 0 w 12292"/>
                <a:gd name="connsiteY4" fmla="*/ 0 h 1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" h="14797">
                  <a:moveTo>
                    <a:pt x="0" y="0"/>
                  </a:moveTo>
                  <a:lnTo>
                    <a:pt x="12293" y="0"/>
                  </a:lnTo>
                  <a:lnTo>
                    <a:pt x="12293" y="14798"/>
                  </a:lnTo>
                  <a:lnTo>
                    <a:pt x="0" y="1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B8F4BD07-777C-14D9-4359-52B438A58D0E}"/>
                </a:ext>
              </a:extLst>
            </p:cNvPr>
            <p:cNvSpPr/>
            <p:nvPr/>
          </p:nvSpPr>
          <p:spPr>
            <a:xfrm>
              <a:off x="4878067" y="1834371"/>
              <a:ext cx="60119" cy="90238"/>
            </a:xfrm>
            <a:custGeom>
              <a:avLst/>
              <a:gdLst>
                <a:gd name="connsiteX0" fmla="*/ 30059 w 60119"/>
                <a:gd name="connsiteY0" fmla="*/ 9321 h 90238"/>
                <a:gd name="connsiteX1" fmla="*/ 16370 w 60119"/>
                <a:gd name="connsiteY1" fmla="*/ 18292 h 90238"/>
                <a:gd name="connsiteX2" fmla="*/ 11825 w 60119"/>
                <a:gd name="connsiteY2" fmla="*/ 45148 h 90238"/>
                <a:gd name="connsiteX3" fmla="*/ 16370 w 60119"/>
                <a:gd name="connsiteY3" fmla="*/ 72004 h 90238"/>
                <a:gd name="connsiteX4" fmla="*/ 30059 w 60119"/>
                <a:gd name="connsiteY4" fmla="*/ 80917 h 90238"/>
                <a:gd name="connsiteX5" fmla="*/ 43749 w 60119"/>
                <a:gd name="connsiteY5" fmla="*/ 72004 h 90238"/>
                <a:gd name="connsiteX6" fmla="*/ 48351 w 60119"/>
                <a:gd name="connsiteY6" fmla="*/ 45148 h 90238"/>
                <a:gd name="connsiteX7" fmla="*/ 43749 w 60119"/>
                <a:gd name="connsiteY7" fmla="*/ 18292 h 90238"/>
                <a:gd name="connsiteX8" fmla="*/ 30059 w 60119"/>
                <a:gd name="connsiteY8" fmla="*/ 9321 h 90238"/>
                <a:gd name="connsiteX9" fmla="*/ 30059 w 60119"/>
                <a:gd name="connsiteY9" fmla="*/ 0 h 90238"/>
                <a:gd name="connsiteX10" fmla="*/ 52371 w 60119"/>
                <a:gd name="connsiteY10" fmla="*/ 11593 h 90238"/>
                <a:gd name="connsiteX11" fmla="*/ 60119 w 60119"/>
                <a:gd name="connsiteY11" fmla="*/ 45148 h 90238"/>
                <a:gd name="connsiteX12" fmla="*/ 52371 w 60119"/>
                <a:gd name="connsiteY12" fmla="*/ 78704 h 90238"/>
                <a:gd name="connsiteX13" fmla="*/ 30059 w 60119"/>
                <a:gd name="connsiteY13" fmla="*/ 90238 h 90238"/>
                <a:gd name="connsiteX14" fmla="*/ 7689 w 60119"/>
                <a:gd name="connsiteY14" fmla="*/ 78704 h 90238"/>
                <a:gd name="connsiteX15" fmla="*/ 0 w 60119"/>
                <a:gd name="connsiteY15" fmla="*/ 45148 h 90238"/>
                <a:gd name="connsiteX16" fmla="*/ 7689 w 60119"/>
                <a:gd name="connsiteY16" fmla="*/ 11593 h 90238"/>
                <a:gd name="connsiteX17" fmla="*/ 30059 w 60119"/>
                <a:gd name="connsiteY17" fmla="*/ 0 h 9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19" h="90238">
                  <a:moveTo>
                    <a:pt x="30059" y="9321"/>
                  </a:moveTo>
                  <a:cubicBezTo>
                    <a:pt x="24000" y="9321"/>
                    <a:pt x="19437" y="12311"/>
                    <a:pt x="16370" y="18292"/>
                  </a:cubicBezTo>
                  <a:cubicBezTo>
                    <a:pt x="13340" y="24234"/>
                    <a:pt x="11825" y="33186"/>
                    <a:pt x="11825" y="45148"/>
                  </a:cubicBezTo>
                  <a:cubicBezTo>
                    <a:pt x="11825" y="57071"/>
                    <a:pt x="13340" y="66023"/>
                    <a:pt x="16370" y="72004"/>
                  </a:cubicBezTo>
                  <a:cubicBezTo>
                    <a:pt x="19437" y="77946"/>
                    <a:pt x="24000" y="80917"/>
                    <a:pt x="30059" y="80917"/>
                  </a:cubicBezTo>
                  <a:cubicBezTo>
                    <a:pt x="36156" y="80917"/>
                    <a:pt x="40719" y="77946"/>
                    <a:pt x="43749" y="72004"/>
                  </a:cubicBezTo>
                  <a:cubicBezTo>
                    <a:pt x="46817" y="66023"/>
                    <a:pt x="48351" y="57071"/>
                    <a:pt x="48351" y="45148"/>
                  </a:cubicBezTo>
                  <a:cubicBezTo>
                    <a:pt x="48351" y="33186"/>
                    <a:pt x="46817" y="24234"/>
                    <a:pt x="43749" y="18292"/>
                  </a:cubicBezTo>
                  <a:cubicBezTo>
                    <a:pt x="40719" y="12311"/>
                    <a:pt x="36156" y="9321"/>
                    <a:pt x="30059" y="9321"/>
                  </a:cubicBezTo>
                  <a:moveTo>
                    <a:pt x="30059" y="0"/>
                  </a:moveTo>
                  <a:cubicBezTo>
                    <a:pt x="39808" y="0"/>
                    <a:pt x="47244" y="3864"/>
                    <a:pt x="52371" y="11593"/>
                  </a:cubicBezTo>
                  <a:cubicBezTo>
                    <a:pt x="57536" y="19283"/>
                    <a:pt x="60119" y="30468"/>
                    <a:pt x="60119" y="45148"/>
                  </a:cubicBezTo>
                  <a:cubicBezTo>
                    <a:pt x="60119" y="59789"/>
                    <a:pt x="57536" y="70974"/>
                    <a:pt x="52371" y="78704"/>
                  </a:cubicBezTo>
                  <a:cubicBezTo>
                    <a:pt x="47244" y="86393"/>
                    <a:pt x="39808" y="90238"/>
                    <a:pt x="30059" y="90238"/>
                  </a:cubicBezTo>
                  <a:cubicBezTo>
                    <a:pt x="20312" y="90238"/>
                    <a:pt x="12855" y="86393"/>
                    <a:pt x="7689" y="78704"/>
                  </a:cubicBezTo>
                  <a:cubicBezTo>
                    <a:pt x="2563" y="70974"/>
                    <a:pt x="0" y="59789"/>
                    <a:pt x="0" y="45148"/>
                  </a:cubicBezTo>
                  <a:cubicBezTo>
                    <a:pt x="0" y="30468"/>
                    <a:pt x="2563" y="19283"/>
                    <a:pt x="7689" y="11593"/>
                  </a:cubicBezTo>
                  <a:cubicBezTo>
                    <a:pt x="12855" y="3864"/>
                    <a:pt x="20312" y="0"/>
                    <a:pt x="3005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F9F372B-8844-1B1D-8E50-FF67EFDF9F04}"/>
                </a:ext>
              </a:extLst>
            </p:cNvPr>
            <p:cNvSpPr/>
            <p:nvPr/>
          </p:nvSpPr>
          <p:spPr>
            <a:xfrm>
              <a:off x="4626023" y="2840943"/>
              <a:ext cx="87711" cy="72082"/>
            </a:xfrm>
            <a:custGeom>
              <a:avLst/>
              <a:gdLst>
                <a:gd name="connsiteX0" fmla="*/ 22029 w 87711"/>
                <a:gd name="connsiteY0" fmla="*/ 0 h 72082"/>
                <a:gd name="connsiteX1" fmla="*/ 41363 w 87711"/>
                <a:gd name="connsiteY1" fmla="*/ 4986 h 72082"/>
                <a:gd name="connsiteX2" fmla="*/ 56723 w 87711"/>
                <a:gd name="connsiteY2" fmla="*/ 17650 h 72082"/>
                <a:gd name="connsiteX3" fmla="*/ 62517 w 87711"/>
                <a:gd name="connsiteY3" fmla="*/ 33279 h 72082"/>
                <a:gd name="connsiteX4" fmla="*/ 59957 w 87711"/>
                <a:gd name="connsiteY4" fmla="*/ 41161 h 72082"/>
                <a:gd name="connsiteX5" fmla="*/ 53624 w 87711"/>
                <a:gd name="connsiteY5" fmla="*/ 45944 h 72082"/>
                <a:gd name="connsiteX6" fmla="*/ 69186 w 87711"/>
                <a:gd name="connsiteY6" fmla="*/ 49986 h 72082"/>
                <a:gd name="connsiteX7" fmla="*/ 81245 w 87711"/>
                <a:gd name="connsiteY7" fmla="*/ 52749 h 72082"/>
                <a:gd name="connsiteX8" fmla="*/ 82120 w 87711"/>
                <a:gd name="connsiteY8" fmla="*/ 52614 h 72082"/>
                <a:gd name="connsiteX9" fmla="*/ 82727 w 87711"/>
                <a:gd name="connsiteY9" fmla="*/ 51873 h 72082"/>
                <a:gd name="connsiteX10" fmla="*/ 83266 w 87711"/>
                <a:gd name="connsiteY10" fmla="*/ 49784 h 72082"/>
                <a:gd name="connsiteX11" fmla="*/ 83468 w 87711"/>
                <a:gd name="connsiteY11" fmla="*/ 45810 h 72082"/>
                <a:gd name="connsiteX12" fmla="*/ 83468 w 87711"/>
                <a:gd name="connsiteY12" fmla="*/ 44059 h 72082"/>
                <a:gd name="connsiteX13" fmla="*/ 83872 w 87711"/>
                <a:gd name="connsiteY13" fmla="*/ 43048 h 72082"/>
                <a:gd name="connsiteX14" fmla="*/ 84950 w 87711"/>
                <a:gd name="connsiteY14" fmla="*/ 42508 h 72082"/>
                <a:gd name="connsiteX15" fmla="*/ 87711 w 87711"/>
                <a:gd name="connsiteY15" fmla="*/ 45001 h 72082"/>
                <a:gd name="connsiteX16" fmla="*/ 87510 w 87711"/>
                <a:gd name="connsiteY16" fmla="*/ 51806 h 72082"/>
                <a:gd name="connsiteX17" fmla="*/ 87307 w 87711"/>
                <a:gd name="connsiteY17" fmla="*/ 58677 h 72082"/>
                <a:gd name="connsiteX18" fmla="*/ 87510 w 87711"/>
                <a:gd name="connsiteY18" fmla="*/ 64537 h 72082"/>
                <a:gd name="connsiteX19" fmla="*/ 87711 w 87711"/>
                <a:gd name="connsiteY19" fmla="*/ 70263 h 72082"/>
                <a:gd name="connsiteX20" fmla="*/ 86095 w 87711"/>
                <a:gd name="connsiteY20" fmla="*/ 72083 h 72082"/>
                <a:gd name="connsiteX21" fmla="*/ 84546 w 87711"/>
                <a:gd name="connsiteY21" fmla="*/ 71814 h 72082"/>
                <a:gd name="connsiteX22" fmla="*/ 83737 w 87711"/>
                <a:gd name="connsiteY22" fmla="*/ 71072 h 72082"/>
                <a:gd name="connsiteX23" fmla="*/ 83468 w 87711"/>
                <a:gd name="connsiteY23" fmla="*/ 70062 h 72082"/>
                <a:gd name="connsiteX24" fmla="*/ 83468 w 87711"/>
                <a:gd name="connsiteY24" fmla="*/ 68850 h 72082"/>
                <a:gd name="connsiteX25" fmla="*/ 82929 w 87711"/>
                <a:gd name="connsiteY25" fmla="*/ 64403 h 72082"/>
                <a:gd name="connsiteX26" fmla="*/ 81447 w 87711"/>
                <a:gd name="connsiteY26" fmla="*/ 62584 h 72082"/>
                <a:gd name="connsiteX27" fmla="*/ 77809 w 87711"/>
                <a:gd name="connsiteY27" fmla="*/ 61439 h 72082"/>
                <a:gd name="connsiteX28" fmla="*/ 16370 w 87711"/>
                <a:gd name="connsiteY28" fmla="*/ 45944 h 72082"/>
                <a:gd name="connsiteX29" fmla="*/ 9364 w 87711"/>
                <a:gd name="connsiteY29" fmla="*/ 45001 h 72082"/>
                <a:gd name="connsiteX30" fmla="*/ 4379 w 87711"/>
                <a:gd name="connsiteY30" fmla="*/ 46147 h 72082"/>
                <a:gd name="connsiteX31" fmla="*/ 3032 w 87711"/>
                <a:gd name="connsiteY31" fmla="*/ 49312 h 72082"/>
                <a:gd name="connsiteX32" fmla="*/ 7208 w 87711"/>
                <a:gd name="connsiteY32" fmla="*/ 55106 h 72082"/>
                <a:gd name="connsiteX33" fmla="*/ 19469 w 87711"/>
                <a:gd name="connsiteY33" fmla="*/ 59350 h 72082"/>
                <a:gd name="connsiteX34" fmla="*/ 22164 w 87711"/>
                <a:gd name="connsiteY34" fmla="*/ 60361 h 72082"/>
                <a:gd name="connsiteX35" fmla="*/ 22635 w 87711"/>
                <a:gd name="connsiteY35" fmla="*/ 61708 h 72082"/>
                <a:gd name="connsiteX36" fmla="*/ 21221 w 87711"/>
                <a:gd name="connsiteY36" fmla="*/ 63392 h 72082"/>
                <a:gd name="connsiteX37" fmla="*/ 18728 w 87711"/>
                <a:gd name="connsiteY37" fmla="*/ 62853 h 72082"/>
                <a:gd name="connsiteX38" fmla="*/ 13271 w 87711"/>
                <a:gd name="connsiteY38" fmla="*/ 61304 h 72082"/>
                <a:gd name="connsiteX39" fmla="*/ 7882 w 87711"/>
                <a:gd name="connsiteY39" fmla="*/ 59081 h 72082"/>
                <a:gd name="connsiteX40" fmla="*/ 5524 w 87711"/>
                <a:gd name="connsiteY40" fmla="*/ 57801 h 72082"/>
                <a:gd name="connsiteX41" fmla="*/ 3099 w 87711"/>
                <a:gd name="connsiteY41" fmla="*/ 55982 h 72082"/>
                <a:gd name="connsiteX42" fmla="*/ 808 w 87711"/>
                <a:gd name="connsiteY42" fmla="*/ 52883 h 72082"/>
                <a:gd name="connsiteX43" fmla="*/ 0 w 87711"/>
                <a:gd name="connsiteY43" fmla="*/ 48842 h 72082"/>
                <a:gd name="connsiteX44" fmla="*/ 2560 w 87711"/>
                <a:gd name="connsiteY44" fmla="*/ 40960 h 72082"/>
                <a:gd name="connsiteX45" fmla="*/ 10307 w 87711"/>
                <a:gd name="connsiteY45" fmla="*/ 36445 h 72082"/>
                <a:gd name="connsiteX46" fmla="*/ 2897 w 87711"/>
                <a:gd name="connsiteY46" fmla="*/ 27890 h 72082"/>
                <a:gd name="connsiteX47" fmla="*/ 0 w 87711"/>
                <a:gd name="connsiteY47" fmla="*/ 18392 h 72082"/>
                <a:gd name="connsiteX48" fmla="*/ 6198 w 87711"/>
                <a:gd name="connsiteY48" fmla="*/ 5255 h 72082"/>
                <a:gd name="connsiteX49" fmla="*/ 22029 w 87711"/>
                <a:gd name="connsiteY49" fmla="*/ 0 h 72082"/>
                <a:gd name="connsiteX50" fmla="*/ 15966 w 87711"/>
                <a:gd name="connsiteY50" fmla="*/ 9970 h 72082"/>
                <a:gd name="connsiteX51" fmla="*/ 6467 w 87711"/>
                <a:gd name="connsiteY51" fmla="*/ 12329 h 72082"/>
                <a:gd name="connsiteX52" fmla="*/ 3032 w 87711"/>
                <a:gd name="connsiteY52" fmla="*/ 18796 h 72082"/>
                <a:gd name="connsiteX53" fmla="*/ 8286 w 87711"/>
                <a:gd name="connsiteY53" fmla="*/ 29978 h 72082"/>
                <a:gd name="connsiteX54" fmla="*/ 17920 w 87711"/>
                <a:gd name="connsiteY54" fmla="*/ 37120 h 72082"/>
                <a:gd name="connsiteX55" fmla="*/ 44934 w 87711"/>
                <a:gd name="connsiteY55" fmla="*/ 43923 h 72082"/>
                <a:gd name="connsiteX56" fmla="*/ 47157 w 87711"/>
                <a:gd name="connsiteY56" fmla="*/ 44328 h 72082"/>
                <a:gd name="connsiteX57" fmla="*/ 48774 w 87711"/>
                <a:gd name="connsiteY57" fmla="*/ 44125 h 72082"/>
                <a:gd name="connsiteX58" fmla="*/ 51805 w 87711"/>
                <a:gd name="connsiteY58" fmla="*/ 43115 h 72082"/>
                <a:gd name="connsiteX59" fmla="*/ 55376 w 87711"/>
                <a:gd name="connsiteY59" fmla="*/ 41228 h 72082"/>
                <a:gd name="connsiteX60" fmla="*/ 58205 w 87711"/>
                <a:gd name="connsiteY60" fmla="*/ 38062 h 72082"/>
                <a:gd name="connsiteX61" fmla="*/ 59418 w 87711"/>
                <a:gd name="connsiteY61" fmla="*/ 33414 h 72082"/>
                <a:gd name="connsiteX62" fmla="*/ 55780 w 87711"/>
                <a:gd name="connsiteY62" fmla="*/ 24859 h 72082"/>
                <a:gd name="connsiteX63" fmla="*/ 45271 w 87711"/>
                <a:gd name="connsiteY63" fmla="*/ 16977 h 72082"/>
                <a:gd name="connsiteX64" fmla="*/ 31258 w 87711"/>
                <a:gd name="connsiteY64" fmla="*/ 12462 h 72082"/>
                <a:gd name="connsiteX65" fmla="*/ 15966 w 87711"/>
                <a:gd name="connsiteY65" fmla="*/ 9970 h 7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7711" h="72082">
                  <a:moveTo>
                    <a:pt x="22029" y="0"/>
                  </a:moveTo>
                  <a:cubicBezTo>
                    <a:pt x="28586" y="0"/>
                    <a:pt x="35031" y="1662"/>
                    <a:pt x="41363" y="4986"/>
                  </a:cubicBezTo>
                  <a:cubicBezTo>
                    <a:pt x="47696" y="8263"/>
                    <a:pt x="52816" y="12485"/>
                    <a:pt x="56723" y="17650"/>
                  </a:cubicBezTo>
                  <a:cubicBezTo>
                    <a:pt x="60585" y="22815"/>
                    <a:pt x="62517" y="28025"/>
                    <a:pt x="62517" y="33279"/>
                  </a:cubicBezTo>
                  <a:cubicBezTo>
                    <a:pt x="62517" y="36424"/>
                    <a:pt x="61663" y="39051"/>
                    <a:pt x="59957" y="41161"/>
                  </a:cubicBezTo>
                  <a:cubicBezTo>
                    <a:pt x="58205" y="43227"/>
                    <a:pt x="56094" y="44821"/>
                    <a:pt x="53624" y="45944"/>
                  </a:cubicBezTo>
                  <a:cubicBezTo>
                    <a:pt x="56678" y="46797"/>
                    <a:pt x="61865" y="48144"/>
                    <a:pt x="69186" y="49986"/>
                  </a:cubicBezTo>
                  <a:cubicBezTo>
                    <a:pt x="76506" y="51829"/>
                    <a:pt x="80526" y="52749"/>
                    <a:pt x="81245" y="52749"/>
                  </a:cubicBezTo>
                  <a:cubicBezTo>
                    <a:pt x="81649" y="52749"/>
                    <a:pt x="81941" y="52704"/>
                    <a:pt x="82120" y="52614"/>
                  </a:cubicBezTo>
                  <a:cubicBezTo>
                    <a:pt x="82300" y="52523"/>
                    <a:pt x="82502" y="52277"/>
                    <a:pt x="82727" y="51873"/>
                  </a:cubicBezTo>
                  <a:cubicBezTo>
                    <a:pt x="82996" y="51469"/>
                    <a:pt x="83176" y="50772"/>
                    <a:pt x="83266" y="49784"/>
                  </a:cubicBezTo>
                  <a:cubicBezTo>
                    <a:pt x="83400" y="48796"/>
                    <a:pt x="83468" y="47471"/>
                    <a:pt x="83468" y="45810"/>
                  </a:cubicBezTo>
                  <a:cubicBezTo>
                    <a:pt x="83468" y="44956"/>
                    <a:pt x="83468" y="44372"/>
                    <a:pt x="83468" y="44059"/>
                  </a:cubicBezTo>
                  <a:cubicBezTo>
                    <a:pt x="83513" y="43699"/>
                    <a:pt x="83647" y="43363"/>
                    <a:pt x="83872" y="43048"/>
                  </a:cubicBezTo>
                  <a:cubicBezTo>
                    <a:pt x="84097" y="42688"/>
                    <a:pt x="84456" y="42508"/>
                    <a:pt x="84950" y="42508"/>
                  </a:cubicBezTo>
                  <a:cubicBezTo>
                    <a:pt x="86791" y="42508"/>
                    <a:pt x="87711" y="43340"/>
                    <a:pt x="87711" y="45001"/>
                  </a:cubicBezTo>
                  <a:cubicBezTo>
                    <a:pt x="87711" y="46483"/>
                    <a:pt x="87644" y="48751"/>
                    <a:pt x="87510" y="51806"/>
                  </a:cubicBezTo>
                  <a:cubicBezTo>
                    <a:pt x="87375" y="54859"/>
                    <a:pt x="87307" y="57150"/>
                    <a:pt x="87307" y="58677"/>
                  </a:cubicBezTo>
                  <a:cubicBezTo>
                    <a:pt x="87307" y="59978"/>
                    <a:pt x="87375" y="61933"/>
                    <a:pt x="87510" y="64537"/>
                  </a:cubicBezTo>
                  <a:cubicBezTo>
                    <a:pt x="87644" y="67141"/>
                    <a:pt x="87711" y="69051"/>
                    <a:pt x="87711" y="70263"/>
                  </a:cubicBezTo>
                  <a:cubicBezTo>
                    <a:pt x="87711" y="71476"/>
                    <a:pt x="87172" y="72083"/>
                    <a:pt x="86095" y="72083"/>
                  </a:cubicBezTo>
                  <a:cubicBezTo>
                    <a:pt x="85466" y="72083"/>
                    <a:pt x="84950" y="71993"/>
                    <a:pt x="84546" y="71814"/>
                  </a:cubicBezTo>
                  <a:cubicBezTo>
                    <a:pt x="84186" y="71679"/>
                    <a:pt x="83917" y="71431"/>
                    <a:pt x="83737" y="71072"/>
                  </a:cubicBezTo>
                  <a:cubicBezTo>
                    <a:pt x="83602" y="70714"/>
                    <a:pt x="83513" y="70377"/>
                    <a:pt x="83468" y="70062"/>
                  </a:cubicBezTo>
                  <a:cubicBezTo>
                    <a:pt x="83468" y="69793"/>
                    <a:pt x="83468" y="69389"/>
                    <a:pt x="83468" y="68850"/>
                  </a:cubicBezTo>
                  <a:cubicBezTo>
                    <a:pt x="83468" y="66783"/>
                    <a:pt x="83288" y="65302"/>
                    <a:pt x="82929" y="64403"/>
                  </a:cubicBezTo>
                  <a:cubicBezTo>
                    <a:pt x="82614" y="63504"/>
                    <a:pt x="82120" y="62899"/>
                    <a:pt x="81447" y="62584"/>
                  </a:cubicBezTo>
                  <a:cubicBezTo>
                    <a:pt x="80818" y="62225"/>
                    <a:pt x="79605" y="61843"/>
                    <a:pt x="77809" y="61439"/>
                  </a:cubicBezTo>
                  <a:lnTo>
                    <a:pt x="16370" y="45944"/>
                  </a:lnTo>
                  <a:cubicBezTo>
                    <a:pt x="13631" y="45315"/>
                    <a:pt x="11295" y="45001"/>
                    <a:pt x="9364" y="45001"/>
                  </a:cubicBezTo>
                  <a:cubicBezTo>
                    <a:pt x="6939" y="45001"/>
                    <a:pt x="5277" y="45383"/>
                    <a:pt x="4379" y="46147"/>
                  </a:cubicBezTo>
                  <a:cubicBezTo>
                    <a:pt x="3481" y="46910"/>
                    <a:pt x="3032" y="47965"/>
                    <a:pt x="3032" y="49312"/>
                  </a:cubicBezTo>
                  <a:cubicBezTo>
                    <a:pt x="3032" y="51647"/>
                    <a:pt x="4424" y="53579"/>
                    <a:pt x="7208" y="55106"/>
                  </a:cubicBezTo>
                  <a:cubicBezTo>
                    <a:pt x="9993" y="56633"/>
                    <a:pt x="14080" y="58048"/>
                    <a:pt x="19469" y="59350"/>
                  </a:cubicBezTo>
                  <a:cubicBezTo>
                    <a:pt x="20951" y="59754"/>
                    <a:pt x="21849" y="60092"/>
                    <a:pt x="22164" y="60361"/>
                  </a:cubicBezTo>
                  <a:cubicBezTo>
                    <a:pt x="22478" y="60585"/>
                    <a:pt x="22635" y="61034"/>
                    <a:pt x="22635" y="61708"/>
                  </a:cubicBezTo>
                  <a:cubicBezTo>
                    <a:pt x="22590" y="62831"/>
                    <a:pt x="22119" y="63392"/>
                    <a:pt x="21221" y="63392"/>
                  </a:cubicBezTo>
                  <a:cubicBezTo>
                    <a:pt x="20996" y="63392"/>
                    <a:pt x="20165" y="63212"/>
                    <a:pt x="18728" y="62853"/>
                  </a:cubicBezTo>
                  <a:cubicBezTo>
                    <a:pt x="17246" y="62495"/>
                    <a:pt x="15427" y="61979"/>
                    <a:pt x="13271" y="61304"/>
                  </a:cubicBezTo>
                  <a:cubicBezTo>
                    <a:pt x="11071" y="60585"/>
                    <a:pt x="9274" y="59845"/>
                    <a:pt x="7882" y="59081"/>
                  </a:cubicBezTo>
                  <a:cubicBezTo>
                    <a:pt x="6939" y="58632"/>
                    <a:pt x="6153" y="58205"/>
                    <a:pt x="5524" y="57801"/>
                  </a:cubicBezTo>
                  <a:cubicBezTo>
                    <a:pt x="4895" y="57397"/>
                    <a:pt x="4087" y="56790"/>
                    <a:pt x="3099" y="55982"/>
                  </a:cubicBezTo>
                  <a:cubicBezTo>
                    <a:pt x="2111" y="55129"/>
                    <a:pt x="1347" y="54095"/>
                    <a:pt x="808" y="52883"/>
                  </a:cubicBezTo>
                  <a:cubicBezTo>
                    <a:pt x="269" y="51670"/>
                    <a:pt x="0" y="50323"/>
                    <a:pt x="0" y="48842"/>
                  </a:cubicBezTo>
                  <a:cubicBezTo>
                    <a:pt x="0" y="45967"/>
                    <a:pt x="853" y="43340"/>
                    <a:pt x="2560" y="40960"/>
                  </a:cubicBezTo>
                  <a:cubicBezTo>
                    <a:pt x="4267" y="38580"/>
                    <a:pt x="6849" y="37074"/>
                    <a:pt x="10307" y="36445"/>
                  </a:cubicBezTo>
                  <a:cubicBezTo>
                    <a:pt x="7298" y="33886"/>
                    <a:pt x="4828" y="31034"/>
                    <a:pt x="2897" y="27890"/>
                  </a:cubicBezTo>
                  <a:cubicBezTo>
                    <a:pt x="966" y="24747"/>
                    <a:pt x="0" y="21580"/>
                    <a:pt x="0" y="18392"/>
                  </a:cubicBezTo>
                  <a:cubicBezTo>
                    <a:pt x="0" y="13092"/>
                    <a:pt x="2066" y="8713"/>
                    <a:pt x="6198" y="5255"/>
                  </a:cubicBezTo>
                  <a:cubicBezTo>
                    <a:pt x="10285" y="1752"/>
                    <a:pt x="15562" y="0"/>
                    <a:pt x="22029" y="0"/>
                  </a:cubicBezTo>
                  <a:moveTo>
                    <a:pt x="15966" y="9970"/>
                  </a:moveTo>
                  <a:cubicBezTo>
                    <a:pt x="11879" y="9970"/>
                    <a:pt x="8713" y="10757"/>
                    <a:pt x="6467" y="12329"/>
                  </a:cubicBezTo>
                  <a:cubicBezTo>
                    <a:pt x="4177" y="13855"/>
                    <a:pt x="3032" y="16010"/>
                    <a:pt x="3032" y="18796"/>
                  </a:cubicBezTo>
                  <a:cubicBezTo>
                    <a:pt x="3032" y="22254"/>
                    <a:pt x="4783" y="25982"/>
                    <a:pt x="8286" y="29978"/>
                  </a:cubicBezTo>
                  <a:cubicBezTo>
                    <a:pt x="11610" y="33930"/>
                    <a:pt x="14821" y="36310"/>
                    <a:pt x="17920" y="37120"/>
                  </a:cubicBezTo>
                  <a:lnTo>
                    <a:pt x="44934" y="43923"/>
                  </a:lnTo>
                  <a:lnTo>
                    <a:pt x="47157" y="44328"/>
                  </a:lnTo>
                  <a:cubicBezTo>
                    <a:pt x="47426" y="44328"/>
                    <a:pt x="47965" y="44260"/>
                    <a:pt x="48774" y="44125"/>
                  </a:cubicBezTo>
                  <a:cubicBezTo>
                    <a:pt x="49537" y="43945"/>
                    <a:pt x="50548" y="43609"/>
                    <a:pt x="51805" y="43115"/>
                  </a:cubicBezTo>
                  <a:cubicBezTo>
                    <a:pt x="53063" y="42576"/>
                    <a:pt x="54253" y="41948"/>
                    <a:pt x="55376" y="41228"/>
                  </a:cubicBezTo>
                  <a:cubicBezTo>
                    <a:pt x="56453" y="40465"/>
                    <a:pt x="57397" y="39409"/>
                    <a:pt x="58205" y="38062"/>
                  </a:cubicBezTo>
                  <a:cubicBezTo>
                    <a:pt x="59013" y="36670"/>
                    <a:pt x="59418" y="35121"/>
                    <a:pt x="59418" y="33414"/>
                  </a:cubicBezTo>
                  <a:cubicBezTo>
                    <a:pt x="59418" y="30674"/>
                    <a:pt x="58205" y="27823"/>
                    <a:pt x="55780" y="24859"/>
                  </a:cubicBezTo>
                  <a:cubicBezTo>
                    <a:pt x="53355" y="21849"/>
                    <a:pt x="49852" y="19221"/>
                    <a:pt x="45271" y="16977"/>
                  </a:cubicBezTo>
                  <a:cubicBezTo>
                    <a:pt x="42306" y="15585"/>
                    <a:pt x="37636" y="14080"/>
                    <a:pt x="31258" y="12462"/>
                  </a:cubicBezTo>
                  <a:cubicBezTo>
                    <a:pt x="24836" y="10801"/>
                    <a:pt x="19739" y="9970"/>
                    <a:pt x="15966" y="997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0DFCACB-EBA6-A43D-5657-FAE5D4C81030}"/>
                </a:ext>
              </a:extLst>
            </p:cNvPr>
            <p:cNvSpPr/>
            <p:nvPr/>
          </p:nvSpPr>
          <p:spPr>
            <a:xfrm>
              <a:off x="4583515" y="2793531"/>
              <a:ext cx="137968" cy="31998"/>
            </a:xfrm>
            <a:custGeom>
              <a:avLst/>
              <a:gdLst>
                <a:gd name="connsiteX0" fmla="*/ 68984 w 137968"/>
                <a:gd name="connsiteY0" fmla="*/ 31999 h 31998"/>
                <a:gd name="connsiteX1" fmla="*/ 26879 w 137968"/>
                <a:gd name="connsiteY1" fmla="*/ 23309 h 31998"/>
                <a:gd name="connsiteX2" fmla="*/ 12396 w 137968"/>
                <a:gd name="connsiteY2" fmla="*/ 14415 h 31998"/>
                <a:gd name="connsiteX3" fmla="*/ 2897 w 137968"/>
                <a:gd name="connsiteY3" fmla="*/ 5793 h 31998"/>
                <a:gd name="connsiteX4" fmla="*/ 0 w 137968"/>
                <a:gd name="connsiteY4" fmla="*/ 1414 h 31998"/>
                <a:gd name="connsiteX5" fmla="*/ 1347 w 137968"/>
                <a:gd name="connsiteY5" fmla="*/ 0 h 31998"/>
                <a:gd name="connsiteX6" fmla="*/ 3705 w 137968"/>
                <a:gd name="connsiteY6" fmla="*/ 1818 h 31998"/>
                <a:gd name="connsiteX7" fmla="*/ 68984 w 137968"/>
                <a:gd name="connsiteY7" fmla="*/ 23982 h 31998"/>
                <a:gd name="connsiteX8" fmla="*/ 133522 w 137968"/>
                <a:gd name="connsiteY8" fmla="*/ 2357 h 31998"/>
                <a:gd name="connsiteX9" fmla="*/ 136621 w 137968"/>
                <a:gd name="connsiteY9" fmla="*/ 0 h 31998"/>
                <a:gd name="connsiteX10" fmla="*/ 137968 w 137968"/>
                <a:gd name="connsiteY10" fmla="*/ 1414 h 31998"/>
                <a:gd name="connsiteX11" fmla="*/ 135206 w 137968"/>
                <a:gd name="connsiteY11" fmla="*/ 5659 h 31998"/>
                <a:gd name="connsiteX12" fmla="*/ 126111 w 137968"/>
                <a:gd name="connsiteY12" fmla="*/ 14079 h 31998"/>
                <a:gd name="connsiteX13" fmla="*/ 112031 w 137968"/>
                <a:gd name="connsiteY13" fmla="*/ 22904 h 31998"/>
                <a:gd name="connsiteX14" fmla="*/ 68984 w 137968"/>
                <a:gd name="connsiteY14" fmla="*/ 31999 h 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968" h="31998">
                  <a:moveTo>
                    <a:pt x="68984" y="31999"/>
                  </a:moveTo>
                  <a:cubicBezTo>
                    <a:pt x="53445" y="31999"/>
                    <a:pt x="39410" y="29103"/>
                    <a:pt x="26879" y="23309"/>
                  </a:cubicBezTo>
                  <a:cubicBezTo>
                    <a:pt x="21625" y="20838"/>
                    <a:pt x="16797" y="17874"/>
                    <a:pt x="12396" y="14415"/>
                  </a:cubicBezTo>
                  <a:cubicBezTo>
                    <a:pt x="7994" y="10957"/>
                    <a:pt x="4828" y="8084"/>
                    <a:pt x="2897" y="5793"/>
                  </a:cubicBezTo>
                  <a:cubicBezTo>
                    <a:pt x="966" y="3502"/>
                    <a:pt x="0" y="2042"/>
                    <a:pt x="0" y="1414"/>
                  </a:cubicBezTo>
                  <a:cubicBezTo>
                    <a:pt x="0" y="515"/>
                    <a:pt x="449" y="45"/>
                    <a:pt x="1347" y="0"/>
                  </a:cubicBezTo>
                  <a:cubicBezTo>
                    <a:pt x="1796" y="0"/>
                    <a:pt x="2583" y="605"/>
                    <a:pt x="3705" y="1818"/>
                  </a:cubicBezTo>
                  <a:cubicBezTo>
                    <a:pt x="18795" y="16639"/>
                    <a:pt x="40555" y="24026"/>
                    <a:pt x="68984" y="23982"/>
                  </a:cubicBezTo>
                  <a:cubicBezTo>
                    <a:pt x="97502" y="23982"/>
                    <a:pt x="119015" y="16774"/>
                    <a:pt x="133522" y="2357"/>
                  </a:cubicBezTo>
                  <a:cubicBezTo>
                    <a:pt x="135093" y="785"/>
                    <a:pt x="136126" y="0"/>
                    <a:pt x="136621" y="0"/>
                  </a:cubicBezTo>
                  <a:cubicBezTo>
                    <a:pt x="137520" y="0"/>
                    <a:pt x="137968" y="472"/>
                    <a:pt x="137968" y="1414"/>
                  </a:cubicBezTo>
                  <a:cubicBezTo>
                    <a:pt x="137968" y="2042"/>
                    <a:pt x="137048" y="3457"/>
                    <a:pt x="135206" y="5659"/>
                  </a:cubicBezTo>
                  <a:cubicBezTo>
                    <a:pt x="133363" y="7859"/>
                    <a:pt x="130332" y="10666"/>
                    <a:pt x="126111" y="14079"/>
                  </a:cubicBezTo>
                  <a:cubicBezTo>
                    <a:pt x="121889" y="17491"/>
                    <a:pt x="117196" y="20434"/>
                    <a:pt x="112031" y="22904"/>
                  </a:cubicBezTo>
                  <a:cubicBezTo>
                    <a:pt x="99501" y="28967"/>
                    <a:pt x="85152" y="31999"/>
                    <a:pt x="68984" y="31999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CDD5180-1081-46F4-2CC2-C69912063047}"/>
                </a:ext>
              </a:extLst>
            </p:cNvPr>
            <p:cNvSpPr/>
            <p:nvPr/>
          </p:nvSpPr>
          <p:spPr>
            <a:xfrm>
              <a:off x="4626023" y="2714333"/>
              <a:ext cx="62516" cy="68714"/>
            </a:xfrm>
            <a:custGeom>
              <a:avLst/>
              <a:gdLst>
                <a:gd name="connsiteX0" fmla="*/ 9095 w 62516"/>
                <a:gd name="connsiteY0" fmla="*/ 0 h 68714"/>
                <a:gd name="connsiteX1" fmla="*/ 15023 w 62516"/>
                <a:gd name="connsiteY1" fmla="*/ 2358 h 68714"/>
                <a:gd name="connsiteX2" fmla="*/ 17111 w 62516"/>
                <a:gd name="connsiteY2" fmla="*/ 7410 h 68714"/>
                <a:gd name="connsiteX3" fmla="*/ 15629 w 62516"/>
                <a:gd name="connsiteY3" fmla="*/ 11318 h 68714"/>
                <a:gd name="connsiteX4" fmla="*/ 12261 w 62516"/>
                <a:gd name="connsiteY4" fmla="*/ 12665 h 68714"/>
                <a:gd name="connsiteX5" fmla="*/ 7478 w 62516"/>
                <a:gd name="connsiteY5" fmla="*/ 10778 h 68714"/>
                <a:gd name="connsiteX6" fmla="*/ 4783 w 62516"/>
                <a:gd name="connsiteY6" fmla="*/ 6063 h 68714"/>
                <a:gd name="connsiteX7" fmla="*/ 3032 w 62516"/>
                <a:gd name="connsiteY7" fmla="*/ 12934 h 68714"/>
                <a:gd name="connsiteX8" fmla="*/ 4446 w 62516"/>
                <a:gd name="connsiteY8" fmla="*/ 17988 h 68714"/>
                <a:gd name="connsiteX9" fmla="*/ 7680 w 62516"/>
                <a:gd name="connsiteY9" fmla="*/ 21692 h 68714"/>
                <a:gd name="connsiteX10" fmla="*/ 12126 w 62516"/>
                <a:gd name="connsiteY10" fmla="*/ 24252 h 68714"/>
                <a:gd name="connsiteX11" fmla="*/ 16236 w 62516"/>
                <a:gd name="connsiteY11" fmla="*/ 25868 h 68714"/>
                <a:gd name="connsiteX12" fmla="*/ 19334 w 62516"/>
                <a:gd name="connsiteY12" fmla="*/ 26610 h 68714"/>
                <a:gd name="connsiteX13" fmla="*/ 38197 w 62516"/>
                <a:gd name="connsiteY13" fmla="*/ 31326 h 68714"/>
                <a:gd name="connsiteX14" fmla="*/ 50323 w 62516"/>
                <a:gd name="connsiteY14" fmla="*/ 33617 h 68714"/>
                <a:gd name="connsiteX15" fmla="*/ 56858 w 62516"/>
                <a:gd name="connsiteY15" fmla="*/ 31730 h 68714"/>
                <a:gd name="connsiteX16" fmla="*/ 59418 w 62516"/>
                <a:gd name="connsiteY16" fmla="*/ 26071 h 68714"/>
                <a:gd name="connsiteX17" fmla="*/ 59014 w 62516"/>
                <a:gd name="connsiteY17" fmla="*/ 22904 h 68714"/>
                <a:gd name="connsiteX18" fmla="*/ 57329 w 62516"/>
                <a:gd name="connsiteY18" fmla="*/ 19065 h 68714"/>
                <a:gd name="connsiteX19" fmla="*/ 54163 w 62516"/>
                <a:gd name="connsiteY19" fmla="*/ 14888 h 68714"/>
                <a:gd name="connsiteX20" fmla="*/ 48908 w 62516"/>
                <a:gd name="connsiteY20" fmla="*/ 10914 h 68714"/>
                <a:gd name="connsiteX21" fmla="*/ 41363 w 62516"/>
                <a:gd name="connsiteY21" fmla="*/ 7679 h 68714"/>
                <a:gd name="connsiteX22" fmla="*/ 39881 w 62516"/>
                <a:gd name="connsiteY22" fmla="*/ 5928 h 68714"/>
                <a:gd name="connsiteX23" fmla="*/ 41229 w 62516"/>
                <a:gd name="connsiteY23" fmla="*/ 4244 h 68714"/>
                <a:gd name="connsiteX24" fmla="*/ 44799 w 62516"/>
                <a:gd name="connsiteY24" fmla="*/ 5187 h 68714"/>
                <a:gd name="connsiteX25" fmla="*/ 50256 w 62516"/>
                <a:gd name="connsiteY25" fmla="*/ 8017 h 68714"/>
                <a:gd name="connsiteX26" fmla="*/ 56049 w 62516"/>
                <a:gd name="connsiteY26" fmla="*/ 12395 h 68714"/>
                <a:gd name="connsiteX27" fmla="*/ 60630 w 62516"/>
                <a:gd name="connsiteY27" fmla="*/ 18593 h 68714"/>
                <a:gd name="connsiteX28" fmla="*/ 62517 w 62516"/>
                <a:gd name="connsiteY28" fmla="*/ 26340 h 68714"/>
                <a:gd name="connsiteX29" fmla="*/ 59418 w 62516"/>
                <a:gd name="connsiteY29" fmla="*/ 35974 h 68714"/>
                <a:gd name="connsiteX30" fmla="*/ 52007 w 62516"/>
                <a:gd name="connsiteY30" fmla="*/ 41228 h 68714"/>
                <a:gd name="connsiteX31" fmla="*/ 53422 w 62516"/>
                <a:gd name="connsiteY31" fmla="*/ 42037 h 68714"/>
                <a:gd name="connsiteX32" fmla="*/ 56049 w 62516"/>
                <a:gd name="connsiteY32" fmla="*/ 43923 h 68714"/>
                <a:gd name="connsiteX33" fmla="*/ 59148 w 62516"/>
                <a:gd name="connsiteY33" fmla="*/ 46820 h 68714"/>
                <a:gd name="connsiteX34" fmla="*/ 61439 w 62516"/>
                <a:gd name="connsiteY34" fmla="*/ 50795 h 68714"/>
                <a:gd name="connsiteX35" fmla="*/ 62517 w 62516"/>
                <a:gd name="connsiteY35" fmla="*/ 55713 h 68714"/>
                <a:gd name="connsiteX36" fmla="*/ 61573 w 62516"/>
                <a:gd name="connsiteY36" fmla="*/ 61843 h 68714"/>
                <a:gd name="connsiteX37" fmla="*/ 58475 w 62516"/>
                <a:gd name="connsiteY37" fmla="*/ 66693 h 68714"/>
                <a:gd name="connsiteX38" fmla="*/ 53355 w 62516"/>
                <a:gd name="connsiteY38" fmla="*/ 68715 h 68714"/>
                <a:gd name="connsiteX39" fmla="*/ 47763 w 62516"/>
                <a:gd name="connsiteY39" fmla="*/ 66491 h 68714"/>
                <a:gd name="connsiteX40" fmla="*/ 45405 w 62516"/>
                <a:gd name="connsiteY40" fmla="*/ 61101 h 68714"/>
                <a:gd name="connsiteX41" fmla="*/ 46551 w 62516"/>
                <a:gd name="connsiteY41" fmla="*/ 57598 h 68714"/>
                <a:gd name="connsiteX42" fmla="*/ 50188 w 62516"/>
                <a:gd name="connsiteY42" fmla="*/ 55982 h 68714"/>
                <a:gd name="connsiteX43" fmla="*/ 55039 w 62516"/>
                <a:gd name="connsiteY43" fmla="*/ 57869 h 68714"/>
                <a:gd name="connsiteX44" fmla="*/ 57666 w 62516"/>
                <a:gd name="connsiteY44" fmla="*/ 62449 h 68714"/>
                <a:gd name="connsiteX45" fmla="*/ 59418 w 62516"/>
                <a:gd name="connsiteY45" fmla="*/ 55578 h 68714"/>
                <a:gd name="connsiteX46" fmla="*/ 55510 w 62516"/>
                <a:gd name="connsiteY46" fmla="*/ 47628 h 68714"/>
                <a:gd name="connsiteX47" fmla="*/ 45069 w 62516"/>
                <a:gd name="connsiteY47" fmla="*/ 42441 h 68714"/>
                <a:gd name="connsiteX48" fmla="*/ 22366 w 62516"/>
                <a:gd name="connsiteY48" fmla="*/ 36648 h 68714"/>
                <a:gd name="connsiteX49" fmla="*/ 12261 w 62516"/>
                <a:gd name="connsiteY49" fmla="*/ 35030 h 68714"/>
                <a:gd name="connsiteX50" fmla="*/ 7478 w 62516"/>
                <a:gd name="connsiteY50" fmla="*/ 35772 h 68714"/>
                <a:gd name="connsiteX51" fmla="*/ 4648 w 62516"/>
                <a:gd name="connsiteY51" fmla="*/ 37793 h 68714"/>
                <a:gd name="connsiteX52" fmla="*/ 3368 w 62516"/>
                <a:gd name="connsiteY52" fmla="*/ 40151 h 68714"/>
                <a:gd name="connsiteX53" fmla="*/ 3032 w 62516"/>
                <a:gd name="connsiteY53" fmla="*/ 42441 h 68714"/>
                <a:gd name="connsiteX54" fmla="*/ 3840 w 62516"/>
                <a:gd name="connsiteY54" fmla="*/ 46752 h 68714"/>
                <a:gd name="connsiteX55" fmla="*/ 6535 w 62516"/>
                <a:gd name="connsiteY55" fmla="*/ 51670 h 68714"/>
                <a:gd name="connsiteX56" fmla="*/ 12126 w 62516"/>
                <a:gd name="connsiteY56" fmla="*/ 56790 h 68714"/>
                <a:gd name="connsiteX57" fmla="*/ 21086 w 62516"/>
                <a:gd name="connsiteY57" fmla="*/ 60968 h 68714"/>
                <a:gd name="connsiteX58" fmla="*/ 22635 w 62516"/>
                <a:gd name="connsiteY58" fmla="*/ 62785 h 68714"/>
                <a:gd name="connsiteX59" fmla="*/ 21221 w 62516"/>
                <a:gd name="connsiteY59" fmla="*/ 64403 h 68714"/>
                <a:gd name="connsiteX60" fmla="*/ 17718 w 62516"/>
                <a:gd name="connsiteY60" fmla="*/ 63527 h 68714"/>
                <a:gd name="connsiteX61" fmla="*/ 12261 w 62516"/>
                <a:gd name="connsiteY61" fmla="*/ 60697 h 68714"/>
                <a:gd name="connsiteX62" fmla="*/ 6535 w 62516"/>
                <a:gd name="connsiteY62" fmla="*/ 56251 h 68714"/>
                <a:gd name="connsiteX63" fmla="*/ 1886 w 62516"/>
                <a:gd name="connsiteY63" fmla="*/ 49986 h 68714"/>
                <a:gd name="connsiteX64" fmla="*/ 0 w 62516"/>
                <a:gd name="connsiteY64" fmla="*/ 42172 h 68714"/>
                <a:gd name="connsiteX65" fmla="*/ 404 w 62516"/>
                <a:gd name="connsiteY65" fmla="*/ 38601 h 68714"/>
                <a:gd name="connsiteX66" fmla="*/ 1752 w 62516"/>
                <a:gd name="connsiteY66" fmla="*/ 34626 h 68714"/>
                <a:gd name="connsiteX67" fmla="*/ 4985 w 62516"/>
                <a:gd name="connsiteY67" fmla="*/ 30450 h 68714"/>
                <a:gd name="connsiteX68" fmla="*/ 10442 w 62516"/>
                <a:gd name="connsiteY68" fmla="*/ 27283 h 68714"/>
                <a:gd name="connsiteX69" fmla="*/ 7410 w 62516"/>
                <a:gd name="connsiteY69" fmla="*/ 25398 h 68714"/>
                <a:gd name="connsiteX70" fmla="*/ 4109 w 62516"/>
                <a:gd name="connsiteY70" fmla="*/ 22500 h 68714"/>
                <a:gd name="connsiteX71" fmla="*/ 1145 w 62516"/>
                <a:gd name="connsiteY71" fmla="*/ 18189 h 68714"/>
                <a:gd name="connsiteX72" fmla="*/ 0 w 62516"/>
                <a:gd name="connsiteY72" fmla="*/ 12800 h 68714"/>
                <a:gd name="connsiteX73" fmla="*/ 741 w 62516"/>
                <a:gd name="connsiteY73" fmla="*/ 7343 h 68714"/>
                <a:gd name="connsiteX74" fmla="*/ 3638 w 62516"/>
                <a:gd name="connsiteY74" fmla="*/ 2358 h 68714"/>
                <a:gd name="connsiteX75" fmla="*/ 9095 w 62516"/>
                <a:gd name="connsiteY75" fmla="*/ 0 h 6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2516" h="68714">
                  <a:moveTo>
                    <a:pt x="9095" y="0"/>
                  </a:moveTo>
                  <a:cubicBezTo>
                    <a:pt x="11610" y="0"/>
                    <a:pt x="13586" y="787"/>
                    <a:pt x="15023" y="2358"/>
                  </a:cubicBezTo>
                  <a:cubicBezTo>
                    <a:pt x="16415" y="3930"/>
                    <a:pt x="17111" y="5614"/>
                    <a:pt x="17111" y="7410"/>
                  </a:cubicBezTo>
                  <a:cubicBezTo>
                    <a:pt x="17111" y="9117"/>
                    <a:pt x="16617" y="10419"/>
                    <a:pt x="15629" y="11318"/>
                  </a:cubicBezTo>
                  <a:cubicBezTo>
                    <a:pt x="14641" y="12217"/>
                    <a:pt x="13518" y="12665"/>
                    <a:pt x="12261" y="12665"/>
                  </a:cubicBezTo>
                  <a:cubicBezTo>
                    <a:pt x="10554" y="12665"/>
                    <a:pt x="8960" y="12037"/>
                    <a:pt x="7478" y="10778"/>
                  </a:cubicBezTo>
                  <a:cubicBezTo>
                    <a:pt x="5996" y="9522"/>
                    <a:pt x="5097" y="7950"/>
                    <a:pt x="4783" y="6063"/>
                  </a:cubicBezTo>
                  <a:cubicBezTo>
                    <a:pt x="3615" y="7905"/>
                    <a:pt x="3032" y="10195"/>
                    <a:pt x="3032" y="12934"/>
                  </a:cubicBezTo>
                  <a:cubicBezTo>
                    <a:pt x="3032" y="14730"/>
                    <a:pt x="3503" y="16416"/>
                    <a:pt x="4446" y="17988"/>
                  </a:cubicBezTo>
                  <a:cubicBezTo>
                    <a:pt x="5390" y="19513"/>
                    <a:pt x="6467" y="20749"/>
                    <a:pt x="7680" y="21692"/>
                  </a:cubicBezTo>
                  <a:cubicBezTo>
                    <a:pt x="8893" y="22591"/>
                    <a:pt x="10375" y="23444"/>
                    <a:pt x="12126" y="24252"/>
                  </a:cubicBezTo>
                  <a:cubicBezTo>
                    <a:pt x="13833" y="25015"/>
                    <a:pt x="15203" y="25555"/>
                    <a:pt x="16236" y="25868"/>
                  </a:cubicBezTo>
                  <a:cubicBezTo>
                    <a:pt x="17224" y="26137"/>
                    <a:pt x="18256" y="26385"/>
                    <a:pt x="19334" y="26610"/>
                  </a:cubicBezTo>
                  <a:lnTo>
                    <a:pt x="38197" y="31326"/>
                  </a:lnTo>
                  <a:cubicBezTo>
                    <a:pt x="44170" y="32853"/>
                    <a:pt x="48212" y="33617"/>
                    <a:pt x="50323" y="33617"/>
                  </a:cubicBezTo>
                  <a:cubicBezTo>
                    <a:pt x="52928" y="33617"/>
                    <a:pt x="55106" y="32988"/>
                    <a:pt x="56858" y="31730"/>
                  </a:cubicBezTo>
                  <a:cubicBezTo>
                    <a:pt x="58564" y="30472"/>
                    <a:pt x="59418" y="28586"/>
                    <a:pt x="59418" y="26071"/>
                  </a:cubicBezTo>
                  <a:cubicBezTo>
                    <a:pt x="59418" y="25083"/>
                    <a:pt x="59283" y="24027"/>
                    <a:pt x="59014" y="22904"/>
                  </a:cubicBezTo>
                  <a:cubicBezTo>
                    <a:pt x="58699" y="21781"/>
                    <a:pt x="58138" y="20501"/>
                    <a:pt x="57329" y="19065"/>
                  </a:cubicBezTo>
                  <a:cubicBezTo>
                    <a:pt x="56476" y="17582"/>
                    <a:pt x="55421" y="16190"/>
                    <a:pt x="54163" y="14888"/>
                  </a:cubicBezTo>
                  <a:cubicBezTo>
                    <a:pt x="52861" y="13541"/>
                    <a:pt x="51109" y="12215"/>
                    <a:pt x="48908" y="10914"/>
                  </a:cubicBezTo>
                  <a:cubicBezTo>
                    <a:pt x="46708" y="9611"/>
                    <a:pt x="44193" y="8532"/>
                    <a:pt x="41363" y="7679"/>
                  </a:cubicBezTo>
                  <a:cubicBezTo>
                    <a:pt x="40375" y="7410"/>
                    <a:pt x="39881" y="6827"/>
                    <a:pt x="39881" y="5928"/>
                  </a:cubicBezTo>
                  <a:cubicBezTo>
                    <a:pt x="39881" y="4805"/>
                    <a:pt x="40330" y="4244"/>
                    <a:pt x="41229" y="4244"/>
                  </a:cubicBezTo>
                  <a:cubicBezTo>
                    <a:pt x="41992" y="4244"/>
                    <a:pt x="43182" y="4559"/>
                    <a:pt x="44799" y="5187"/>
                  </a:cubicBezTo>
                  <a:cubicBezTo>
                    <a:pt x="46371" y="5771"/>
                    <a:pt x="48190" y="6714"/>
                    <a:pt x="50256" y="8017"/>
                  </a:cubicBezTo>
                  <a:cubicBezTo>
                    <a:pt x="52277" y="9274"/>
                    <a:pt x="54208" y="10734"/>
                    <a:pt x="56049" y="12395"/>
                  </a:cubicBezTo>
                  <a:cubicBezTo>
                    <a:pt x="57846" y="14057"/>
                    <a:pt x="59373" y="16124"/>
                    <a:pt x="60630" y="18593"/>
                  </a:cubicBezTo>
                  <a:cubicBezTo>
                    <a:pt x="61888" y="21064"/>
                    <a:pt x="62517" y="23646"/>
                    <a:pt x="62517" y="26340"/>
                  </a:cubicBezTo>
                  <a:cubicBezTo>
                    <a:pt x="62517" y="30203"/>
                    <a:pt x="61484" y="33414"/>
                    <a:pt x="59418" y="35974"/>
                  </a:cubicBezTo>
                  <a:cubicBezTo>
                    <a:pt x="57352" y="38533"/>
                    <a:pt x="54882" y="40285"/>
                    <a:pt x="52007" y="41228"/>
                  </a:cubicBezTo>
                  <a:cubicBezTo>
                    <a:pt x="52412" y="41453"/>
                    <a:pt x="52883" y="41722"/>
                    <a:pt x="53422" y="42037"/>
                  </a:cubicBezTo>
                  <a:cubicBezTo>
                    <a:pt x="53961" y="42352"/>
                    <a:pt x="54837" y="42980"/>
                    <a:pt x="56049" y="43923"/>
                  </a:cubicBezTo>
                  <a:cubicBezTo>
                    <a:pt x="57217" y="44822"/>
                    <a:pt x="58250" y="45787"/>
                    <a:pt x="59148" y="46820"/>
                  </a:cubicBezTo>
                  <a:cubicBezTo>
                    <a:pt x="60002" y="47854"/>
                    <a:pt x="60765" y="49178"/>
                    <a:pt x="61439" y="50795"/>
                  </a:cubicBezTo>
                  <a:cubicBezTo>
                    <a:pt x="62157" y="52366"/>
                    <a:pt x="62517" y="54006"/>
                    <a:pt x="62517" y="55713"/>
                  </a:cubicBezTo>
                  <a:cubicBezTo>
                    <a:pt x="62517" y="57869"/>
                    <a:pt x="62202" y="59912"/>
                    <a:pt x="61573" y="61843"/>
                  </a:cubicBezTo>
                  <a:cubicBezTo>
                    <a:pt x="60945" y="63729"/>
                    <a:pt x="59912" y="65345"/>
                    <a:pt x="58475" y="66693"/>
                  </a:cubicBezTo>
                  <a:cubicBezTo>
                    <a:pt x="57037" y="68040"/>
                    <a:pt x="55331" y="68715"/>
                    <a:pt x="53355" y="68715"/>
                  </a:cubicBezTo>
                  <a:cubicBezTo>
                    <a:pt x="51154" y="68715"/>
                    <a:pt x="49290" y="67974"/>
                    <a:pt x="47763" y="66491"/>
                  </a:cubicBezTo>
                  <a:cubicBezTo>
                    <a:pt x="46191" y="64964"/>
                    <a:pt x="45405" y="63168"/>
                    <a:pt x="45405" y="61101"/>
                  </a:cubicBezTo>
                  <a:cubicBezTo>
                    <a:pt x="45405" y="59800"/>
                    <a:pt x="45787" y="58632"/>
                    <a:pt x="46551" y="57598"/>
                  </a:cubicBezTo>
                  <a:cubicBezTo>
                    <a:pt x="47314" y="56521"/>
                    <a:pt x="48527" y="55982"/>
                    <a:pt x="50188" y="55982"/>
                  </a:cubicBezTo>
                  <a:cubicBezTo>
                    <a:pt x="52030" y="55982"/>
                    <a:pt x="53647" y="56610"/>
                    <a:pt x="55039" y="57869"/>
                  </a:cubicBezTo>
                  <a:cubicBezTo>
                    <a:pt x="56431" y="59125"/>
                    <a:pt x="57307" y="60653"/>
                    <a:pt x="57666" y="62449"/>
                  </a:cubicBezTo>
                  <a:cubicBezTo>
                    <a:pt x="58834" y="60608"/>
                    <a:pt x="59418" y="58317"/>
                    <a:pt x="59418" y="55578"/>
                  </a:cubicBezTo>
                  <a:cubicBezTo>
                    <a:pt x="59418" y="52614"/>
                    <a:pt x="58115" y="49963"/>
                    <a:pt x="55510" y="47628"/>
                  </a:cubicBezTo>
                  <a:cubicBezTo>
                    <a:pt x="52906" y="45293"/>
                    <a:pt x="49425" y="43564"/>
                    <a:pt x="45069" y="42441"/>
                  </a:cubicBezTo>
                  <a:cubicBezTo>
                    <a:pt x="34604" y="39657"/>
                    <a:pt x="27037" y="37725"/>
                    <a:pt x="22366" y="36648"/>
                  </a:cubicBezTo>
                  <a:cubicBezTo>
                    <a:pt x="17650" y="35570"/>
                    <a:pt x="14282" y="35030"/>
                    <a:pt x="12261" y="35030"/>
                  </a:cubicBezTo>
                  <a:cubicBezTo>
                    <a:pt x="10374" y="35030"/>
                    <a:pt x="8780" y="35278"/>
                    <a:pt x="7478" y="35772"/>
                  </a:cubicBezTo>
                  <a:cubicBezTo>
                    <a:pt x="6175" y="36266"/>
                    <a:pt x="5232" y="36940"/>
                    <a:pt x="4648" y="37793"/>
                  </a:cubicBezTo>
                  <a:cubicBezTo>
                    <a:pt x="4020" y="38601"/>
                    <a:pt x="3593" y="39388"/>
                    <a:pt x="3368" y="40151"/>
                  </a:cubicBezTo>
                  <a:cubicBezTo>
                    <a:pt x="3144" y="40869"/>
                    <a:pt x="3032" y="41633"/>
                    <a:pt x="3032" y="42441"/>
                  </a:cubicBezTo>
                  <a:cubicBezTo>
                    <a:pt x="3032" y="43788"/>
                    <a:pt x="3301" y="45226"/>
                    <a:pt x="3840" y="46752"/>
                  </a:cubicBezTo>
                  <a:cubicBezTo>
                    <a:pt x="4379" y="48235"/>
                    <a:pt x="5277" y="49874"/>
                    <a:pt x="6535" y="51670"/>
                  </a:cubicBezTo>
                  <a:cubicBezTo>
                    <a:pt x="7747" y="53422"/>
                    <a:pt x="9611" y="55129"/>
                    <a:pt x="12126" y="56790"/>
                  </a:cubicBezTo>
                  <a:cubicBezTo>
                    <a:pt x="14641" y="58451"/>
                    <a:pt x="17628" y="59844"/>
                    <a:pt x="21086" y="60968"/>
                  </a:cubicBezTo>
                  <a:cubicBezTo>
                    <a:pt x="22119" y="61192"/>
                    <a:pt x="22635" y="61797"/>
                    <a:pt x="22635" y="62785"/>
                  </a:cubicBezTo>
                  <a:cubicBezTo>
                    <a:pt x="22590" y="63864"/>
                    <a:pt x="22119" y="64403"/>
                    <a:pt x="21221" y="64403"/>
                  </a:cubicBezTo>
                  <a:cubicBezTo>
                    <a:pt x="20457" y="64403"/>
                    <a:pt x="19289" y="64111"/>
                    <a:pt x="17718" y="63527"/>
                  </a:cubicBezTo>
                  <a:cubicBezTo>
                    <a:pt x="16101" y="62899"/>
                    <a:pt x="14282" y="61956"/>
                    <a:pt x="12261" y="60697"/>
                  </a:cubicBezTo>
                  <a:cubicBezTo>
                    <a:pt x="10240" y="59396"/>
                    <a:pt x="8331" y="57913"/>
                    <a:pt x="6535" y="56251"/>
                  </a:cubicBezTo>
                  <a:cubicBezTo>
                    <a:pt x="4693" y="54544"/>
                    <a:pt x="3144" y="52456"/>
                    <a:pt x="1886" y="49986"/>
                  </a:cubicBezTo>
                  <a:cubicBezTo>
                    <a:pt x="629" y="47471"/>
                    <a:pt x="0" y="44867"/>
                    <a:pt x="0" y="42172"/>
                  </a:cubicBezTo>
                  <a:cubicBezTo>
                    <a:pt x="0" y="40960"/>
                    <a:pt x="135" y="39769"/>
                    <a:pt x="404" y="38601"/>
                  </a:cubicBezTo>
                  <a:cubicBezTo>
                    <a:pt x="629" y="37389"/>
                    <a:pt x="1078" y="36063"/>
                    <a:pt x="1752" y="34626"/>
                  </a:cubicBezTo>
                  <a:cubicBezTo>
                    <a:pt x="2425" y="33144"/>
                    <a:pt x="3503" y="31751"/>
                    <a:pt x="4985" y="30450"/>
                  </a:cubicBezTo>
                  <a:cubicBezTo>
                    <a:pt x="6467" y="29147"/>
                    <a:pt x="8286" y="28092"/>
                    <a:pt x="10442" y="27283"/>
                  </a:cubicBezTo>
                  <a:cubicBezTo>
                    <a:pt x="9409" y="26744"/>
                    <a:pt x="8399" y="26116"/>
                    <a:pt x="7410" y="25398"/>
                  </a:cubicBezTo>
                  <a:cubicBezTo>
                    <a:pt x="6422" y="24634"/>
                    <a:pt x="5322" y="23668"/>
                    <a:pt x="4109" y="22500"/>
                  </a:cubicBezTo>
                  <a:cubicBezTo>
                    <a:pt x="2852" y="21288"/>
                    <a:pt x="1864" y="19850"/>
                    <a:pt x="1145" y="18189"/>
                  </a:cubicBezTo>
                  <a:cubicBezTo>
                    <a:pt x="382" y="16482"/>
                    <a:pt x="0" y="14686"/>
                    <a:pt x="0" y="12800"/>
                  </a:cubicBezTo>
                  <a:cubicBezTo>
                    <a:pt x="0" y="10958"/>
                    <a:pt x="247" y="9139"/>
                    <a:pt x="741" y="7343"/>
                  </a:cubicBezTo>
                  <a:cubicBezTo>
                    <a:pt x="1190" y="5547"/>
                    <a:pt x="2156" y="3884"/>
                    <a:pt x="3638" y="2358"/>
                  </a:cubicBezTo>
                  <a:cubicBezTo>
                    <a:pt x="5075" y="787"/>
                    <a:pt x="6894" y="0"/>
                    <a:pt x="9095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BAFA465-639F-8BF3-3B01-2CAC6D480D9A}"/>
                </a:ext>
              </a:extLst>
            </p:cNvPr>
            <p:cNvSpPr/>
            <p:nvPr/>
          </p:nvSpPr>
          <p:spPr>
            <a:xfrm>
              <a:off x="4583515" y="2669055"/>
              <a:ext cx="137968" cy="31998"/>
            </a:xfrm>
            <a:custGeom>
              <a:avLst/>
              <a:gdLst>
                <a:gd name="connsiteX0" fmla="*/ 136621 w 137968"/>
                <a:gd name="connsiteY0" fmla="*/ 31999 h 31998"/>
                <a:gd name="connsiteX1" fmla="*/ 134262 w 137968"/>
                <a:gd name="connsiteY1" fmla="*/ 30247 h 31998"/>
                <a:gd name="connsiteX2" fmla="*/ 68984 w 137968"/>
                <a:gd name="connsiteY2" fmla="*/ 8016 h 31998"/>
                <a:gd name="connsiteX3" fmla="*/ 4581 w 137968"/>
                <a:gd name="connsiteY3" fmla="*/ 29371 h 31998"/>
                <a:gd name="connsiteX4" fmla="*/ 1347 w 137968"/>
                <a:gd name="connsiteY4" fmla="*/ 31999 h 31998"/>
                <a:gd name="connsiteX5" fmla="*/ 0 w 137968"/>
                <a:gd name="connsiteY5" fmla="*/ 30651 h 31998"/>
                <a:gd name="connsiteX6" fmla="*/ 2762 w 137968"/>
                <a:gd name="connsiteY6" fmla="*/ 26408 h 31998"/>
                <a:gd name="connsiteX7" fmla="*/ 11857 w 137968"/>
                <a:gd name="connsiteY7" fmla="*/ 17986 h 31998"/>
                <a:gd name="connsiteX8" fmla="*/ 25936 w 137968"/>
                <a:gd name="connsiteY8" fmla="*/ 9095 h 31998"/>
                <a:gd name="connsiteX9" fmla="*/ 68984 w 137968"/>
                <a:gd name="connsiteY9" fmla="*/ 0 h 31998"/>
                <a:gd name="connsiteX10" fmla="*/ 111088 w 137968"/>
                <a:gd name="connsiteY10" fmla="*/ 8690 h 31998"/>
                <a:gd name="connsiteX11" fmla="*/ 125572 w 137968"/>
                <a:gd name="connsiteY11" fmla="*/ 17582 h 31998"/>
                <a:gd name="connsiteX12" fmla="*/ 135070 w 137968"/>
                <a:gd name="connsiteY12" fmla="*/ 26205 h 31998"/>
                <a:gd name="connsiteX13" fmla="*/ 137968 w 137968"/>
                <a:gd name="connsiteY13" fmla="*/ 30651 h 31998"/>
                <a:gd name="connsiteX14" fmla="*/ 136621 w 137968"/>
                <a:gd name="connsiteY14" fmla="*/ 31999 h 3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968" h="31998">
                  <a:moveTo>
                    <a:pt x="136621" y="31999"/>
                  </a:moveTo>
                  <a:cubicBezTo>
                    <a:pt x="136171" y="31999"/>
                    <a:pt x="135385" y="31415"/>
                    <a:pt x="134262" y="30247"/>
                  </a:cubicBezTo>
                  <a:cubicBezTo>
                    <a:pt x="119172" y="15426"/>
                    <a:pt x="97413" y="8016"/>
                    <a:pt x="68984" y="8016"/>
                  </a:cubicBezTo>
                  <a:cubicBezTo>
                    <a:pt x="40465" y="8016"/>
                    <a:pt x="18998" y="15134"/>
                    <a:pt x="4581" y="29371"/>
                  </a:cubicBezTo>
                  <a:cubicBezTo>
                    <a:pt x="2919" y="31123"/>
                    <a:pt x="1841" y="31999"/>
                    <a:pt x="1347" y="31999"/>
                  </a:cubicBezTo>
                  <a:cubicBezTo>
                    <a:pt x="449" y="31999"/>
                    <a:pt x="0" y="31550"/>
                    <a:pt x="0" y="30651"/>
                  </a:cubicBezTo>
                  <a:cubicBezTo>
                    <a:pt x="0" y="30023"/>
                    <a:pt x="921" y="28608"/>
                    <a:pt x="2762" y="26408"/>
                  </a:cubicBezTo>
                  <a:cubicBezTo>
                    <a:pt x="4603" y="24163"/>
                    <a:pt x="7635" y="21356"/>
                    <a:pt x="11857" y="17986"/>
                  </a:cubicBezTo>
                  <a:cubicBezTo>
                    <a:pt x="16078" y="14574"/>
                    <a:pt x="20771" y="11610"/>
                    <a:pt x="25936" y="9095"/>
                  </a:cubicBezTo>
                  <a:cubicBezTo>
                    <a:pt x="38466" y="3032"/>
                    <a:pt x="52816" y="0"/>
                    <a:pt x="68984" y="0"/>
                  </a:cubicBezTo>
                  <a:cubicBezTo>
                    <a:pt x="84523" y="0"/>
                    <a:pt x="98558" y="2896"/>
                    <a:pt x="111088" y="8690"/>
                  </a:cubicBezTo>
                  <a:cubicBezTo>
                    <a:pt x="116343" y="11160"/>
                    <a:pt x="121171" y="14124"/>
                    <a:pt x="125572" y="17582"/>
                  </a:cubicBezTo>
                  <a:cubicBezTo>
                    <a:pt x="129974" y="21041"/>
                    <a:pt x="133139" y="23914"/>
                    <a:pt x="135070" y="26205"/>
                  </a:cubicBezTo>
                  <a:cubicBezTo>
                    <a:pt x="137002" y="28496"/>
                    <a:pt x="137968" y="29977"/>
                    <a:pt x="137968" y="30651"/>
                  </a:cubicBezTo>
                  <a:cubicBezTo>
                    <a:pt x="137968" y="31550"/>
                    <a:pt x="137520" y="31999"/>
                    <a:pt x="136621" y="31999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9" name="Freeform 168">
            <a:extLst>
              <a:ext uri="{FF2B5EF4-FFF2-40B4-BE49-F238E27FC236}">
                <a16:creationId xmlns:a16="http://schemas.microsoft.com/office/drawing/2014/main" id="{2865F380-7330-1D27-12F2-F90443DDE954}"/>
              </a:ext>
            </a:extLst>
          </p:cNvPr>
          <p:cNvSpPr/>
          <p:nvPr/>
        </p:nvSpPr>
        <p:spPr>
          <a:xfrm>
            <a:off x="7366672" y="1583569"/>
            <a:ext cx="1475078" cy="897403"/>
          </a:xfrm>
          <a:custGeom>
            <a:avLst/>
            <a:gdLst>
              <a:gd name="connsiteX0" fmla="*/ 0 w 2962369"/>
              <a:gd name="connsiteY0" fmla="*/ 0 h 1802236"/>
              <a:gd name="connsiteX1" fmla="*/ 2962 w 2962369"/>
              <a:gd name="connsiteY1" fmla="*/ 17933 h 1802236"/>
              <a:gd name="connsiteX2" fmla="*/ 5925 w 2962369"/>
              <a:gd name="connsiteY2" fmla="*/ 35688 h 1802236"/>
              <a:gd name="connsiteX3" fmla="*/ 8887 w 2962369"/>
              <a:gd name="connsiteY3" fmla="*/ 53267 h 1802236"/>
              <a:gd name="connsiteX4" fmla="*/ 11850 w 2962369"/>
              <a:gd name="connsiteY4" fmla="*/ 70671 h 1802236"/>
              <a:gd name="connsiteX5" fmla="*/ 14812 w 2962369"/>
              <a:gd name="connsiteY5" fmla="*/ 87900 h 1802236"/>
              <a:gd name="connsiteX6" fmla="*/ 17775 w 2962369"/>
              <a:gd name="connsiteY6" fmla="*/ 104959 h 1802236"/>
              <a:gd name="connsiteX7" fmla="*/ 20737 w 2962369"/>
              <a:gd name="connsiteY7" fmla="*/ 121848 h 1802236"/>
              <a:gd name="connsiteX8" fmla="*/ 23700 w 2962369"/>
              <a:gd name="connsiteY8" fmla="*/ 138568 h 1802236"/>
              <a:gd name="connsiteX9" fmla="*/ 26662 w 2962369"/>
              <a:gd name="connsiteY9" fmla="*/ 155124 h 1802236"/>
              <a:gd name="connsiteX10" fmla="*/ 29625 w 2962369"/>
              <a:gd name="connsiteY10" fmla="*/ 171514 h 1802236"/>
              <a:gd name="connsiteX11" fmla="*/ 32586 w 2962369"/>
              <a:gd name="connsiteY11" fmla="*/ 187741 h 1802236"/>
              <a:gd name="connsiteX12" fmla="*/ 35548 w 2962369"/>
              <a:gd name="connsiteY12" fmla="*/ 203806 h 1802236"/>
              <a:gd name="connsiteX13" fmla="*/ 38510 w 2962369"/>
              <a:gd name="connsiteY13" fmla="*/ 219711 h 1802236"/>
              <a:gd name="connsiteX14" fmla="*/ 41473 w 2962369"/>
              <a:gd name="connsiteY14" fmla="*/ 235458 h 1802236"/>
              <a:gd name="connsiteX15" fmla="*/ 44435 w 2962369"/>
              <a:gd name="connsiteY15" fmla="*/ 251050 h 1802236"/>
              <a:gd name="connsiteX16" fmla="*/ 47398 w 2962369"/>
              <a:gd name="connsiteY16" fmla="*/ 266485 h 1802236"/>
              <a:gd name="connsiteX17" fmla="*/ 50360 w 2962369"/>
              <a:gd name="connsiteY17" fmla="*/ 281766 h 1802236"/>
              <a:gd name="connsiteX18" fmla="*/ 53323 w 2962369"/>
              <a:gd name="connsiteY18" fmla="*/ 296896 h 1802236"/>
              <a:gd name="connsiteX19" fmla="*/ 56285 w 2962369"/>
              <a:gd name="connsiteY19" fmla="*/ 311875 h 1802236"/>
              <a:gd name="connsiteX20" fmla="*/ 59248 w 2962369"/>
              <a:gd name="connsiteY20" fmla="*/ 326706 h 1802236"/>
              <a:gd name="connsiteX21" fmla="*/ 62210 w 2962369"/>
              <a:gd name="connsiteY21" fmla="*/ 341389 h 1802236"/>
              <a:gd name="connsiteX22" fmla="*/ 65173 w 2962369"/>
              <a:gd name="connsiteY22" fmla="*/ 355925 h 1802236"/>
              <a:gd name="connsiteX23" fmla="*/ 68135 w 2962369"/>
              <a:gd name="connsiteY23" fmla="*/ 370317 h 1802236"/>
              <a:gd name="connsiteX24" fmla="*/ 71098 w 2962369"/>
              <a:gd name="connsiteY24" fmla="*/ 384566 h 1802236"/>
              <a:gd name="connsiteX25" fmla="*/ 74060 w 2962369"/>
              <a:gd name="connsiteY25" fmla="*/ 398672 h 1802236"/>
              <a:gd name="connsiteX26" fmla="*/ 77021 w 2962369"/>
              <a:gd name="connsiteY26" fmla="*/ 412639 h 1802236"/>
              <a:gd name="connsiteX27" fmla="*/ 79983 w 2962369"/>
              <a:gd name="connsiteY27" fmla="*/ 426466 h 1802236"/>
              <a:gd name="connsiteX28" fmla="*/ 82946 w 2962369"/>
              <a:gd name="connsiteY28" fmla="*/ 440157 h 1802236"/>
              <a:gd name="connsiteX29" fmla="*/ 85908 w 2962369"/>
              <a:gd name="connsiteY29" fmla="*/ 453711 h 1802236"/>
              <a:gd name="connsiteX30" fmla="*/ 88871 w 2962369"/>
              <a:gd name="connsiteY30" fmla="*/ 467129 h 1802236"/>
              <a:gd name="connsiteX31" fmla="*/ 91833 w 2962369"/>
              <a:gd name="connsiteY31" fmla="*/ 480414 h 1802236"/>
              <a:gd name="connsiteX32" fmla="*/ 94796 w 2962369"/>
              <a:gd name="connsiteY32" fmla="*/ 493569 h 1802236"/>
              <a:gd name="connsiteX33" fmla="*/ 97758 w 2962369"/>
              <a:gd name="connsiteY33" fmla="*/ 506590 h 1802236"/>
              <a:gd name="connsiteX34" fmla="*/ 100721 w 2962369"/>
              <a:gd name="connsiteY34" fmla="*/ 519483 h 1802236"/>
              <a:gd name="connsiteX35" fmla="*/ 103683 w 2962369"/>
              <a:gd name="connsiteY35" fmla="*/ 532247 h 1802236"/>
              <a:gd name="connsiteX36" fmla="*/ 106646 w 2962369"/>
              <a:gd name="connsiteY36" fmla="*/ 544885 h 1802236"/>
              <a:gd name="connsiteX37" fmla="*/ 109608 w 2962369"/>
              <a:gd name="connsiteY37" fmla="*/ 557397 h 1802236"/>
              <a:gd name="connsiteX38" fmla="*/ 112570 w 2962369"/>
              <a:gd name="connsiteY38" fmla="*/ 569784 h 1802236"/>
              <a:gd name="connsiteX39" fmla="*/ 115533 w 2962369"/>
              <a:gd name="connsiteY39" fmla="*/ 582048 h 1802236"/>
              <a:gd name="connsiteX40" fmla="*/ 118495 w 2962369"/>
              <a:gd name="connsiteY40" fmla="*/ 594190 h 1802236"/>
              <a:gd name="connsiteX41" fmla="*/ 121458 w 2962369"/>
              <a:gd name="connsiteY41" fmla="*/ 606211 h 1802236"/>
              <a:gd name="connsiteX42" fmla="*/ 124419 w 2962369"/>
              <a:gd name="connsiteY42" fmla="*/ 618113 h 1802236"/>
              <a:gd name="connsiteX43" fmla="*/ 127381 w 2962369"/>
              <a:gd name="connsiteY43" fmla="*/ 629895 h 1802236"/>
              <a:gd name="connsiteX44" fmla="*/ 130344 w 2962369"/>
              <a:gd name="connsiteY44" fmla="*/ 641562 h 1802236"/>
              <a:gd name="connsiteX45" fmla="*/ 133306 w 2962369"/>
              <a:gd name="connsiteY45" fmla="*/ 653111 h 1802236"/>
              <a:gd name="connsiteX46" fmla="*/ 136269 w 2962369"/>
              <a:gd name="connsiteY46" fmla="*/ 664545 h 1802236"/>
              <a:gd name="connsiteX47" fmla="*/ 139231 w 2962369"/>
              <a:gd name="connsiteY47" fmla="*/ 675867 h 1802236"/>
              <a:gd name="connsiteX48" fmla="*/ 142194 w 2962369"/>
              <a:gd name="connsiteY48" fmla="*/ 687076 h 1802236"/>
              <a:gd name="connsiteX49" fmla="*/ 145156 w 2962369"/>
              <a:gd name="connsiteY49" fmla="*/ 698172 h 1802236"/>
              <a:gd name="connsiteX50" fmla="*/ 148118 w 2962369"/>
              <a:gd name="connsiteY50" fmla="*/ 709159 h 1802236"/>
              <a:gd name="connsiteX51" fmla="*/ 151081 w 2962369"/>
              <a:gd name="connsiteY51" fmla="*/ 720035 h 1802236"/>
              <a:gd name="connsiteX52" fmla="*/ 154043 w 2962369"/>
              <a:gd name="connsiteY52" fmla="*/ 730805 h 1802236"/>
              <a:gd name="connsiteX53" fmla="*/ 157006 w 2962369"/>
              <a:gd name="connsiteY53" fmla="*/ 741467 h 1802236"/>
              <a:gd name="connsiteX54" fmla="*/ 159968 w 2962369"/>
              <a:gd name="connsiteY54" fmla="*/ 752023 h 1802236"/>
              <a:gd name="connsiteX55" fmla="*/ 162931 w 2962369"/>
              <a:gd name="connsiteY55" fmla="*/ 762473 h 1802236"/>
              <a:gd name="connsiteX56" fmla="*/ 165893 w 2962369"/>
              <a:gd name="connsiteY56" fmla="*/ 772820 h 1802236"/>
              <a:gd name="connsiteX57" fmla="*/ 168854 w 2962369"/>
              <a:gd name="connsiteY57" fmla="*/ 783064 h 1802236"/>
              <a:gd name="connsiteX58" fmla="*/ 171817 w 2962369"/>
              <a:gd name="connsiteY58" fmla="*/ 793205 h 1802236"/>
              <a:gd name="connsiteX59" fmla="*/ 174779 w 2962369"/>
              <a:gd name="connsiteY59" fmla="*/ 803246 h 1802236"/>
              <a:gd name="connsiteX60" fmla="*/ 177742 w 2962369"/>
              <a:gd name="connsiteY60" fmla="*/ 813187 h 1802236"/>
              <a:gd name="connsiteX61" fmla="*/ 180704 w 2962369"/>
              <a:gd name="connsiteY61" fmla="*/ 823030 h 1802236"/>
              <a:gd name="connsiteX62" fmla="*/ 183667 w 2962369"/>
              <a:gd name="connsiteY62" fmla="*/ 832773 h 1802236"/>
              <a:gd name="connsiteX63" fmla="*/ 186629 w 2962369"/>
              <a:gd name="connsiteY63" fmla="*/ 842421 h 1802236"/>
              <a:gd name="connsiteX64" fmla="*/ 189591 w 2962369"/>
              <a:gd name="connsiteY64" fmla="*/ 851971 h 1802236"/>
              <a:gd name="connsiteX65" fmla="*/ 192554 w 2962369"/>
              <a:gd name="connsiteY65" fmla="*/ 861428 h 1802236"/>
              <a:gd name="connsiteX66" fmla="*/ 195516 w 2962369"/>
              <a:gd name="connsiteY66" fmla="*/ 870790 h 1802236"/>
              <a:gd name="connsiteX67" fmla="*/ 198479 w 2962369"/>
              <a:gd name="connsiteY67" fmla="*/ 880058 h 1802236"/>
              <a:gd name="connsiteX68" fmla="*/ 201441 w 2962369"/>
              <a:gd name="connsiteY68" fmla="*/ 889235 h 1802236"/>
              <a:gd name="connsiteX69" fmla="*/ 204404 w 2962369"/>
              <a:gd name="connsiteY69" fmla="*/ 898321 h 1802236"/>
              <a:gd name="connsiteX70" fmla="*/ 207366 w 2962369"/>
              <a:gd name="connsiteY70" fmla="*/ 907316 h 1802236"/>
              <a:gd name="connsiteX71" fmla="*/ 210329 w 2962369"/>
              <a:gd name="connsiteY71" fmla="*/ 916222 h 1802236"/>
              <a:gd name="connsiteX72" fmla="*/ 213291 w 2962369"/>
              <a:gd name="connsiteY72" fmla="*/ 925039 h 1802236"/>
              <a:gd name="connsiteX73" fmla="*/ 216252 w 2962369"/>
              <a:gd name="connsiteY73" fmla="*/ 933768 h 1802236"/>
              <a:gd name="connsiteX74" fmla="*/ 219215 w 2962369"/>
              <a:gd name="connsiteY74" fmla="*/ 942410 h 1802236"/>
              <a:gd name="connsiteX75" fmla="*/ 222177 w 2962369"/>
              <a:gd name="connsiteY75" fmla="*/ 950966 h 1802236"/>
              <a:gd name="connsiteX76" fmla="*/ 225139 w 2962369"/>
              <a:gd name="connsiteY76" fmla="*/ 959436 h 1802236"/>
              <a:gd name="connsiteX77" fmla="*/ 228102 w 2962369"/>
              <a:gd name="connsiteY77" fmla="*/ 967823 h 1802236"/>
              <a:gd name="connsiteX78" fmla="*/ 231064 w 2962369"/>
              <a:gd name="connsiteY78" fmla="*/ 976127 h 1802236"/>
              <a:gd name="connsiteX79" fmla="*/ 234027 w 2962369"/>
              <a:gd name="connsiteY79" fmla="*/ 984348 h 1802236"/>
              <a:gd name="connsiteX80" fmla="*/ 236989 w 2962369"/>
              <a:gd name="connsiteY80" fmla="*/ 992486 h 1802236"/>
              <a:gd name="connsiteX81" fmla="*/ 239952 w 2962369"/>
              <a:gd name="connsiteY81" fmla="*/ 1000546 h 1802236"/>
              <a:gd name="connsiteX82" fmla="*/ 242914 w 2962369"/>
              <a:gd name="connsiteY82" fmla="*/ 1008523 h 1802236"/>
              <a:gd name="connsiteX83" fmla="*/ 245877 w 2962369"/>
              <a:gd name="connsiteY83" fmla="*/ 1016422 h 1802236"/>
              <a:gd name="connsiteX84" fmla="*/ 248839 w 2962369"/>
              <a:gd name="connsiteY84" fmla="*/ 1024241 h 1802236"/>
              <a:gd name="connsiteX85" fmla="*/ 251802 w 2962369"/>
              <a:gd name="connsiteY85" fmla="*/ 1031984 h 1802236"/>
              <a:gd name="connsiteX86" fmla="*/ 254764 w 2962369"/>
              <a:gd name="connsiteY86" fmla="*/ 1039649 h 1802236"/>
              <a:gd name="connsiteX87" fmla="*/ 257726 w 2962369"/>
              <a:gd name="connsiteY87" fmla="*/ 1047237 h 1802236"/>
              <a:gd name="connsiteX88" fmla="*/ 260689 w 2962369"/>
              <a:gd name="connsiteY88" fmla="*/ 1054750 h 1802236"/>
              <a:gd name="connsiteX89" fmla="*/ 263650 w 2962369"/>
              <a:gd name="connsiteY89" fmla="*/ 1062189 h 1802236"/>
              <a:gd name="connsiteX90" fmla="*/ 266612 w 2962369"/>
              <a:gd name="connsiteY90" fmla="*/ 1069554 h 1802236"/>
              <a:gd name="connsiteX91" fmla="*/ 269575 w 2962369"/>
              <a:gd name="connsiteY91" fmla="*/ 1076845 h 1802236"/>
              <a:gd name="connsiteX92" fmla="*/ 272537 w 2962369"/>
              <a:gd name="connsiteY92" fmla="*/ 1084062 h 1802236"/>
              <a:gd name="connsiteX93" fmla="*/ 275500 w 2962369"/>
              <a:gd name="connsiteY93" fmla="*/ 1091210 h 1802236"/>
              <a:gd name="connsiteX94" fmla="*/ 278462 w 2962369"/>
              <a:gd name="connsiteY94" fmla="*/ 1098285 h 1802236"/>
              <a:gd name="connsiteX95" fmla="*/ 281425 w 2962369"/>
              <a:gd name="connsiteY95" fmla="*/ 1105291 h 1802236"/>
              <a:gd name="connsiteX96" fmla="*/ 284387 w 2962369"/>
              <a:gd name="connsiteY96" fmla="*/ 1112226 h 1802236"/>
              <a:gd name="connsiteX97" fmla="*/ 287350 w 2962369"/>
              <a:gd name="connsiteY97" fmla="*/ 1119093 h 1802236"/>
              <a:gd name="connsiteX98" fmla="*/ 290312 w 2962369"/>
              <a:gd name="connsiteY98" fmla="*/ 1125891 h 1802236"/>
              <a:gd name="connsiteX99" fmla="*/ 293275 w 2962369"/>
              <a:gd name="connsiteY99" fmla="*/ 1132622 h 1802236"/>
              <a:gd name="connsiteX100" fmla="*/ 296237 w 2962369"/>
              <a:gd name="connsiteY100" fmla="*/ 1139285 h 1802236"/>
              <a:gd name="connsiteX101" fmla="*/ 299199 w 2962369"/>
              <a:gd name="connsiteY101" fmla="*/ 1145883 h 1802236"/>
              <a:gd name="connsiteX102" fmla="*/ 302162 w 2962369"/>
              <a:gd name="connsiteY102" fmla="*/ 1152415 h 1802236"/>
              <a:gd name="connsiteX103" fmla="*/ 305124 w 2962369"/>
              <a:gd name="connsiteY103" fmla="*/ 1158882 h 1802236"/>
              <a:gd name="connsiteX104" fmla="*/ 308085 w 2962369"/>
              <a:gd name="connsiteY104" fmla="*/ 1165284 h 1802236"/>
              <a:gd name="connsiteX105" fmla="*/ 311048 w 2962369"/>
              <a:gd name="connsiteY105" fmla="*/ 1171622 h 1802236"/>
              <a:gd name="connsiteX106" fmla="*/ 314010 w 2962369"/>
              <a:gd name="connsiteY106" fmla="*/ 1177897 h 1802236"/>
              <a:gd name="connsiteX107" fmla="*/ 316973 w 2962369"/>
              <a:gd name="connsiteY107" fmla="*/ 1184111 h 1802236"/>
              <a:gd name="connsiteX108" fmla="*/ 319935 w 2962369"/>
              <a:gd name="connsiteY108" fmla="*/ 1190262 h 1802236"/>
              <a:gd name="connsiteX109" fmla="*/ 322898 w 2962369"/>
              <a:gd name="connsiteY109" fmla="*/ 1196352 h 1802236"/>
              <a:gd name="connsiteX110" fmla="*/ 325860 w 2962369"/>
              <a:gd name="connsiteY110" fmla="*/ 1202382 h 1802236"/>
              <a:gd name="connsiteX111" fmla="*/ 328823 w 2962369"/>
              <a:gd name="connsiteY111" fmla="*/ 1208352 h 1802236"/>
              <a:gd name="connsiteX112" fmla="*/ 331785 w 2962369"/>
              <a:gd name="connsiteY112" fmla="*/ 1214261 h 1802236"/>
              <a:gd name="connsiteX113" fmla="*/ 334747 w 2962369"/>
              <a:gd name="connsiteY113" fmla="*/ 1220112 h 1802236"/>
              <a:gd name="connsiteX114" fmla="*/ 337710 w 2962369"/>
              <a:gd name="connsiteY114" fmla="*/ 1225906 h 1802236"/>
              <a:gd name="connsiteX115" fmla="*/ 340672 w 2962369"/>
              <a:gd name="connsiteY115" fmla="*/ 1231642 h 1802236"/>
              <a:gd name="connsiteX116" fmla="*/ 343635 w 2962369"/>
              <a:gd name="connsiteY116" fmla="*/ 1237319 h 1802236"/>
              <a:gd name="connsiteX117" fmla="*/ 346597 w 2962369"/>
              <a:gd name="connsiteY117" fmla="*/ 1242942 h 1802236"/>
              <a:gd name="connsiteX118" fmla="*/ 349560 w 2962369"/>
              <a:gd name="connsiteY118" fmla="*/ 1248507 h 1802236"/>
              <a:gd name="connsiteX119" fmla="*/ 352522 w 2962369"/>
              <a:gd name="connsiteY119" fmla="*/ 1254018 h 1802236"/>
              <a:gd name="connsiteX120" fmla="*/ 355483 w 2962369"/>
              <a:gd name="connsiteY120" fmla="*/ 1259474 h 1802236"/>
              <a:gd name="connsiteX121" fmla="*/ 358446 w 2962369"/>
              <a:gd name="connsiteY121" fmla="*/ 1264876 h 1802236"/>
              <a:gd name="connsiteX122" fmla="*/ 361408 w 2962369"/>
              <a:gd name="connsiteY122" fmla="*/ 1270223 h 1802236"/>
              <a:gd name="connsiteX123" fmla="*/ 364371 w 2962369"/>
              <a:gd name="connsiteY123" fmla="*/ 1275518 h 1802236"/>
              <a:gd name="connsiteX124" fmla="*/ 367333 w 2962369"/>
              <a:gd name="connsiteY124" fmla="*/ 1280759 h 1802236"/>
              <a:gd name="connsiteX125" fmla="*/ 370296 w 2962369"/>
              <a:gd name="connsiteY125" fmla="*/ 1285949 h 1802236"/>
              <a:gd name="connsiteX126" fmla="*/ 373258 w 2962369"/>
              <a:gd name="connsiteY126" fmla="*/ 1291086 h 1802236"/>
              <a:gd name="connsiteX127" fmla="*/ 376220 w 2962369"/>
              <a:gd name="connsiteY127" fmla="*/ 1296174 h 1802236"/>
              <a:gd name="connsiteX128" fmla="*/ 379183 w 2962369"/>
              <a:gd name="connsiteY128" fmla="*/ 1301210 h 1802236"/>
              <a:gd name="connsiteX129" fmla="*/ 382145 w 2962369"/>
              <a:gd name="connsiteY129" fmla="*/ 1306196 h 1802236"/>
              <a:gd name="connsiteX130" fmla="*/ 385108 w 2962369"/>
              <a:gd name="connsiteY130" fmla="*/ 1311133 h 1802236"/>
              <a:gd name="connsiteX131" fmla="*/ 388070 w 2962369"/>
              <a:gd name="connsiteY131" fmla="*/ 1316020 h 1802236"/>
              <a:gd name="connsiteX132" fmla="*/ 391033 w 2962369"/>
              <a:gd name="connsiteY132" fmla="*/ 1320852 h 1802236"/>
              <a:gd name="connsiteX133" fmla="*/ 393995 w 2962369"/>
              <a:gd name="connsiteY133" fmla="*/ 1325655 h 1802236"/>
              <a:gd name="connsiteX134" fmla="*/ 396958 w 2962369"/>
              <a:gd name="connsiteY134" fmla="*/ 1330386 h 1802236"/>
              <a:gd name="connsiteX135" fmla="*/ 399919 w 2962369"/>
              <a:gd name="connsiteY135" fmla="*/ 1335089 h 1802236"/>
              <a:gd name="connsiteX136" fmla="*/ 402881 w 2962369"/>
              <a:gd name="connsiteY136" fmla="*/ 1339734 h 1802236"/>
              <a:gd name="connsiteX137" fmla="*/ 405844 w 2962369"/>
              <a:gd name="connsiteY137" fmla="*/ 1344336 h 1802236"/>
              <a:gd name="connsiteX138" fmla="*/ 408806 w 2962369"/>
              <a:gd name="connsiteY138" fmla="*/ 1348894 h 1802236"/>
              <a:gd name="connsiteX139" fmla="*/ 411768 w 2962369"/>
              <a:gd name="connsiteY139" fmla="*/ 1353410 h 1802236"/>
              <a:gd name="connsiteX140" fmla="*/ 414731 w 2962369"/>
              <a:gd name="connsiteY140" fmla="*/ 1357882 h 1802236"/>
              <a:gd name="connsiteX141" fmla="*/ 417693 w 2962369"/>
              <a:gd name="connsiteY141" fmla="*/ 1362297 h 1802236"/>
              <a:gd name="connsiteX142" fmla="*/ 420656 w 2962369"/>
              <a:gd name="connsiteY142" fmla="*/ 1366669 h 1802236"/>
              <a:gd name="connsiteX143" fmla="*/ 423618 w 2962369"/>
              <a:gd name="connsiteY143" fmla="*/ 1371012 h 1802236"/>
              <a:gd name="connsiteX144" fmla="*/ 426581 w 2962369"/>
              <a:gd name="connsiteY144" fmla="*/ 1375298 h 1802236"/>
              <a:gd name="connsiteX145" fmla="*/ 429543 w 2962369"/>
              <a:gd name="connsiteY145" fmla="*/ 1379554 h 1802236"/>
              <a:gd name="connsiteX146" fmla="*/ 432506 w 2962369"/>
              <a:gd name="connsiteY146" fmla="*/ 1383754 h 1802236"/>
              <a:gd name="connsiteX147" fmla="*/ 435468 w 2962369"/>
              <a:gd name="connsiteY147" fmla="*/ 1387924 h 1802236"/>
              <a:gd name="connsiteX148" fmla="*/ 438431 w 2962369"/>
              <a:gd name="connsiteY148" fmla="*/ 1392051 h 1802236"/>
              <a:gd name="connsiteX149" fmla="*/ 441393 w 2962369"/>
              <a:gd name="connsiteY149" fmla="*/ 1396136 h 1802236"/>
              <a:gd name="connsiteX150" fmla="*/ 444355 w 2962369"/>
              <a:gd name="connsiteY150" fmla="*/ 1400177 h 1802236"/>
              <a:gd name="connsiteX151" fmla="*/ 447316 w 2962369"/>
              <a:gd name="connsiteY151" fmla="*/ 1404174 h 1802236"/>
              <a:gd name="connsiteX152" fmla="*/ 450279 w 2962369"/>
              <a:gd name="connsiteY152" fmla="*/ 1408129 h 1802236"/>
              <a:gd name="connsiteX153" fmla="*/ 453241 w 2962369"/>
              <a:gd name="connsiteY153" fmla="*/ 1412055 h 1802236"/>
              <a:gd name="connsiteX154" fmla="*/ 456204 w 2962369"/>
              <a:gd name="connsiteY154" fmla="*/ 1415938 h 1802236"/>
              <a:gd name="connsiteX155" fmla="*/ 459166 w 2962369"/>
              <a:gd name="connsiteY155" fmla="*/ 1419778 h 1802236"/>
              <a:gd name="connsiteX156" fmla="*/ 462129 w 2962369"/>
              <a:gd name="connsiteY156" fmla="*/ 1423589 h 1802236"/>
              <a:gd name="connsiteX157" fmla="*/ 465091 w 2962369"/>
              <a:gd name="connsiteY157" fmla="*/ 1427356 h 1802236"/>
              <a:gd name="connsiteX158" fmla="*/ 468054 w 2962369"/>
              <a:gd name="connsiteY158" fmla="*/ 1431095 h 1802236"/>
              <a:gd name="connsiteX159" fmla="*/ 471016 w 2962369"/>
              <a:gd name="connsiteY159" fmla="*/ 1434777 h 1802236"/>
              <a:gd name="connsiteX160" fmla="*/ 473979 w 2962369"/>
              <a:gd name="connsiteY160" fmla="*/ 1438444 h 1802236"/>
              <a:gd name="connsiteX161" fmla="*/ 476941 w 2962369"/>
              <a:gd name="connsiteY161" fmla="*/ 1442068 h 1802236"/>
              <a:gd name="connsiteX162" fmla="*/ 479904 w 2962369"/>
              <a:gd name="connsiteY162" fmla="*/ 1445649 h 1802236"/>
              <a:gd name="connsiteX163" fmla="*/ 482866 w 2962369"/>
              <a:gd name="connsiteY163" fmla="*/ 1449201 h 1802236"/>
              <a:gd name="connsiteX164" fmla="*/ 485828 w 2962369"/>
              <a:gd name="connsiteY164" fmla="*/ 1452710 h 1802236"/>
              <a:gd name="connsiteX165" fmla="*/ 488791 w 2962369"/>
              <a:gd name="connsiteY165" fmla="*/ 1456190 h 1802236"/>
              <a:gd name="connsiteX166" fmla="*/ 491752 w 2962369"/>
              <a:gd name="connsiteY166" fmla="*/ 1459627 h 1802236"/>
              <a:gd name="connsiteX167" fmla="*/ 494714 w 2962369"/>
              <a:gd name="connsiteY167" fmla="*/ 1463035 h 1802236"/>
              <a:gd name="connsiteX168" fmla="*/ 497677 w 2962369"/>
              <a:gd name="connsiteY168" fmla="*/ 1466415 h 1802236"/>
              <a:gd name="connsiteX169" fmla="*/ 500639 w 2962369"/>
              <a:gd name="connsiteY169" fmla="*/ 1469766 h 1802236"/>
              <a:gd name="connsiteX170" fmla="*/ 503602 w 2962369"/>
              <a:gd name="connsiteY170" fmla="*/ 1473073 h 1802236"/>
              <a:gd name="connsiteX171" fmla="*/ 506564 w 2962369"/>
              <a:gd name="connsiteY171" fmla="*/ 1476338 h 1802236"/>
              <a:gd name="connsiteX172" fmla="*/ 509527 w 2962369"/>
              <a:gd name="connsiteY172" fmla="*/ 1479588 h 1802236"/>
              <a:gd name="connsiteX173" fmla="*/ 512489 w 2962369"/>
              <a:gd name="connsiteY173" fmla="*/ 1482795 h 1802236"/>
              <a:gd name="connsiteX174" fmla="*/ 515452 w 2962369"/>
              <a:gd name="connsiteY174" fmla="*/ 1485973 h 1802236"/>
              <a:gd name="connsiteX175" fmla="*/ 518414 w 2962369"/>
              <a:gd name="connsiteY175" fmla="*/ 1489122 h 1802236"/>
              <a:gd name="connsiteX176" fmla="*/ 521376 w 2962369"/>
              <a:gd name="connsiteY176" fmla="*/ 1492243 h 1802236"/>
              <a:gd name="connsiteX177" fmla="*/ 524339 w 2962369"/>
              <a:gd name="connsiteY177" fmla="*/ 1495335 h 1802236"/>
              <a:gd name="connsiteX178" fmla="*/ 527301 w 2962369"/>
              <a:gd name="connsiteY178" fmla="*/ 1498383 h 1802236"/>
              <a:gd name="connsiteX179" fmla="*/ 530264 w 2962369"/>
              <a:gd name="connsiteY179" fmla="*/ 1501403 h 1802236"/>
              <a:gd name="connsiteX180" fmla="*/ 533226 w 2962369"/>
              <a:gd name="connsiteY180" fmla="*/ 1504395 h 1802236"/>
              <a:gd name="connsiteX181" fmla="*/ 536189 w 2962369"/>
              <a:gd name="connsiteY181" fmla="*/ 1507372 h 1802236"/>
              <a:gd name="connsiteX182" fmla="*/ 539150 w 2962369"/>
              <a:gd name="connsiteY182" fmla="*/ 1510305 h 1802236"/>
              <a:gd name="connsiteX183" fmla="*/ 542112 w 2962369"/>
              <a:gd name="connsiteY183" fmla="*/ 1513210 h 1802236"/>
              <a:gd name="connsiteX184" fmla="*/ 545075 w 2962369"/>
              <a:gd name="connsiteY184" fmla="*/ 1516086 h 1802236"/>
              <a:gd name="connsiteX185" fmla="*/ 548037 w 2962369"/>
              <a:gd name="connsiteY185" fmla="*/ 1518934 h 1802236"/>
              <a:gd name="connsiteX186" fmla="*/ 551000 w 2962369"/>
              <a:gd name="connsiteY186" fmla="*/ 1521752 h 1802236"/>
              <a:gd name="connsiteX187" fmla="*/ 553962 w 2962369"/>
              <a:gd name="connsiteY187" fmla="*/ 1524542 h 1802236"/>
              <a:gd name="connsiteX188" fmla="*/ 556925 w 2962369"/>
              <a:gd name="connsiteY188" fmla="*/ 1527303 h 1802236"/>
              <a:gd name="connsiteX189" fmla="*/ 559887 w 2962369"/>
              <a:gd name="connsiteY189" fmla="*/ 1530036 h 1802236"/>
              <a:gd name="connsiteX190" fmla="*/ 562849 w 2962369"/>
              <a:gd name="connsiteY190" fmla="*/ 1532754 h 1802236"/>
              <a:gd name="connsiteX191" fmla="*/ 565812 w 2962369"/>
              <a:gd name="connsiteY191" fmla="*/ 1535429 h 1802236"/>
              <a:gd name="connsiteX192" fmla="*/ 568774 w 2962369"/>
              <a:gd name="connsiteY192" fmla="*/ 1538089 h 1802236"/>
              <a:gd name="connsiteX193" fmla="*/ 571737 w 2962369"/>
              <a:gd name="connsiteY193" fmla="*/ 1540721 h 1802236"/>
              <a:gd name="connsiteX194" fmla="*/ 574699 w 2962369"/>
              <a:gd name="connsiteY194" fmla="*/ 1543324 h 1802236"/>
              <a:gd name="connsiteX195" fmla="*/ 577662 w 2962369"/>
              <a:gd name="connsiteY195" fmla="*/ 1545898 h 1802236"/>
              <a:gd name="connsiteX196" fmla="*/ 580624 w 2962369"/>
              <a:gd name="connsiteY196" fmla="*/ 1548458 h 1802236"/>
              <a:gd name="connsiteX197" fmla="*/ 583585 w 2962369"/>
              <a:gd name="connsiteY197" fmla="*/ 1550974 h 1802236"/>
              <a:gd name="connsiteX198" fmla="*/ 586548 w 2962369"/>
              <a:gd name="connsiteY198" fmla="*/ 1553476 h 1802236"/>
              <a:gd name="connsiteX199" fmla="*/ 589510 w 2962369"/>
              <a:gd name="connsiteY199" fmla="*/ 1555950 h 1802236"/>
              <a:gd name="connsiteX200" fmla="*/ 592473 w 2962369"/>
              <a:gd name="connsiteY200" fmla="*/ 1558409 h 1802236"/>
              <a:gd name="connsiteX201" fmla="*/ 595435 w 2962369"/>
              <a:gd name="connsiteY201" fmla="*/ 1560825 h 1802236"/>
              <a:gd name="connsiteX202" fmla="*/ 598397 w 2962369"/>
              <a:gd name="connsiteY202" fmla="*/ 1563241 h 1802236"/>
              <a:gd name="connsiteX203" fmla="*/ 601360 w 2962369"/>
              <a:gd name="connsiteY203" fmla="*/ 1565614 h 1802236"/>
              <a:gd name="connsiteX204" fmla="*/ 604322 w 2962369"/>
              <a:gd name="connsiteY204" fmla="*/ 1567972 h 1802236"/>
              <a:gd name="connsiteX205" fmla="*/ 607285 w 2962369"/>
              <a:gd name="connsiteY205" fmla="*/ 1570302 h 1802236"/>
              <a:gd name="connsiteX206" fmla="*/ 610247 w 2962369"/>
              <a:gd name="connsiteY206" fmla="*/ 1572603 h 1802236"/>
              <a:gd name="connsiteX207" fmla="*/ 613210 w 2962369"/>
              <a:gd name="connsiteY207" fmla="*/ 1574890 h 1802236"/>
              <a:gd name="connsiteX208" fmla="*/ 616172 w 2962369"/>
              <a:gd name="connsiteY208" fmla="*/ 1577162 h 1802236"/>
              <a:gd name="connsiteX209" fmla="*/ 619135 w 2962369"/>
              <a:gd name="connsiteY209" fmla="*/ 1579405 h 1802236"/>
              <a:gd name="connsiteX210" fmla="*/ 622097 w 2962369"/>
              <a:gd name="connsiteY210" fmla="*/ 1581620 h 1802236"/>
              <a:gd name="connsiteX211" fmla="*/ 625060 w 2962369"/>
              <a:gd name="connsiteY211" fmla="*/ 1583820 h 1802236"/>
              <a:gd name="connsiteX212" fmla="*/ 628022 w 2962369"/>
              <a:gd name="connsiteY212" fmla="*/ 1585992 h 1802236"/>
              <a:gd name="connsiteX213" fmla="*/ 630983 w 2962369"/>
              <a:gd name="connsiteY213" fmla="*/ 1588134 h 1802236"/>
              <a:gd name="connsiteX214" fmla="*/ 633945 w 2962369"/>
              <a:gd name="connsiteY214" fmla="*/ 1590277 h 1802236"/>
              <a:gd name="connsiteX215" fmla="*/ 636908 w 2962369"/>
              <a:gd name="connsiteY215" fmla="*/ 1592377 h 1802236"/>
              <a:gd name="connsiteX216" fmla="*/ 639870 w 2962369"/>
              <a:gd name="connsiteY216" fmla="*/ 1594476 h 1802236"/>
              <a:gd name="connsiteX217" fmla="*/ 642833 w 2962369"/>
              <a:gd name="connsiteY217" fmla="*/ 1596533 h 1802236"/>
              <a:gd name="connsiteX218" fmla="*/ 645795 w 2962369"/>
              <a:gd name="connsiteY218" fmla="*/ 1598589 h 1802236"/>
              <a:gd name="connsiteX219" fmla="*/ 648758 w 2962369"/>
              <a:gd name="connsiteY219" fmla="*/ 1600617 h 1802236"/>
              <a:gd name="connsiteX220" fmla="*/ 651720 w 2962369"/>
              <a:gd name="connsiteY220" fmla="*/ 1602616 h 1802236"/>
              <a:gd name="connsiteX221" fmla="*/ 654683 w 2962369"/>
              <a:gd name="connsiteY221" fmla="*/ 1604600 h 1802236"/>
              <a:gd name="connsiteX222" fmla="*/ 657645 w 2962369"/>
              <a:gd name="connsiteY222" fmla="*/ 1606571 h 1802236"/>
              <a:gd name="connsiteX223" fmla="*/ 660608 w 2962369"/>
              <a:gd name="connsiteY223" fmla="*/ 1608526 h 1802236"/>
              <a:gd name="connsiteX224" fmla="*/ 663570 w 2962369"/>
              <a:gd name="connsiteY224" fmla="*/ 1610453 h 1802236"/>
              <a:gd name="connsiteX225" fmla="*/ 666533 w 2962369"/>
              <a:gd name="connsiteY225" fmla="*/ 1612366 h 1802236"/>
              <a:gd name="connsiteX226" fmla="*/ 669495 w 2962369"/>
              <a:gd name="connsiteY226" fmla="*/ 1614250 h 1802236"/>
              <a:gd name="connsiteX227" fmla="*/ 672457 w 2962369"/>
              <a:gd name="connsiteY227" fmla="*/ 1616120 h 1802236"/>
              <a:gd name="connsiteX228" fmla="*/ 675420 w 2962369"/>
              <a:gd name="connsiteY228" fmla="*/ 1617975 h 1802236"/>
              <a:gd name="connsiteX229" fmla="*/ 678381 w 2962369"/>
              <a:gd name="connsiteY229" fmla="*/ 1619801 h 1802236"/>
              <a:gd name="connsiteX230" fmla="*/ 681343 w 2962369"/>
              <a:gd name="connsiteY230" fmla="*/ 1621627 h 1802236"/>
              <a:gd name="connsiteX231" fmla="*/ 684306 w 2962369"/>
              <a:gd name="connsiteY231" fmla="*/ 1623425 h 1802236"/>
              <a:gd name="connsiteX232" fmla="*/ 687268 w 2962369"/>
              <a:gd name="connsiteY232" fmla="*/ 1625208 h 1802236"/>
              <a:gd name="connsiteX233" fmla="*/ 690231 w 2962369"/>
              <a:gd name="connsiteY233" fmla="*/ 1626963 h 1802236"/>
              <a:gd name="connsiteX234" fmla="*/ 693193 w 2962369"/>
              <a:gd name="connsiteY234" fmla="*/ 1628703 h 1802236"/>
              <a:gd name="connsiteX235" fmla="*/ 696156 w 2962369"/>
              <a:gd name="connsiteY235" fmla="*/ 1630443 h 1802236"/>
              <a:gd name="connsiteX236" fmla="*/ 699118 w 2962369"/>
              <a:gd name="connsiteY236" fmla="*/ 1632154 h 1802236"/>
              <a:gd name="connsiteX237" fmla="*/ 702081 w 2962369"/>
              <a:gd name="connsiteY237" fmla="*/ 1633837 h 1802236"/>
              <a:gd name="connsiteX238" fmla="*/ 705043 w 2962369"/>
              <a:gd name="connsiteY238" fmla="*/ 1635519 h 1802236"/>
              <a:gd name="connsiteX239" fmla="*/ 708005 w 2962369"/>
              <a:gd name="connsiteY239" fmla="*/ 1637173 h 1802236"/>
              <a:gd name="connsiteX240" fmla="*/ 710968 w 2962369"/>
              <a:gd name="connsiteY240" fmla="*/ 1638827 h 1802236"/>
              <a:gd name="connsiteX241" fmla="*/ 713930 w 2962369"/>
              <a:gd name="connsiteY241" fmla="*/ 1640452 h 1802236"/>
              <a:gd name="connsiteX242" fmla="*/ 716893 w 2962369"/>
              <a:gd name="connsiteY242" fmla="*/ 1642063 h 1802236"/>
              <a:gd name="connsiteX243" fmla="*/ 719855 w 2962369"/>
              <a:gd name="connsiteY243" fmla="*/ 1643659 h 1802236"/>
              <a:gd name="connsiteX244" fmla="*/ 722816 w 2962369"/>
              <a:gd name="connsiteY244" fmla="*/ 1645226 h 1802236"/>
              <a:gd name="connsiteX245" fmla="*/ 725779 w 2962369"/>
              <a:gd name="connsiteY245" fmla="*/ 1646794 h 1802236"/>
              <a:gd name="connsiteX246" fmla="*/ 728741 w 2962369"/>
              <a:gd name="connsiteY246" fmla="*/ 1648347 h 1802236"/>
              <a:gd name="connsiteX247" fmla="*/ 731704 w 2962369"/>
              <a:gd name="connsiteY247" fmla="*/ 1649871 h 1802236"/>
              <a:gd name="connsiteX248" fmla="*/ 734666 w 2962369"/>
              <a:gd name="connsiteY248" fmla="*/ 1651396 h 1802236"/>
              <a:gd name="connsiteX249" fmla="*/ 737629 w 2962369"/>
              <a:gd name="connsiteY249" fmla="*/ 1652891 h 1802236"/>
              <a:gd name="connsiteX250" fmla="*/ 740591 w 2962369"/>
              <a:gd name="connsiteY250" fmla="*/ 1654373 h 1802236"/>
              <a:gd name="connsiteX251" fmla="*/ 743553 w 2962369"/>
              <a:gd name="connsiteY251" fmla="*/ 1655854 h 1802236"/>
              <a:gd name="connsiteX252" fmla="*/ 746516 w 2962369"/>
              <a:gd name="connsiteY252" fmla="*/ 1657306 h 1802236"/>
              <a:gd name="connsiteX253" fmla="*/ 749478 w 2962369"/>
              <a:gd name="connsiteY253" fmla="*/ 1658759 h 1802236"/>
              <a:gd name="connsiteX254" fmla="*/ 752441 w 2962369"/>
              <a:gd name="connsiteY254" fmla="*/ 1660183 h 1802236"/>
              <a:gd name="connsiteX255" fmla="*/ 755403 w 2962369"/>
              <a:gd name="connsiteY255" fmla="*/ 1661592 h 1802236"/>
              <a:gd name="connsiteX256" fmla="*/ 758366 w 2962369"/>
              <a:gd name="connsiteY256" fmla="*/ 1663001 h 1802236"/>
              <a:gd name="connsiteX257" fmla="*/ 761328 w 2962369"/>
              <a:gd name="connsiteY257" fmla="*/ 1664382 h 1802236"/>
              <a:gd name="connsiteX258" fmla="*/ 764291 w 2962369"/>
              <a:gd name="connsiteY258" fmla="*/ 1665748 h 1802236"/>
              <a:gd name="connsiteX259" fmla="*/ 767253 w 2962369"/>
              <a:gd name="connsiteY259" fmla="*/ 1667114 h 1802236"/>
              <a:gd name="connsiteX260" fmla="*/ 770214 w 2962369"/>
              <a:gd name="connsiteY260" fmla="*/ 1668452 h 1802236"/>
              <a:gd name="connsiteX261" fmla="*/ 773177 w 2962369"/>
              <a:gd name="connsiteY261" fmla="*/ 1669789 h 1802236"/>
              <a:gd name="connsiteX262" fmla="*/ 776139 w 2962369"/>
              <a:gd name="connsiteY262" fmla="*/ 1671112 h 1802236"/>
              <a:gd name="connsiteX263" fmla="*/ 779102 w 2962369"/>
              <a:gd name="connsiteY263" fmla="*/ 1672421 h 1802236"/>
              <a:gd name="connsiteX264" fmla="*/ 782064 w 2962369"/>
              <a:gd name="connsiteY264" fmla="*/ 1673701 h 1802236"/>
              <a:gd name="connsiteX265" fmla="*/ 785026 w 2962369"/>
              <a:gd name="connsiteY265" fmla="*/ 1674980 h 1802236"/>
              <a:gd name="connsiteX266" fmla="*/ 787989 w 2962369"/>
              <a:gd name="connsiteY266" fmla="*/ 1676260 h 1802236"/>
              <a:gd name="connsiteX267" fmla="*/ 790951 w 2962369"/>
              <a:gd name="connsiteY267" fmla="*/ 1677511 h 1802236"/>
              <a:gd name="connsiteX268" fmla="*/ 793914 w 2962369"/>
              <a:gd name="connsiteY268" fmla="*/ 1678748 h 1802236"/>
              <a:gd name="connsiteX269" fmla="*/ 796876 w 2962369"/>
              <a:gd name="connsiteY269" fmla="*/ 1679985 h 1802236"/>
              <a:gd name="connsiteX270" fmla="*/ 799839 w 2962369"/>
              <a:gd name="connsiteY270" fmla="*/ 1681193 h 1802236"/>
              <a:gd name="connsiteX271" fmla="*/ 802801 w 2962369"/>
              <a:gd name="connsiteY271" fmla="*/ 1682401 h 1802236"/>
              <a:gd name="connsiteX272" fmla="*/ 805764 w 2962369"/>
              <a:gd name="connsiteY272" fmla="*/ 1683595 h 1802236"/>
              <a:gd name="connsiteX273" fmla="*/ 808726 w 2962369"/>
              <a:gd name="connsiteY273" fmla="*/ 1684774 h 1802236"/>
              <a:gd name="connsiteX274" fmla="*/ 811688 w 2962369"/>
              <a:gd name="connsiteY274" fmla="*/ 1685953 h 1802236"/>
              <a:gd name="connsiteX275" fmla="*/ 814650 w 2962369"/>
              <a:gd name="connsiteY275" fmla="*/ 1687103 h 1802236"/>
              <a:gd name="connsiteX276" fmla="*/ 817612 w 2962369"/>
              <a:gd name="connsiteY276" fmla="*/ 1688254 h 1802236"/>
              <a:gd name="connsiteX277" fmla="*/ 820574 w 2962369"/>
              <a:gd name="connsiteY277" fmla="*/ 1689390 h 1802236"/>
              <a:gd name="connsiteX278" fmla="*/ 823537 w 2962369"/>
              <a:gd name="connsiteY278" fmla="*/ 1690512 h 1802236"/>
              <a:gd name="connsiteX279" fmla="*/ 826499 w 2962369"/>
              <a:gd name="connsiteY279" fmla="*/ 1691619 h 1802236"/>
              <a:gd name="connsiteX280" fmla="*/ 829462 w 2962369"/>
              <a:gd name="connsiteY280" fmla="*/ 1692726 h 1802236"/>
              <a:gd name="connsiteX281" fmla="*/ 832424 w 2962369"/>
              <a:gd name="connsiteY281" fmla="*/ 1693819 h 1802236"/>
              <a:gd name="connsiteX282" fmla="*/ 835387 w 2962369"/>
              <a:gd name="connsiteY282" fmla="*/ 1694898 h 1802236"/>
              <a:gd name="connsiteX283" fmla="*/ 838349 w 2962369"/>
              <a:gd name="connsiteY283" fmla="*/ 1695962 h 1802236"/>
              <a:gd name="connsiteX284" fmla="*/ 841312 w 2962369"/>
              <a:gd name="connsiteY284" fmla="*/ 1697026 h 1802236"/>
              <a:gd name="connsiteX285" fmla="*/ 844274 w 2962369"/>
              <a:gd name="connsiteY285" fmla="*/ 1698062 h 1802236"/>
              <a:gd name="connsiteX286" fmla="*/ 847237 w 2962369"/>
              <a:gd name="connsiteY286" fmla="*/ 1699111 h 1802236"/>
              <a:gd name="connsiteX287" fmla="*/ 850199 w 2962369"/>
              <a:gd name="connsiteY287" fmla="*/ 1700133 h 1802236"/>
              <a:gd name="connsiteX288" fmla="*/ 853161 w 2962369"/>
              <a:gd name="connsiteY288" fmla="*/ 1701154 h 1802236"/>
              <a:gd name="connsiteX289" fmla="*/ 856124 w 2962369"/>
              <a:gd name="connsiteY289" fmla="*/ 1702160 h 1802236"/>
              <a:gd name="connsiteX290" fmla="*/ 859086 w 2962369"/>
              <a:gd name="connsiteY290" fmla="*/ 1703153 h 1802236"/>
              <a:gd name="connsiteX291" fmla="*/ 862047 w 2962369"/>
              <a:gd name="connsiteY291" fmla="*/ 1704145 h 1802236"/>
              <a:gd name="connsiteX292" fmla="*/ 865010 w 2962369"/>
              <a:gd name="connsiteY292" fmla="*/ 1705123 h 1802236"/>
              <a:gd name="connsiteX293" fmla="*/ 867972 w 2962369"/>
              <a:gd name="connsiteY293" fmla="*/ 1706086 h 1802236"/>
              <a:gd name="connsiteX294" fmla="*/ 870935 w 2962369"/>
              <a:gd name="connsiteY294" fmla="*/ 1707035 h 1802236"/>
              <a:gd name="connsiteX295" fmla="*/ 873897 w 2962369"/>
              <a:gd name="connsiteY295" fmla="*/ 1707984 h 1802236"/>
              <a:gd name="connsiteX296" fmla="*/ 876860 w 2962369"/>
              <a:gd name="connsiteY296" fmla="*/ 1708934 h 1802236"/>
              <a:gd name="connsiteX297" fmla="*/ 879822 w 2962369"/>
              <a:gd name="connsiteY297" fmla="*/ 1709854 h 1802236"/>
              <a:gd name="connsiteX298" fmla="*/ 882785 w 2962369"/>
              <a:gd name="connsiteY298" fmla="*/ 1710774 h 1802236"/>
              <a:gd name="connsiteX299" fmla="*/ 885747 w 2962369"/>
              <a:gd name="connsiteY299" fmla="*/ 1711695 h 1802236"/>
              <a:gd name="connsiteX300" fmla="*/ 888710 w 2962369"/>
              <a:gd name="connsiteY300" fmla="*/ 1712586 h 1802236"/>
              <a:gd name="connsiteX301" fmla="*/ 891672 w 2962369"/>
              <a:gd name="connsiteY301" fmla="*/ 1713478 h 1802236"/>
              <a:gd name="connsiteX302" fmla="*/ 894634 w 2962369"/>
              <a:gd name="connsiteY302" fmla="*/ 1714369 h 1802236"/>
              <a:gd name="connsiteX303" fmla="*/ 897597 w 2962369"/>
              <a:gd name="connsiteY303" fmla="*/ 1715247 h 1802236"/>
              <a:gd name="connsiteX304" fmla="*/ 900559 w 2962369"/>
              <a:gd name="connsiteY304" fmla="*/ 1716110 h 1802236"/>
              <a:gd name="connsiteX305" fmla="*/ 903522 w 2962369"/>
              <a:gd name="connsiteY305" fmla="*/ 1716973 h 1802236"/>
              <a:gd name="connsiteX306" fmla="*/ 906483 w 2962369"/>
              <a:gd name="connsiteY306" fmla="*/ 1717821 h 1802236"/>
              <a:gd name="connsiteX307" fmla="*/ 909445 w 2962369"/>
              <a:gd name="connsiteY307" fmla="*/ 1718655 h 1802236"/>
              <a:gd name="connsiteX308" fmla="*/ 912408 w 2962369"/>
              <a:gd name="connsiteY308" fmla="*/ 1719489 h 1802236"/>
              <a:gd name="connsiteX309" fmla="*/ 915370 w 2962369"/>
              <a:gd name="connsiteY309" fmla="*/ 1720309 h 1802236"/>
              <a:gd name="connsiteX310" fmla="*/ 918333 w 2962369"/>
              <a:gd name="connsiteY310" fmla="*/ 1721129 h 1802236"/>
              <a:gd name="connsiteX311" fmla="*/ 921295 w 2962369"/>
              <a:gd name="connsiteY311" fmla="*/ 1721934 h 1802236"/>
              <a:gd name="connsiteX312" fmla="*/ 924258 w 2962369"/>
              <a:gd name="connsiteY312" fmla="*/ 1722739 h 1802236"/>
              <a:gd name="connsiteX313" fmla="*/ 927220 w 2962369"/>
              <a:gd name="connsiteY313" fmla="*/ 1723530 h 1802236"/>
              <a:gd name="connsiteX314" fmla="*/ 930182 w 2962369"/>
              <a:gd name="connsiteY314" fmla="*/ 1724307 h 1802236"/>
              <a:gd name="connsiteX315" fmla="*/ 933145 w 2962369"/>
              <a:gd name="connsiteY315" fmla="*/ 1725083 h 1802236"/>
              <a:gd name="connsiteX316" fmla="*/ 936107 w 2962369"/>
              <a:gd name="connsiteY316" fmla="*/ 1725860 h 1802236"/>
              <a:gd name="connsiteX317" fmla="*/ 939070 w 2962369"/>
              <a:gd name="connsiteY317" fmla="*/ 1726622 h 1802236"/>
              <a:gd name="connsiteX318" fmla="*/ 942032 w 2962369"/>
              <a:gd name="connsiteY318" fmla="*/ 1727370 h 1802236"/>
              <a:gd name="connsiteX319" fmla="*/ 944995 w 2962369"/>
              <a:gd name="connsiteY319" fmla="*/ 1728118 h 1802236"/>
              <a:gd name="connsiteX320" fmla="*/ 947957 w 2962369"/>
              <a:gd name="connsiteY320" fmla="*/ 1728851 h 1802236"/>
              <a:gd name="connsiteX321" fmla="*/ 950920 w 2962369"/>
              <a:gd name="connsiteY321" fmla="*/ 1729585 h 1802236"/>
              <a:gd name="connsiteX322" fmla="*/ 953881 w 2962369"/>
              <a:gd name="connsiteY322" fmla="*/ 1730318 h 1802236"/>
              <a:gd name="connsiteX323" fmla="*/ 956843 w 2962369"/>
              <a:gd name="connsiteY323" fmla="*/ 1731023 h 1802236"/>
              <a:gd name="connsiteX324" fmla="*/ 959806 w 2962369"/>
              <a:gd name="connsiteY324" fmla="*/ 1731742 h 1802236"/>
              <a:gd name="connsiteX325" fmla="*/ 962768 w 2962369"/>
              <a:gd name="connsiteY325" fmla="*/ 1732446 h 1802236"/>
              <a:gd name="connsiteX326" fmla="*/ 965730 w 2962369"/>
              <a:gd name="connsiteY326" fmla="*/ 1733137 h 1802236"/>
              <a:gd name="connsiteX327" fmla="*/ 968693 w 2962369"/>
              <a:gd name="connsiteY327" fmla="*/ 1733827 h 1802236"/>
              <a:gd name="connsiteX328" fmla="*/ 971655 w 2962369"/>
              <a:gd name="connsiteY328" fmla="*/ 1734503 h 1802236"/>
              <a:gd name="connsiteX329" fmla="*/ 974618 w 2962369"/>
              <a:gd name="connsiteY329" fmla="*/ 1735179 h 1802236"/>
              <a:gd name="connsiteX330" fmla="*/ 977580 w 2962369"/>
              <a:gd name="connsiteY330" fmla="*/ 1735855 h 1802236"/>
              <a:gd name="connsiteX331" fmla="*/ 980543 w 2962369"/>
              <a:gd name="connsiteY331" fmla="*/ 1736516 h 1802236"/>
              <a:gd name="connsiteX332" fmla="*/ 983505 w 2962369"/>
              <a:gd name="connsiteY332" fmla="*/ 1737163 h 1802236"/>
              <a:gd name="connsiteX333" fmla="*/ 986468 w 2962369"/>
              <a:gd name="connsiteY333" fmla="*/ 1737810 h 1802236"/>
              <a:gd name="connsiteX334" fmla="*/ 989430 w 2962369"/>
              <a:gd name="connsiteY334" fmla="*/ 1738457 h 1802236"/>
              <a:gd name="connsiteX335" fmla="*/ 992393 w 2962369"/>
              <a:gd name="connsiteY335" fmla="*/ 1739090 h 1802236"/>
              <a:gd name="connsiteX336" fmla="*/ 995355 w 2962369"/>
              <a:gd name="connsiteY336" fmla="*/ 1739723 h 1802236"/>
              <a:gd name="connsiteX337" fmla="*/ 998317 w 2962369"/>
              <a:gd name="connsiteY337" fmla="*/ 1740341 h 1802236"/>
              <a:gd name="connsiteX338" fmla="*/ 1001279 w 2962369"/>
              <a:gd name="connsiteY338" fmla="*/ 1740960 h 1802236"/>
              <a:gd name="connsiteX339" fmla="*/ 1004241 w 2962369"/>
              <a:gd name="connsiteY339" fmla="*/ 1741564 h 1802236"/>
              <a:gd name="connsiteX340" fmla="*/ 1007203 w 2962369"/>
              <a:gd name="connsiteY340" fmla="*/ 1742168 h 1802236"/>
              <a:gd name="connsiteX341" fmla="*/ 1010166 w 2962369"/>
              <a:gd name="connsiteY341" fmla="*/ 1742772 h 1802236"/>
              <a:gd name="connsiteX342" fmla="*/ 1013128 w 2962369"/>
              <a:gd name="connsiteY342" fmla="*/ 1743361 h 1802236"/>
              <a:gd name="connsiteX343" fmla="*/ 1016091 w 2962369"/>
              <a:gd name="connsiteY343" fmla="*/ 1743951 h 1802236"/>
              <a:gd name="connsiteX344" fmla="*/ 1019056 w 2962369"/>
              <a:gd name="connsiteY344" fmla="*/ 1744526 h 1802236"/>
              <a:gd name="connsiteX345" fmla="*/ 1022019 w 2962369"/>
              <a:gd name="connsiteY345" fmla="*/ 1745101 h 1802236"/>
              <a:gd name="connsiteX346" fmla="*/ 1024981 w 2962369"/>
              <a:gd name="connsiteY346" fmla="*/ 1745677 h 1802236"/>
              <a:gd name="connsiteX347" fmla="*/ 1027943 w 2962369"/>
              <a:gd name="connsiteY347" fmla="*/ 1746238 h 1802236"/>
              <a:gd name="connsiteX348" fmla="*/ 1030906 w 2962369"/>
              <a:gd name="connsiteY348" fmla="*/ 1746798 h 1802236"/>
              <a:gd name="connsiteX349" fmla="*/ 1033868 w 2962369"/>
              <a:gd name="connsiteY349" fmla="*/ 1747345 h 1802236"/>
              <a:gd name="connsiteX350" fmla="*/ 1036831 w 2962369"/>
              <a:gd name="connsiteY350" fmla="*/ 1747891 h 1802236"/>
              <a:gd name="connsiteX351" fmla="*/ 1039793 w 2962369"/>
              <a:gd name="connsiteY351" fmla="*/ 1748438 h 1802236"/>
              <a:gd name="connsiteX352" fmla="*/ 1042756 w 2962369"/>
              <a:gd name="connsiteY352" fmla="*/ 1748970 h 1802236"/>
              <a:gd name="connsiteX353" fmla="*/ 1045718 w 2962369"/>
              <a:gd name="connsiteY353" fmla="*/ 1749502 h 1802236"/>
              <a:gd name="connsiteX354" fmla="*/ 1048681 w 2962369"/>
              <a:gd name="connsiteY354" fmla="*/ 1750034 h 1802236"/>
              <a:gd name="connsiteX355" fmla="*/ 1051643 w 2962369"/>
              <a:gd name="connsiteY355" fmla="*/ 1750552 h 1802236"/>
              <a:gd name="connsiteX356" fmla="*/ 1054606 w 2962369"/>
              <a:gd name="connsiteY356" fmla="*/ 1751069 h 1802236"/>
              <a:gd name="connsiteX357" fmla="*/ 1057568 w 2962369"/>
              <a:gd name="connsiteY357" fmla="*/ 1751573 h 1802236"/>
              <a:gd name="connsiteX358" fmla="*/ 1060531 w 2962369"/>
              <a:gd name="connsiteY358" fmla="*/ 1752076 h 1802236"/>
              <a:gd name="connsiteX359" fmla="*/ 1063493 w 2962369"/>
              <a:gd name="connsiteY359" fmla="*/ 1752580 h 1802236"/>
              <a:gd name="connsiteX360" fmla="*/ 1066455 w 2962369"/>
              <a:gd name="connsiteY360" fmla="*/ 1753083 h 1802236"/>
              <a:gd name="connsiteX361" fmla="*/ 1069418 w 2962369"/>
              <a:gd name="connsiteY361" fmla="*/ 1753572 h 1802236"/>
              <a:gd name="connsiteX362" fmla="*/ 1072380 w 2962369"/>
              <a:gd name="connsiteY362" fmla="*/ 1754046 h 1802236"/>
              <a:gd name="connsiteX363" fmla="*/ 1075343 w 2962369"/>
              <a:gd name="connsiteY363" fmla="*/ 1754535 h 1802236"/>
              <a:gd name="connsiteX364" fmla="*/ 1078305 w 2962369"/>
              <a:gd name="connsiteY364" fmla="*/ 1755010 h 1802236"/>
              <a:gd name="connsiteX365" fmla="*/ 1081268 w 2962369"/>
              <a:gd name="connsiteY365" fmla="*/ 1755484 h 1802236"/>
              <a:gd name="connsiteX366" fmla="*/ 1084230 w 2962369"/>
              <a:gd name="connsiteY366" fmla="*/ 1755945 h 1802236"/>
              <a:gd name="connsiteX367" fmla="*/ 1087193 w 2962369"/>
              <a:gd name="connsiteY367" fmla="*/ 1756405 h 1802236"/>
              <a:gd name="connsiteX368" fmla="*/ 1090155 w 2962369"/>
              <a:gd name="connsiteY368" fmla="*/ 1756865 h 1802236"/>
              <a:gd name="connsiteX369" fmla="*/ 1093117 w 2962369"/>
              <a:gd name="connsiteY369" fmla="*/ 1757311 h 1802236"/>
              <a:gd name="connsiteX370" fmla="*/ 1096080 w 2962369"/>
              <a:gd name="connsiteY370" fmla="*/ 1757757 h 1802236"/>
              <a:gd name="connsiteX371" fmla="*/ 1099043 w 2962369"/>
              <a:gd name="connsiteY371" fmla="*/ 1758202 h 1802236"/>
              <a:gd name="connsiteX372" fmla="*/ 1102005 w 2962369"/>
              <a:gd name="connsiteY372" fmla="*/ 1758648 h 1802236"/>
              <a:gd name="connsiteX373" fmla="*/ 1104967 w 2962369"/>
              <a:gd name="connsiteY373" fmla="*/ 1759080 h 1802236"/>
              <a:gd name="connsiteX374" fmla="*/ 1107930 w 2962369"/>
              <a:gd name="connsiteY374" fmla="*/ 1759511 h 1802236"/>
              <a:gd name="connsiteX375" fmla="*/ 1110892 w 2962369"/>
              <a:gd name="connsiteY375" fmla="*/ 1759943 h 1802236"/>
              <a:gd name="connsiteX376" fmla="*/ 1113855 w 2962369"/>
              <a:gd name="connsiteY376" fmla="*/ 1760359 h 1802236"/>
              <a:gd name="connsiteX377" fmla="*/ 1116817 w 2962369"/>
              <a:gd name="connsiteY377" fmla="*/ 1760777 h 1802236"/>
              <a:gd name="connsiteX378" fmla="*/ 1119780 w 2962369"/>
              <a:gd name="connsiteY378" fmla="*/ 1761194 h 1802236"/>
              <a:gd name="connsiteX379" fmla="*/ 1122742 w 2962369"/>
              <a:gd name="connsiteY379" fmla="*/ 1761596 h 1802236"/>
              <a:gd name="connsiteX380" fmla="*/ 1125705 w 2962369"/>
              <a:gd name="connsiteY380" fmla="*/ 1761999 h 1802236"/>
              <a:gd name="connsiteX381" fmla="*/ 1128667 w 2962369"/>
              <a:gd name="connsiteY381" fmla="*/ 1762402 h 1802236"/>
              <a:gd name="connsiteX382" fmla="*/ 1131629 w 2962369"/>
              <a:gd name="connsiteY382" fmla="*/ 1762804 h 1802236"/>
              <a:gd name="connsiteX383" fmla="*/ 1134592 w 2962369"/>
              <a:gd name="connsiteY383" fmla="*/ 1763193 h 1802236"/>
              <a:gd name="connsiteX384" fmla="*/ 1137554 w 2962369"/>
              <a:gd name="connsiteY384" fmla="*/ 1763581 h 1802236"/>
              <a:gd name="connsiteX385" fmla="*/ 1140517 w 2962369"/>
              <a:gd name="connsiteY385" fmla="*/ 1763969 h 1802236"/>
              <a:gd name="connsiteX386" fmla="*/ 1143479 w 2962369"/>
              <a:gd name="connsiteY386" fmla="*/ 1764357 h 1802236"/>
              <a:gd name="connsiteX387" fmla="*/ 1146442 w 2962369"/>
              <a:gd name="connsiteY387" fmla="*/ 1764731 h 1802236"/>
              <a:gd name="connsiteX388" fmla="*/ 1149404 w 2962369"/>
              <a:gd name="connsiteY388" fmla="*/ 1765105 h 1802236"/>
              <a:gd name="connsiteX389" fmla="*/ 1152367 w 2962369"/>
              <a:gd name="connsiteY389" fmla="*/ 1765479 h 1802236"/>
              <a:gd name="connsiteX390" fmla="*/ 1155329 w 2962369"/>
              <a:gd name="connsiteY390" fmla="*/ 1765839 h 1802236"/>
              <a:gd name="connsiteX391" fmla="*/ 1158292 w 2962369"/>
              <a:gd name="connsiteY391" fmla="*/ 1766198 h 1802236"/>
              <a:gd name="connsiteX392" fmla="*/ 1161240 w 2962369"/>
              <a:gd name="connsiteY392" fmla="*/ 1766558 h 1802236"/>
              <a:gd name="connsiteX393" fmla="*/ 1164202 w 2962369"/>
              <a:gd name="connsiteY393" fmla="*/ 1766917 h 1802236"/>
              <a:gd name="connsiteX394" fmla="*/ 1167165 w 2962369"/>
              <a:gd name="connsiteY394" fmla="*/ 1767277 h 1802236"/>
              <a:gd name="connsiteX395" fmla="*/ 1170127 w 2962369"/>
              <a:gd name="connsiteY395" fmla="*/ 1767622 h 1802236"/>
              <a:gd name="connsiteX396" fmla="*/ 1173090 w 2962369"/>
              <a:gd name="connsiteY396" fmla="*/ 1767967 h 1802236"/>
              <a:gd name="connsiteX397" fmla="*/ 1176052 w 2962369"/>
              <a:gd name="connsiteY397" fmla="*/ 1768312 h 1802236"/>
              <a:gd name="connsiteX398" fmla="*/ 1179014 w 2962369"/>
              <a:gd name="connsiteY398" fmla="*/ 1768643 h 1802236"/>
              <a:gd name="connsiteX399" fmla="*/ 1181977 w 2962369"/>
              <a:gd name="connsiteY399" fmla="*/ 1768974 h 1802236"/>
              <a:gd name="connsiteX400" fmla="*/ 1184939 w 2962369"/>
              <a:gd name="connsiteY400" fmla="*/ 1769319 h 1802236"/>
              <a:gd name="connsiteX401" fmla="*/ 1187902 w 2962369"/>
              <a:gd name="connsiteY401" fmla="*/ 1769635 h 1802236"/>
              <a:gd name="connsiteX402" fmla="*/ 1190864 w 2962369"/>
              <a:gd name="connsiteY402" fmla="*/ 1769966 h 1802236"/>
              <a:gd name="connsiteX403" fmla="*/ 1193827 w 2962369"/>
              <a:gd name="connsiteY403" fmla="*/ 1770282 h 1802236"/>
              <a:gd name="connsiteX404" fmla="*/ 1196789 w 2962369"/>
              <a:gd name="connsiteY404" fmla="*/ 1770613 h 1802236"/>
              <a:gd name="connsiteX405" fmla="*/ 1199752 w 2962369"/>
              <a:gd name="connsiteY405" fmla="*/ 1770915 h 1802236"/>
              <a:gd name="connsiteX406" fmla="*/ 1202714 w 2962369"/>
              <a:gd name="connsiteY406" fmla="*/ 1771231 h 1802236"/>
              <a:gd name="connsiteX407" fmla="*/ 1205676 w 2962369"/>
              <a:gd name="connsiteY407" fmla="*/ 1771548 h 1802236"/>
              <a:gd name="connsiteX408" fmla="*/ 1208639 w 2962369"/>
              <a:gd name="connsiteY408" fmla="*/ 1771850 h 1802236"/>
              <a:gd name="connsiteX409" fmla="*/ 1211601 w 2962369"/>
              <a:gd name="connsiteY409" fmla="*/ 1772152 h 1802236"/>
              <a:gd name="connsiteX410" fmla="*/ 1214564 w 2962369"/>
              <a:gd name="connsiteY410" fmla="*/ 1772454 h 1802236"/>
              <a:gd name="connsiteX411" fmla="*/ 1217526 w 2962369"/>
              <a:gd name="connsiteY411" fmla="*/ 1772756 h 1802236"/>
              <a:gd name="connsiteX412" fmla="*/ 1220489 w 2962369"/>
              <a:gd name="connsiteY412" fmla="*/ 1773043 h 1802236"/>
              <a:gd name="connsiteX413" fmla="*/ 1223451 w 2962369"/>
              <a:gd name="connsiteY413" fmla="*/ 1773331 h 1802236"/>
              <a:gd name="connsiteX414" fmla="*/ 1226414 w 2962369"/>
              <a:gd name="connsiteY414" fmla="*/ 1773619 h 1802236"/>
              <a:gd name="connsiteX415" fmla="*/ 1229376 w 2962369"/>
              <a:gd name="connsiteY415" fmla="*/ 1773906 h 1802236"/>
              <a:gd name="connsiteX416" fmla="*/ 1232339 w 2962369"/>
              <a:gd name="connsiteY416" fmla="*/ 1774194 h 1802236"/>
              <a:gd name="connsiteX417" fmla="*/ 1235301 w 2962369"/>
              <a:gd name="connsiteY417" fmla="*/ 1774467 h 1802236"/>
              <a:gd name="connsiteX418" fmla="*/ 1238263 w 2962369"/>
              <a:gd name="connsiteY418" fmla="*/ 1774755 h 1802236"/>
              <a:gd name="connsiteX419" fmla="*/ 1241226 w 2962369"/>
              <a:gd name="connsiteY419" fmla="*/ 1775028 h 1802236"/>
              <a:gd name="connsiteX420" fmla="*/ 1244188 w 2962369"/>
              <a:gd name="connsiteY420" fmla="*/ 1775301 h 1802236"/>
              <a:gd name="connsiteX421" fmla="*/ 1247151 w 2962369"/>
              <a:gd name="connsiteY421" fmla="*/ 1775560 h 1802236"/>
              <a:gd name="connsiteX422" fmla="*/ 1250113 w 2962369"/>
              <a:gd name="connsiteY422" fmla="*/ 1775833 h 1802236"/>
              <a:gd name="connsiteX423" fmla="*/ 1253076 w 2962369"/>
              <a:gd name="connsiteY423" fmla="*/ 1776092 h 1802236"/>
              <a:gd name="connsiteX424" fmla="*/ 1256038 w 2962369"/>
              <a:gd name="connsiteY424" fmla="*/ 1776351 h 1802236"/>
              <a:gd name="connsiteX425" fmla="*/ 1259001 w 2962369"/>
              <a:gd name="connsiteY425" fmla="*/ 1776610 h 1802236"/>
              <a:gd name="connsiteX426" fmla="*/ 1261963 w 2962369"/>
              <a:gd name="connsiteY426" fmla="*/ 1776869 h 1802236"/>
              <a:gd name="connsiteX427" fmla="*/ 1264926 w 2962369"/>
              <a:gd name="connsiteY427" fmla="*/ 1777128 h 1802236"/>
              <a:gd name="connsiteX428" fmla="*/ 1267888 w 2962369"/>
              <a:gd name="connsiteY428" fmla="*/ 1777372 h 1802236"/>
              <a:gd name="connsiteX429" fmla="*/ 1270851 w 2962369"/>
              <a:gd name="connsiteY429" fmla="*/ 1777616 h 1802236"/>
              <a:gd name="connsiteX430" fmla="*/ 1273813 w 2962369"/>
              <a:gd name="connsiteY430" fmla="*/ 1777861 h 1802236"/>
              <a:gd name="connsiteX431" fmla="*/ 1276775 w 2962369"/>
              <a:gd name="connsiteY431" fmla="*/ 1778106 h 1802236"/>
              <a:gd name="connsiteX432" fmla="*/ 1279738 w 2962369"/>
              <a:gd name="connsiteY432" fmla="*/ 1778350 h 1802236"/>
              <a:gd name="connsiteX433" fmla="*/ 1282700 w 2962369"/>
              <a:gd name="connsiteY433" fmla="*/ 1778594 h 1802236"/>
              <a:gd name="connsiteX434" fmla="*/ 1285663 w 2962369"/>
              <a:gd name="connsiteY434" fmla="*/ 1778825 h 1802236"/>
              <a:gd name="connsiteX435" fmla="*/ 1288625 w 2962369"/>
              <a:gd name="connsiteY435" fmla="*/ 1779055 h 1802236"/>
              <a:gd name="connsiteX436" fmla="*/ 1291588 w 2962369"/>
              <a:gd name="connsiteY436" fmla="*/ 1779299 h 1802236"/>
              <a:gd name="connsiteX437" fmla="*/ 1294550 w 2962369"/>
              <a:gd name="connsiteY437" fmla="*/ 1779515 h 1802236"/>
              <a:gd name="connsiteX438" fmla="*/ 1297513 w 2962369"/>
              <a:gd name="connsiteY438" fmla="*/ 1779745 h 1802236"/>
              <a:gd name="connsiteX439" fmla="*/ 1300475 w 2962369"/>
              <a:gd name="connsiteY439" fmla="*/ 1779975 h 1802236"/>
              <a:gd name="connsiteX440" fmla="*/ 1303437 w 2962369"/>
              <a:gd name="connsiteY440" fmla="*/ 1780191 h 1802236"/>
              <a:gd name="connsiteX441" fmla="*/ 1306400 w 2962369"/>
              <a:gd name="connsiteY441" fmla="*/ 1780421 h 1802236"/>
              <a:gd name="connsiteX442" fmla="*/ 1309363 w 2962369"/>
              <a:gd name="connsiteY442" fmla="*/ 1780637 h 1802236"/>
              <a:gd name="connsiteX443" fmla="*/ 1312325 w 2962369"/>
              <a:gd name="connsiteY443" fmla="*/ 1780852 h 1802236"/>
              <a:gd name="connsiteX444" fmla="*/ 1315287 w 2962369"/>
              <a:gd name="connsiteY444" fmla="*/ 1781068 h 1802236"/>
              <a:gd name="connsiteX445" fmla="*/ 1318250 w 2962369"/>
              <a:gd name="connsiteY445" fmla="*/ 1781269 h 1802236"/>
              <a:gd name="connsiteX446" fmla="*/ 1321212 w 2962369"/>
              <a:gd name="connsiteY446" fmla="*/ 1781485 h 1802236"/>
              <a:gd name="connsiteX447" fmla="*/ 1324175 w 2962369"/>
              <a:gd name="connsiteY447" fmla="*/ 1781686 h 1802236"/>
              <a:gd name="connsiteX448" fmla="*/ 1327137 w 2962369"/>
              <a:gd name="connsiteY448" fmla="*/ 1781902 h 1802236"/>
              <a:gd name="connsiteX449" fmla="*/ 1330100 w 2962369"/>
              <a:gd name="connsiteY449" fmla="*/ 1782103 h 1802236"/>
              <a:gd name="connsiteX450" fmla="*/ 1333062 w 2962369"/>
              <a:gd name="connsiteY450" fmla="*/ 1782305 h 1802236"/>
              <a:gd name="connsiteX451" fmla="*/ 1336025 w 2962369"/>
              <a:gd name="connsiteY451" fmla="*/ 1782506 h 1802236"/>
              <a:gd name="connsiteX452" fmla="*/ 1338987 w 2962369"/>
              <a:gd name="connsiteY452" fmla="*/ 1782693 h 1802236"/>
              <a:gd name="connsiteX453" fmla="*/ 1341949 w 2962369"/>
              <a:gd name="connsiteY453" fmla="*/ 1782894 h 1802236"/>
              <a:gd name="connsiteX454" fmla="*/ 1344912 w 2962369"/>
              <a:gd name="connsiteY454" fmla="*/ 1783081 h 1802236"/>
              <a:gd name="connsiteX455" fmla="*/ 1347874 w 2962369"/>
              <a:gd name="connsiteY455" fmla="*/ 1783283 h 1802236"/>
              <a:gd name="connsiteX456" fmla="*/ 1350837 w 2962369"/>
              <a:gd name="connsiteY456" fmla="*/ 1783470 h 1802236"/>
              <a:gd name="connsiteX457" fmla="*/ 1353799 w 2962369"/>
              <a:gd name="connsiteY457" fmla="*/ 1783657 h 1802236"/>
              <a:gd name="connsiteX458" fmla="*/ 1356762 w 2962369"/>
              <a:gd name="connsiteY458" fmla="*/ 1783843 h 1802236"/>
              <a:gd name="connsiteX459" fmla="*/ 1359724 w 2962369"/>
              <a:gd name="connsiteY459" fmla="*/ 1784030 h 1802236"/>
              <a:gd name="connsiteX460" fmla="*/ 1362687 w 2962369"/>
              <a:gd name="connsiteY460" fmla="*/ 1784203 h 1802236"/>
              <a:gd name="connsiteX461" fmla="*/ 1365649 w 2962369"/>
              <a:gd name="connsiteY461" fmla="*/ 1784390 h 1802236"/>
              <a:gd name="connsiteX462" fmla="*/ 1368612 w 2962369"/>
              <a:gd name="connsiteY462" fmla="*/ 1784563 h 1802236"/>
              <a:gd name="connsiteX463" fmla="*/ 1371574 w 2962369"/>
              <a:gd name="connsiteY463" fmla="*/ 1784735 h 1802236"/>
              <a:gd name="connsiteX464" fmla="*/ 1374536 w 2962369"/>
              <a:gd name="connsiteY464" fmla="*/ 1784922 h 1802236"/>
              <a:gd name="connsiteX465" fmla="*/ 1377499 w 2962369"/>
              <a:gd name="connsiteY465" fmla="*/ 1785095 h 1802236"/>
              <a:gd name="connsiteX466" fmla="*/ 1380461 w 2962369"/>
              <a:gd name="connsiteY466" fmla="*/ 1785267 h 1802236"/>
              <a:gd name="connsiteX467" fmla="*/ 1383424 w 2962369"/>
              <a:gd name="connsiteY467" fmla="*/ 1785425 h 1802236"/>
              <a:gd name="connsiteX468" fmla="*/ 1386386 w 2962369"/>
              <a:gd name="connsiteY468" fmla="*/ 1785598 h 1802236"/>
              <a:gd name="connsiteX469" fmla="*/ 1389349 w 2962369"/>
              <a:gd name="connsiteY469" fmla="*/ 1785770 h 1802236"/>
              <a:gd name="connsiteX470" fmla="*/ 1392311 w 2962369"/>
              <a:gd name="connsiteY470" fmla="*/ 1785929 h 1802236"/>
              <a:gd name="connsiteX471" fmla="*/ 1395274 w 2962369"/>
              <a:gd name="connsiteY471" fmla="*/ 1786087 h 1802236"/>
              <a:gd name="connsiteX472" fmla="*/ 1398236 w 2962369"/>
              <a:gd name="connsiteY472" fmla="*/ 1786259 h 1802236"/>
              <a:gd name="connsiteX473" fmla="*/ 1401199 w 2962369"/>
              <a:gd name="connsiteY473" fmla="*/ 1786418 h 1802236"/>
              <a:gd name="connsiteX474" fmla="*/ 1404161 w 2962369"/>
              <a:gd name="connsiteY474" fmla="*/ 1786576 h 1802236"/>
              <a:gd name="connsiteX475" fmla="*/ 1407124 w 2962369"/>
              <a:gd name="connsiteY475" fmla="*/ 1786734 h 1802236"/>
              <a:gd name="connsiteX476" fmla="*/ 1410086 w 2962369"/>
              <a:gd name="connsiteY476" fmla="*/ 1786878 h 1802236"/>
              <a:gd name="connsiteX477" fmla="*/ 1413048 w 2962369"/>
              <a:gd name="connsiteY477" fmla="*/ 1787036 h 1802236"/>
              <a:gd name="connsiteX478" fmla="*/ 1416011 w 2962369"/>
              <a:gd name="connsiteY478" fmla="*/ 1787194 h 1802236"/>
              <a:gd name="connsiteX479" fmla="*/ 1418973 w 2962369"/>
              <a:gd name="connsiteY479" fmla="*/ 1787338 h 1802236"/>
              <a:gd name="connsiteX480" fmla="*/ 1421936 w 2962369"/>
              <a:gd name="connsiteY480" fmla="*/ 1787496 h 1802236"/>
              <a:gd name="connsiteX481" fmla="*/ 1424898 w 2962369"/>
              <a:gd name="connsiteY481" fmla="*/ 1787640 h 1802236"/>
              <a:gd name="connsiteX482" fmla="*/ 1427861 w 2962369"/>
              <a:gd name="connsiteY482" fmla="*/ 1787784 h 1802236"/>
              <a:gd name="connsiteX483" fmla="*/ 1430823 w 2962369"/>
              <a:gd name="connsiteY483" fmla="*/ 1787928 h 1802236"/>
              <a:gd name="connsiteX484" fmla="*/ 1433786 w 2962369"/>
              <a:gd name="connsiteY484" fmla="*/ 1788071 h 1802236"/>
              <a:gd name="connsiteX485" fmla="*/ 1436748 w 2962369"/>
              <a:gd name="connsiteY485" fmla="*/ 1788215 h 1802236"/>
              <a:gd name="connsiteX486" fmla="*/ 1439710 w 2962369"/>
              <a:gd name="connsiteY486" fmla="*/ 1788359 h 1802236"/>
              <a:gd name="connsiteX487" fmla="*/ 1442673 w 2962369"/>
              <a:gd name="connsiteY487" fmla="*/ 1788488 h 1802236"/>
              <a:gd name="connsiteX488" fmla="*/ 1445635 w 2962369"/>
              <a:gd name="connsiteY488" fmla="*/ 1788632 h 1802236"/>
              <a:gd name="connsiteX489" fmla="*/ 1448598 w 2962369"/>
              <a:gd name="connsiteY489" fmla="*/ 1788762 h 1802236"/>
              <a:gd name="connsiteX490" fmla="*/ 1451560 w 2962369"/>
              <a:gd name="connsiteY490" fmla="*/ 1788906 h 1802236"/>
              <a:gd name="connsiteX491" fmla="*/ 1454523 w 2962369"/>
              <a:gd name="connsiteY491" fmla="*/ 1789035 h 1802236"/>
              <a:gd name="connsiteX492" fmla="*/ 1457485 w 2962369"/>
              <a:gd name="connsiteY492" fmla="*/ 1789164 h 1802236"/>
              <a:gd name="connsiteX493" fmla="*/ 1460448 w 2962369"/>
              <a:gd name="connsiteY493" fmla="*/ 1789294 h 1802236"/>
              <a:gd name="connsiteX494" fmla="*/ 1463410 w 2962369"/>
              <a:gd name="connsiteY494" fmla="*/ 1789423 h 1802236"/>
              <a:gd name="connsiteX495" fmla="*/ 1466373 w 2962369"/>
              <a:gd name="connsiteY495" fmla="*/ 1789553 h 1802236"/>
              <a:gd name="connsiteX496" fmla="*/ 1469335 w 2962369"/>
              <a:gd name="connsiteY496" fmla="*/ 1789682 h 1802236"/>
              <a:gd name="connsiteX497" fmla="*/ 1472297 w 2962369"/>
              <a:gd name="connsiteY497" fmla="*/ 1789812 h 1802236"/>
              <a:gd name="connsiteX498" fmla="*/ 1475260 w 2962369"/>
              <a:gd name="connsiteY498" fmla="*/ 1789927 h 1802236"/>
              <a:gd name="connsiteX499" fmla="*/ 1478222 w 2962369"/>
              <a:gd name="connsiteY499" fmla="*/ 1790056 h 1802236"/>
              <a:gd name="connsiteX500" fmla="*/ 1481185 w 2962369"/>
              <a:gd name="connsiteY500" fmla="*/ 1790186 h 1802236"/>
              <a:gd name="connsiteX501" fmla="*/ 1484147 w 2962369"/>
              <a:gd name="connsiteY501" fmla="*/ 1790300 h 1802236"/>
              <a:gd name="connsiteX502" fmla="*/ 1487110 w 2962369"/>
              <a:gd name="connsiteY502" fmla="*/ 1790415 h 1802236"/>
              <a:gd name="connsiteX503" fmla="*/ 1490072 w 2962369"/>
              <a:gd name="connsiteY503" fmla="*/ 1790545 h 1802236"/>
              <a:gd name="connsiteX504" fmla="*/ 1493035 w 2962369"/>
              <a:gd name="connsiteY504" fmla="*/ 1790660 h 1802236"/>
              <a:gd name="connsiteX505" fmla="*/ 1495997 w 2962369"/>
              <a:gd name="connsiteY505" fmla="*/ 1790775 h 1802236"/>
              <a:gd name="connsiteX506" fmla="*/ 1498960 w 2962369"/>
              <a:gd name="connsiteY506" fmla="*/ 1790890 h 1802236"/>
              <a:gd name="connsiteX507" fmla="*/ 1501922 w 2962369"/>
              <a:gd name="connsiteY507" fmla="*/ 1791005 h 1802236"/>
              <a:gd name="connsiteX508" fmla="*/ 1504885 w 2962369"/>
              <a:gd name="connsiteY508" fmla="*/ 1791106 h 1802236"/>
              <a:gd name="connsiteX509" fmla="*/ 1507847 w 2962369"/>
              <a:gd name="connsiteY509" fmla="*/ 1791221 h 1802236"/>
              <a:gd name="connsiteX510" fmla="*/ 1510809 w 2962369"/>
              <a:gd name="connsiteY510" fmla="*/ 1791336 h 1802236"/>
              <a:gd name="connsiteX511" fmla="*/ 1513772 w 2962369"/>
              <a:gd name="connsiteY511" fmla="*/ 1791451 h 1802236"/>
              <a:gd name="connsiteX512" fmla="*/ 1516734 w 2962369"/>
              <a:gd name="connsiteY512" fmla="*/ 1791552 h 1802236"/>
              <a:gd name="connsiteX513" fmla="*/ 1519697 w 2962369"/>
              <a:gd name="connsiteY513" fmla="*/ 1791652 h 1802236"/>
              <a:gd name="connsiteX514" fmla="*/ 1522659 w 2962369"/>
              <a:gd name="connsiteY514" fmla="*/ 1791767 h 1802236"/>
              <a:gd name="connsiteX515" fmla="*/ 1525622 w 2962369"/>
              <a:gd name="connsiteY515" fmla="*/ 1791868 h 1802236"/>
              <a:gd name="connsiteX516" fmla="*/ 1528584 w 2962369"/>
              <a:gd name="connsiteY516" fmla="*/ 1791969 h 1802236"/>
              <a:gd name="connsiteX517" fmla="*/ 1531547 w 2962369"/>
              <a:gd name="connsiteY517" fmla="*/ 1792084 h 1802236"/>
              <a:gd name="connsiteX518" fmla="*/ 1534509 w 2962369"/>
              <a:gd name="connsiteY518" fmla="*/ 1792184 h 1802236"/>
              <a:gd name="connsiteX519" fmla="*/ 1537472 w 2962369"/>
              <a:gd name="connsiteY519" fmla="*/ 1792285 h 1802236"/>
              <a:gd name="connsiteX520" fmla="*/ 1540434 w 2962369"/>
              <a:gd name="connsiteY520" fmla="*/ 1792386 h 1802236"/>
              <a:gd name="connsiteX521" fmla="*/ 1543397 w 2962369"/>
              <a:gd name="connsiteY521" fmla="*/ 1792486 h 1802236"/>
              <a:gd name="connsiteX522" fmla="*/ 1546359 w 2962369"/>
              <a:gd name="connsiteY522" fmla="*/ 1792573 h 1802236"/>
              <a:gd name="connsiteX523" fmla="*/ 1549321 w 2962369"/>
              <a:gd name="connsiteY523" fmla="*/ 1792673 h 1802236"/>
              <a:gd name="connsiteX524" fmla="*/ 1552284 w 2962369"/>
              <a:gd name="connsiteY524" fmla="*/ 1792774 h 1802236"/>
              <a:gd name="connsiteX525" fmla="*/ 1555246 w 2962369"/>
              <a:gd name="connsiteY525" fmla="*/ 1792860 h 1802236"/>
              <a:gd name="connsiteX526" fmla="*/ 1558209 w 2962369"/>
              <a:gd name="connsiteY526" fmla="*/ 1792961 h 1802236"/>
              <a:gd name="connsiteX527" fmla="*/ 1561171 w 2962369"/>
              <a:gd name="connsiteY527" fmla="*/ 1793047 h 1802236"/>
              <a:gd name="connsiteX528" fmla="*/ 1564134 w 2962369"/>
              <a:gd name="connsiteY528" fmla="*/ 1793148 h 1802236"/>
              <a:gd name="connsiteX529" fmla="*/ 1567096 w 2962369"/>
              <a:gd name="connsiteY529" fmla="*/ 1793234 h 1802236"/>
              <a:gd name="connsiteX530" fmla="*/ 1570059 w 2962369"/>
              <a:gd name="connsiteY530" fmla="*/ 1793320 h 1802236"/>
              <a:gd name="connsiteX531" fmla="*/ 1573021 w 2962369"/>
              <a:gd name="connsiteY531" fmla="*/ 1793421 h 1802236"/>
              <a:gd name="connsiteX532" fmla="*/ 1575983 w 2962369"/>
              <a:gd name="connsiteY532" fmla="*/ 1793507 h 1802236"/>
              <a:gd name="connsiteX533" fmla="*/ 1578946 w 2962369"/>
              <a:gd name="connsiteY533" fmla="*/ 1793594 h 1802236"/>
              <a:gd name="connsiteX534" fmla="*/ 1581908 w 2962369"/>
              <a:gd name="connsiteY534" fmla="*/ 1793680 h 1802236"/>
              <a:gd name="connsiteX535" fmla="*/ 1584871 w 2962369"/>
              <a:gd name="connsiteY535" fmla="*/ 1793766 h 1802236"/>
              <a:gd name="connsiteX536" fmla="*/ 1587833 w 2962369"/>
              <a:gd name="connsiteY536" fmla="*/ 1793853 h 1802236"/>
              <a:gd name="connsiteX537" fmla="*/ 1590796 w 2962369"/>
              <a:gd name="connsiteY537" fmla="*/ 1793939 h 1802236"/>
              <a:gd name="connsiteX538" fmla="*/ 1593758 w 2962369"/>
              <a:gd name="connsiteY538" fmla="*/ 1794025 h 1802236"/>
              <a:gd name="connsiteX539" fmla="*/ 1596721 w 2962369"/>
              <a:gd name="connsiteY539" fmla="*/ 1794097 h 1802236"/>
              <a:gd name="connsiteX540" fmla="*/ 1599683 w 2962369"/>
              <a:gd name="connsiteY540" fmla="*/ 1794183 h 1802236"/>
              <a:gd name="connsiteX541" fmla="*/ 1602646 w 2962369"/>
              <a:gd name="connsiteY541" fmla="*/ 1794270 h 1802236"/>
              <a:gd name="connsiteX542" fmla="*/ 1605608 w 2962369"/>
              <a:gd name="connsiteY542" fmla="*/ 1794341 h 1802236"/>
              <a:gd name="connsiteX543" fmla="*/ 1608570 w 2962369"/>
              <a:gd name="connsiteY543" fmla="*/ 1794428 h 1802236"/>
              <a:gd name="connsiteX544" fmla="*/ 1611533 w 2962369"/>
              <a:gd name="connsiteY544" fmla="*/ 1794500 h 1802236"/>
              <a:gd name="connsiteX545" fmla="*/ 1614495 w 2962369"/>
              <a:gd name="connsiteY545" fmla="*/ 1794586 h 1802236"/>
              <a:gd name="connsiteX546" fmla="*/ 1617458 w 2962369"/>
              <a:gd name="connsiteY546" fmla="*/ 1794658 h 1802236"/>
              <a:gd name="connsiteX547" fmla="*/ 1620420 w 2962369"/>
              <a:gd name="connsiteY547" fmla="*/ 1794730 h 1802236"/>
              <a:gd name="connsiteX548" fmla="*/ 1623368 w 2962369"/>
              <a:gd name="connsiteY548" fmla="*/ 1794802 h 1802236"/>
              <a:gd name="connsiteX549" fmla="*/ 1626331 w 2962369"/>
              <a:gd name="connsiteY549" fmla="*/ 1794888 h 1802236"/>
              <a:gd name="connsiteX550" fmla="*/ 1629293 w 2962369"/>
              <a:gd name="connsiteY550" fmla="*/ 1794960 h 1802236"/>
              <a:gd name="connsiteX551" fmla="*/ 1632256 w 2962369"/>
              <a:gd name="connsiteY551" fmla="*/ 1795032 h 1802236"/>
              <a:gd name="connsiteX552" fmla="*/ 1635218 w 2962369"/>
              <a:gd name="connsiteY552" fmla="*/ 1795104 h 1802236"/>
              <a:gd name="connsiteX553" fmla="*/ 1638181 w 2962369"/>
              <a:gd name="connsiteY553" fmla="*/ 1795176 h 1802236"/>
              <a:gd name="connsiteX554" fmla="*/ 1641143 w 2962369"/>
              <a:gd name="connsiteY554" fmla="*/ 1795247 h 1802236"/>
              <a:gd name="connsiteX555" fmla="*/ 1644106 w 2962369"/>
              <a:gd name="connsiteY555" fmla="*/ 1795319 h 1802236"/>
              <a:gd name="connsiteX556" fmla="*/ 1647068 w 2962369"/>
              <a:gd name="connsiteY556" fmla="*/ 1795391 h 1802236"/>
              <a:gd name="connsiteX557" fmla="*/ 1650030 w 2962369"/>
              <a:gd name="connsiteY557" fmla="*/ 1795449 h 1802236"/>
              <a:gd name="connsiteX558" fmla="*/ 1652993 w 2962369"/>
              <a:gd name="connsiteY558" fmla="*/ 1795521 h 1802236"/>
              <a:gd name="connsiteX559" fmla="*/ 1655955 w 2962369"/>
              <a:gd name="connsiteY559" fmla="*/ 1795593 h 1802236"/>
              <a:gd name="connsiteX560" fmla="*/ 1658918 w 2962369"/>
              <a:gd name="connsiteY560" fmla="*/ 1795665 h 1802236"/>
              <a:gd name="connsiteX561" fmla="*/ 1661880 w 2962369"/>
              <a:gd name="connsiteY561" fmla="*/ 1795722 h 1802236"/>
              <a:gd name="connsiteX562" fmla="*/ 1664843 w 2962369"/>
              <a:gd name="connsiteY562" fmla="*/ 1795794 h 1802236"/>
              <a:gd name="connsiteX563" fmla="*/ 1667805 w 2962369"/>
              <a:gd name="connsiteY563" fmla="*/ 1795851 h 1802236"/>
              <a:gd name="connsiteX564" fmla="*/ 1670768 w 2962369"/>
              <a:gd name="connsiteY564" fmla="*/ 1795923 h 1802236"/>
              <a:gd name="connsiteX565" fmla="*/ 1673730 w 2962369"/>
              <a:gd name="connsiteY565" fmla="*/ 1795981 h 1802236"/>
              <a:gd name="connsiteX566" fmla="*/ 1676693 w 2962369"/>
              <a:gd name="connsiteY566" fmla="*/ 1796053 h 1802236"/>
              <a:gd name="connsiteX567" fmla="*/ 1679655 w 2962369"/>
              <a:gd name="connsiteY567" fmla="*/ 1796110 h 1802236"/>
              <a:gd name="connsiteX568" fmla="*/ 1682617 w 2962369"/>
              <a:gd name="connsiteY568" fmla="*/ 1796168 h 1802236"/>
              <a:gd name="connsiteX569" fmla="*/ 1685580 w 2962369"/>
              <a:gd name="connsiteY569" fmla="*/ 1796225 h 1802236"/>
              <a:gd name="connsiteX570" fmla="*/ 1688542 w 2962369"/>
              <a:gd name="connsiteY570" fmla="*/ 1796297 h 1802236"/>
              <a:gd name="connsiteX571" fmla="*/ 1691505 w 2962369"/>
              <a:gd name="connsiteY571" fmla="*/ 1796355 h 1802236"/>
              <a:gd name="connsiteX572" fmla="*/ 1694467 w 2962369"/>
              <a:gd name="connsiteY572" fmla="*/ 1796412 h 1802236"/>
              <a:gd name="connsiteX573" fmla="*/ 1697430 w 2962369"/>
              <a:gd name="connsiteY573" fmla="*/ 1796470 h 1802236"/>
              <a:gd name="connsiteX574" fmla="*/ 1700392 w 2962369"/>
              <a:gd name="connsiteY574" fmla="*/ 1796527 h 1802236"/>
              <a:gd name="connsiteX575" fmla="*/ 1703355 w 2962369"/>
              <a:gd name="connsiteY575" fmla="*/ 1796585 h 1802236"/>
              <a:gd name="connsiteX576" fmla="*/ 1706317 w 2962369"/>
              <a:gd name="connsiteY576" fmla="*/ 1796642 h 1802236"/>
              <a:gd name="connsiteX577" fmla="*/ 1709280 w 2962369"/>
              <a:gd name="connsiteY577" fmla="*/ 1796700 h 1802236"/>
              <a:gd name="connsiteX578" fmla="*/ 1712242 w 2962369"/>
              <a:gd name="connsiteY578" fmla="*/ 1796757 h 1802236"/>
              <a:gd name="connsiteX579" fmla="*/ 1715205 w 2962369"/>
              <a:gd name="connsiteY579" fmla="*/ 1796815 h 1802236"/>
              <a:gd name="connsiteX580" fmla="*/ 1718167 w 2962369"/>
              <a:gd name="connsiteY580" fmla="*/ 1796872 h 1802236"/>
              <a:gd name="connsiteX581" fmla="*/ 1721129 w 2962369"/>
              <a:gd name="connsiteY581" fmla="*/ 1796916 h 1802236"/>
              <a:gd name="connsiteX582" fmla="*/ 1724092 w 2962369"/>
              <a:gd name="connsiteY582" fmla="*/ 1796973 h 1802236"/>
              <a:gd name="connsiteX583" fmla="*/ 1727054 w 2962369"/>
              <a:gd name="connsiteY583" fmla="*/ 1797031 h 1802236"/>
              <a:gd name="connsiteX584" fmla="*/ 1730017 w 2962369"/>
              <a:gd name="connsiteY584" fmla="*/ 1797074 h 1802236"/>
              <a:gd name="connsiteX585" fmla="*/ 1732979 w 2962369"/>
              <a:gd name="connsiteY585" fmla="*/ 1797131 h 1802236"/>
              <a:gd name="connsiteX586" fmla="*/ 1735942 w 2962369"/>
              <a:gd name="connsiteY586" fmla="*/ 1797189 h 1802236"/>
              <a:gd name="connsiteX587" fmla="*/ 1738904 w 2962369"/>
              <a:gd name="connsiteY587" fmla="*/ 1797232 h 1802236"/>
              <a:gd name="connsiteX588" fmla="*/ 1741867 w 2962369"/>
              <a:gd name="connsiteY588" fmla="*/ 1797290 h 1802236"/>
              <a:gd name="connsiteX589" fmla="*/ 1744829 w 2962369"/>
              <a:gd name="connsiteY589" fmla="*/ 1797333 h 1802236"/>
              <a:gd name="connsiteX590" fmla="*/ 1747792 w 2962369"/>
              <a:gd name="connsiteY590" fmla="*/ 1797390 h 1802236"/>
              <a:gd name="connsiteX591" fmla="*/ 1750754 w 2962369"/>
              <a:gd name="connsiteY591" fmla="*/ 1797433 h 1802236"/>
              <a:gd name="connsiteX592" fmla="*/ 1753717 w 2962369"/>
              <a:gd name="connsiteY592" fmla="*/ 1797477 h 1802236"/>
              <a:gd name="connsiteX593" fmla="*/ 1756679 w 2962369"/>
              <a:gd name="connsiteY593" fmla="*/ 1797534 h 1802236"/>
              <a:gd name="connsiteX594" fmla="*/ 1759641 w 2962369"/>
              <a:gd name="connsiteY594" fmla="*/ 1797577 h 1802236"/>
              <a:gd name="connsiteX595" fmla="*/ 1762604 w 2962369"/>
              <a:gd name="connsiteY595" fmla="*/ 1797620 h 1802236"/>
              <a:gd name="connsiteX596" fmla="*/ 1765566 w 2962369"/>
              <a:gd name="connsiteY596" fmla="*/ 1797678 h 1802236"/>
              <a:gd name="connsiteX597" fmla="*/ 1768529 w 2962369"/>
              <a:gd name="connsiteY597" fmla="*/ 1797721 h 1802236"/>
              <a:gd name="connsiteX598" fmla="*/ 1771491 w 2962369"/>
              <a:gd name="connsiteY598" fmla="*/ 1797764 h 1802236"/>
              <a:gd name="connsiteX599" fmla="*/ 1774454 w 2962369"/>
              <a:gd name="connsiteY599" fmla="*/ 1797807 h 1802236"/>
              <a:gd name="connsiteX600" fmla="*/ 1777416 w 2962369"/>
              <a:gd name="connsiteY600" fmla="*/ 1797850 h 1802236"/>
              <a:gd name="connsiteX601" fmla="*/ 1780379 w 2962369"/>
              <a:gd name="connsiteY601" fmla="*/ 1797894 h 1802236"/>
              <a:gd name="connsiteX602" fmla="*/ 1783341 w 2962369"/>
              <a:gd name="connsiteY602" fmla="*/ 1797951 h 1802236"/>
              <a:gd name="connsiteX603" fmla="*/ 1786303 w 2962369"/>
              <a:gd name="connsiteY603" fmla="*/ 1797994 h 1802236"/>
              <a:gd name="connsiteX604" fmla="*/ 1789266 w 2962369"/>
              <a:gd name="connsiteY604" fmla="*/ 1798037 h 1802236"/>
              <a:gd name="connsiteX605" fmla="*/ 1792228 w 2962369"/>
              <a:gd name="connsiteY605" fmla="*/ 1798081 h 1802236"/>
              <a:gd name="connsiteX606" fmla="*/ 1795191 w 2962369"/>
              <a:gd name="connsiteY606" fmla="*/ 1798109 h 1802236"/>
              <a:gd name="connsiteX607" fmla="*/ 1798153 w 2962369"/>
              <a:gd name="connsiteY607" fmla="*/ 1798152 h 1802236"/>
              <a:gd name="connsiteX608" fmla="*/ 1801116 w 2962369"/>
              <a:gd name="connsiteY608" fmla="*/ 1798196 h 1802236"/>
              <a:gd name="connsiteX609" fmla="*/ 1804078 w 2962369"/>
              <a:gd name="connsiteY609" fmla="*/ 1798239 h 1802236"/>
              <a:gd name="connsiteX610" fmla="*/ 1807041 w 2962369"/>
              <a:gd name="connsiteY610" fmla="*/ 1798282 h 1802236"/>
              <a:gd name="connsiteX611" fmla="*/ 1810003 w 2962369"/>
              <a:gd name="connsiteY611" fmla="*/ 1798325 h 1802236"/>
              <a:gd name="connsiteX612" fmla="*/ 1812966 w 2962369"/>
              <a:gd name="connsiteY612" fmla="*/ 1798354 h 1802236"/>
              <a:gd name="connsiteX613" fmla="*/ 1815928 w 2962369"/>
              <a:gd name="connsiteY613" fmla="*/ 1798397 h 1802236"/>
              <a:gd name="connsiteX614" fmla="*/ 1818890 w 2962369"/>
              <a:gd name="connsiteY614" fmla="*/ 1798440 h 1802236"/>
              <a:gd name="connsiteX615" fmla="*/ 1821853 w 2962369"/>
              <a:gd name="connsiteY615" fmla="*/ 1798483 h 1802236"/>
              <a:gd name="connsiteX616" fmla="*/ 1824815 w 2962369"/>
              <a:gd name="connsiteY616" fmla="*/ 1798512 h 1802236"/>
              <a:gd name="connsiteX617" fmla="*/ 1827778 w 2962369"/>
              <a:gd name="connsiteY617" fmla="*/ 1798555 h 1802236"/>
              <a:gd name="connsiteX618" fmla="*/ 1830740 w 2962369"/>
              <a:gd name="connsiteY618" fmla="*/ 1798598 h 1802236"/>
              <a:gd name="connsiteX619" fmla="*/ 1833703 w 2962369"/>
              <a:gd name="connsiteY619" fmla="*/ 1798627 h 1802236"/>
              <a:gd name="connsiteX620" fmla="*/ 1836665 w 2962369"/>
              <a:gd name="connsiteY620" fmla="*/ 1798670 h 1802236"/>
              <a:gd name="connsiteX621" fmla="*/ 1839628 w 2962369"/>
              <a:gd name="connsiteY621" fmla="*/ 1798699 h 1802236"/>
              <a:gd name="connsiteX622" fmla="*/ 1842590 w 2962369"/>
              <a:gd name="connsiteY622" fmla="*/ 1798742 h 1802236"/>
              <a:gd name="connsiteX623" fmla="*/ 1845553 w 2962369"/>
              <a:gd name="connsiteY623" fmla="*/ 1798771 h 1802236"/>
              <a:gd name="connsiteX624" fmla="*/ 1848515 w 2962369"/>
              <a:gd name="connsiteY624" fmla="*/ 1798814 h 1802236"/>
              <a:gd name="connsiteX625" fmla="*/ 1851478 w 2962369"/>
              <a:gd name="connsiteY625" fmla="*/ 1798843 h 1802236"/>
              <a:gd name="connsiteX626" fmla="*/ 1854440 w 2962369"/>
              <a:gd name="connsiteY626" fmla="*/ 1798871 h 1802236"/>
              <a:gd name="connsiteX627" fmla="*/ 1857402 w 2962369"/>
              <a:gd name="connsiteY627" fmla="*/ 1798915 h 1802236"/>
              <a:gd name="connsiteX628" fmla="*/ 1860365 w 2962369"/>
              <a:gd name="connsiteY628" fmla="*/ 1798943 h 1802236"/>
              <a:gd name="connsiteX629" fmla="*/ 1863327 w 2962369"/>
              <a:gd name="connsiteY629" fmla="*/ 1798987 h 1802236"/>
              <a:gd name="connsiteX630" fmla="*/ 1866290 w 2962369"/>
              <a:gd name="connsiteY630" fmla="*/ 1799015 h 1802236"/>
              <a:gd name="connsiteX631" fmla="*/ 1869252 w 2962369"/>
              <a:gd name="connsiteY631" fmla="*/ 1799044 h 1802236"/>
              <a:gd name="connsiteX632" fmla="*/ 1872215 w 2962369"/>
              <a:gd name="connsiteY632" fmla="*/ 1799073 h 1802236"/>
              <a:gd name="connsiteX633" fmla="*/ 1875177 w 2962369"/>
              <a:gd name="connsiteY633" fmla="*/ 1799116 h 1802236"/>
              <a:gd name="connsiteX634" fmla="*/ 1878140 w 2962369"/>
              <a:gd name="connsiteY634" fmla="*/ 1799145 h 1802236"/>
              <a:gd name="connsiteX635" fmla="*/ 1881102 w 2962369"/>
              <a:gd name="connsiteY635" fmla="*/ 1799174 h 1802236"/>
              <a:gd name="connsiteX636" fmla="*/ 1884064 w 2962369"/>
              <a:gd name="connsiteY636" fmla="*/ 1799202 h 1802236"/>
              <a:gd name="connsiteX637" fmla="*/ 1887027 w 2962369"/>
              <a:gd name="connsiteY637" fmla="*/ 1799231 h 1802236"/>
              <a:gd name="connsiteX638" fmla="*/ 1889990 w 2962369"/>
              <a:gd name="connsiteY638" fmla="*/ 1799274 h 1802236"/>
              <a:gd name="connsiteX639" fmla="*/ 1892952 w 2962369"/>
              <a:gd name="connsiteY639" fmla="*/ 1799303 h 1802236"/>
              <a:gd name="connsiteX640" fmla="*/ 1895914 w 2962369"/>
              <a:gd name="connsiteY640" fmla="*/ 1799332 h 1802236"/>
              <a:gd name="connsiteX641" fmla="*/ 1898877 w 2962369"/>
              <a:gd name="connsiteY641" fmla="*/ 1799360 h 1802236"/>
              <a:gd name="connsiteX642" fmla="*/ 1901839 w 2962369"/>
              <a:gd name="connsiteY642" fmla="*/ 1799389 h 1802236"/>
              <a:gd name="connsiteX643" fmla="*/ 1904802 w 2962369"/>
              <a:gd name="connsiteY643" fmla="*/ 1799418 h 1802236"/>
              <a:gd name="connsiteX644" fmla="*/ 1907764 w 2962369"/>
              <a:gd name="connsiteY644" fmla="*/ 1799447 h 1802236"/>
              <a:gd name="connsiteX645" fmla="*/ 1910727 w 2962369"/>
              <a:gd name="connsiteY645" fmla="*/ 1799475 h 1802236"/>
              <a:gd name="connsiteX646" fmla="*/ 1913689 w 2962369"/>
              <a:gd name="connsiteY646" fmla="*/ 1799504 h 1802236"/>
              <a:gd name="connsiteX647" fmla="*/ 1916651 w 2962369"/>
              <a:gd name="connsiteY647" fmla="*/ 1799533 h 1802236"/>
              <a:gd name="connsiteX648" fmla="*/ 1919614 w 2962369"/>
              <a:gd name="connsiteY648" fmla="*/ 1799562 h 1802236"/>
              <a:gd name="connsiteX649" fmla="*/ 1922576 w 2962369"/>
              <a:gd name="connsiteY649" fmla="*/ 1799590 h 1802236"/>
              <a:gd name="connsiteX650" fmla="*/ 1925539 w 2962369"/>
              <a:gd name="connsiteY650" fmla="*/ 1799619 h 1802236"/>
              <a:gd name="connsiteX651" fmla="*/ 1928501 w 2962369"/>
              <a:gd name="connsiteY651" fmla="*/ 1799634 h 1802236"/>
              <a:gd name="connsiteX652" fmla="*/ 1931464 w 2962369"/>
              <a:gd name="connsiteY652" fmla="*/ 1799662 h 1802236"/>
              <a:gd name="connsiteX653" fmla="*/ 1934426 w 2962369"/>
              <a:gd name="connsiteY653" fmla="*/ 1799691 h 1802236"/>
              <a:gd name="connsiteX654" fmla="*/ 1937389 w 2962369"/>
              <a:gd name="connsiteY654" fmla="*/ 1799720 h 1802236"/>
              <a:gd name="connsiteX655" fmla="*/ 1940351 w 2962369"/>
              <a:gd name="connsiteY655" fmla="*/ 1799749 h 1802236"/>
              <a:gd name="connsiteX656" fmla="*/ 1943314 w 2962369"/>
              <a:gd name="connsiteY656" fmla="*/ 1799777 h 1802236"/>
              <a:gd name="connsiteX657" fmla="*/ 1946276 w 2962369"/>
              <a:gd name="connsiteY657" fmla="*/ 1799792 h 1802236"/>
              <a:gd name="connsiteX658" fmla="*/ 1949239 w 2962369"/>
              <a:gd name="connsiteY658" fmla="*/ 1799821 h 1802236"/>
              <a:gd name="connsiteX659" fmla="*/ 1952201 w 2962369"/>
              <a:gd name="connsiteY659" fmla="*/ 1799849 h 1802236"/>
              <a:gd name="connsiteX660" fmla="*/ 1955163 w 2962369"/>
              <a:gd name="connsiteY660" fmla="*/ 1799878 h 1802236"/>
              <a:gd name="connsiteX661" fmla="*/ 1958126 w 2962369"/>
              <a:gd name="connsiteY661" fmla="*/ 1799893 h 1802236"/>
              <a:gd name="connsiteX662" fmla="*/ 1961088 w 2962369"/>
              <a:gd name="connsiteY662" fmla="*/ 1799921 h 1802236"/>
              <a:gd name="connsiteX663" fmla="*/ 1964051 w 2962369"/>
              <a:gd name="connsiteY663" fmla="*/ 1799950 h 1802236"/>
              <a:gd name="connsiteX664" fmla="*/ 1967013 w 2962369"/>
              <a:gd name="connsiteY664" fmla="*/ 1799964 h 1802236"/>
              <a:gd name="connsiteX665" fmla="*/ 1969976 w 2962369"/>
              <a:gd name="connsiteY665" fmla="*/ 1799993 h 1802236"/>
              <a:gd name="connsiteX666" fmla="*/ 1972938 w 2962369"/>
              <a:gd name="connsiteY666" fmla="*/ 1800008 h 1802236"/>
              <a:gd name="connsiteX667" fmla="*/ 1975901 w 2962369"/>
              <a:gd name="connsiteY667" fmla="*/ 1800036 h 1802236"/>
              <a:gd name="connsiteX668" fmla="*/ 1978863 w 2962369"/>
              <a:gd name="connsiteY668" fmla="*/ 1800065 h 1802236"/>
              <a:gd name="connsiteX669" fmla="*/ 1981826 w 2962369"/>
              <a:gd name="connsiteY669" fmla="*/ 1800080 h 1802236"/>
              <a:gd name="connsiteX670" fmla="*/ 1984788 w 2962369"/>
              <a:gd name="connsiteY670" fmla="*/ 1800108 h 1802236"/>
              <a:gd name="connsiteX671" fmla="*/ 1987751 w 2962369"/>
              <a:gd name="connsiteY671" fmla="*/ 1800123 h 1802236"/>
              <a:gd name="connsiteX672" fmla="*/ 1990713 w 2962369"/>
              <a:gd name="connsiteY672" fmla="*/ 1800151 h 1802236"/>
              <a:gd name="connsiteX673" fmla="*/ 1993675 w 2962369"/>
              <a:gd name="connsiteY673" fmla="*/ 1800166 h 1802236"/>
              <a:gd name="connsiteX674" fmla="*/ 1996638 w 2962369"/>
              <a:gd name="connsiteY674" fmla="*/ 1800195 h 1802236"/>
              <a:gd name="connsiteX675" fmla="*/ 1999600 w 2962369"/>
              <a:gd name="connsiteY675" fmla="*/ 1800209 h 1802236"/>
              <a:gd name="connsiteX676" fmla="*/ 2002563 w 2962369"/>
              <a:gd name="connsiteY676" fmla="*/ 1800238 h 1802236"/>
              <a:gd name="connsiteX677" fmla="*/ 2005525 w 2962369"/>
              <a:gd name="connsiteY677" fmla="*/ 1800252 h 1802236"/>
              <a:gd name="connsiteX678" fmla="*/ 2008488 w 2962369"/>
              <a:gd name="connsiteY678" fmla="*/ 1800281 h 1802236"/>
              <a:gd name="connsiteX679" fmla="*/ 2011450 w 2962369"/>
              <a:gd name="connsiteY679" fmla="*/ 1800295 h 1802236"/>
              <a:gd name="connsiteX680" fmla="*/ 2014413 w 2962369"/>
              <a:gd name="connsiteY680" fmla="*/ 1800310 h 1802236"/>
              <a:gd name="connsiteX681" fmla="*/ 2017375 w 2962369"/>
              <a:gd name="connsiteY681" fmla="*/ 1800338 h 1802236"/>
              <a:gd name="connsiteX682" fmla="*/ 2020337 w 2962369"/>
              <a:gd name="connsiteY682" fmla="*/ 1800353 h 1802236"/>
              <a:gd name="connsiteX683" fmla="*/ 2023300 w 2962369"/>
              <a:gd name="connsiteY683" fmla="*/ 1800381 h 1802236"/>
              <a:gd name="connsiteX684" fmla="*/ 2026262 w 2962369"/>
              <a:gd name="connsiteY684" fmla="*/ 1800396 h 1802236"/>
              <a:gd name="connsiteX685" fmla="*/ 2029225 w 2962369"/>
              <a:gd name="connsiteY685" fmla="*/ 1800410 h 1802236"/>
              <a:gd name="connsiteX686" fmla="*/ 2032187 w 2962369"/>
              <a:gd name="connsiteY686" fmla="*/ 1800439 h 1802236"/>
              <a:gd name="connsiteX687" fmla="*/ 2035150 w 2962369"/>
              <a:gd name="connsiteY687" fmla="*/ 1800453 h 1802236"/>
              <a:gd name="connsiteX688" fmla="*/ 2038112 w 2962369"/>
              <a:gd name="connsiteY688" fmla="*/ 1800468 h 1802236"/>
              <a:gd name="connsiteX689" fmla="*/ 2041075 w 2962369"/>
              <a:gd name="connsiteY689" fmla="*/ 1800482 h 1802236"/>
              <a:gd name="connsiteX690" fmla="*/ 2044037 w 2962369"/>
              <a:gd name="connsiteY690" fmla="*/ 1800511 h 1802236"/>
              <a:gd name="connsiteX691" fmla="*/ 2047000 w 2962369"/>
              <a:gd name="connsiteY691" fmla="*/ 1800525 h 1802236"/>
              <a:gd name="connsiteX692" fmla="*/ 2049962 w 2962369"/>
              <a:gd name="connsiteY692" fmla="*/ 1800540 h 1802236"/>
              <a:gd name="connsiteX693" fmla="*/ 2052924 w 2962369"/>
              <a:gd name="connsiteY693" fmla="*/ 1800554 h 1802236"/>
              <a:gd name="connsiteX694" fmla="*/ 2055887 w 2962369"/>
              <a:gd name="connsiteY694" fmla="*/ 1800583 h 1802236"/>
              <a:gd name="connsiteX695" fmla="*/ 2058849 w 2962369"/>
              <a:gd name="connsiteY695" fmla="*/ 1800597 h 1802236"/>
              <a:gd name="connsiteX696" fmla="*/ 2061812 w 2962369"/>
              <a:gd name="connsiteY696" fmla="*/ 1800612 h 1802236"/>
              <a:gd name="connsiteX697" fmla="*/ 2064774 w 2962369"/>
              <a:gd name="connsiteY697" fmla="*/ 1800626 h 1802236"/>
              <a:gd name="connsiteX698" fmla="*/ 2067737 w 2962369"/>
              <a:gd name="connsiteY698" fmla="*/ 1800640 h 1802236"/>
              <a:gd name="connsiteX699" fmla="*/ 2070699 w 2962369"/>
              <a:gd name="connsiteY699" fmla="*/ 1800669 h 1802236"/>
              <a:gd name="connsiteX700" fmla="*/ 2073662 w 2962369"/>
              <a:gd name="connsiteY700" fmla="*/ 1800683 h 1802236"/>
              <a:gd name="connsiteX701" fmla="*/ 2076624 w 2962369"/>
              <a:gd name="connsiteY701" fmla="*/ 1800698 h 1802236"/>
              <a:gd name="connsiteX702" fmla="*/ 2079587 w 2962369"/>
              <a:gd name="connsiteY702" fmla="*/ 1800712 h 1802236"/>
              <a:gd name="connsiteX703" fmla="*/ 2082535 w 2962369"/>
              <a:gd name="connsiteY703" fmla="*/ 1800727 h 1802236"/>
              <a:gd name="connsiteX704" fmla="*/ 2085497 w 2962369"/>
              <a:gd name="connsiteY704" fmla="*/ 1800741 h 1802236"/>
              <a:gd name="connsiteX705" fmla="*/ 2088460 w 2962369"/>
              <a:gd name="connsiteY705" fmla="*/ 1800755 h 1802236"/>
              <a:gd name="connsiteX706" fmla="*/ 2091422 w 2962369"/>
              <a:gd name="connsiteY706" fmla="*/ 1800770 h 1802236"/>
              <a:gd name="connsiteX707" fmla="*/ 2094384 w 2962369"/>
              <a:gd name="connsiteY707" fmla="*/ 1800784 h 1802236"/>
              <a:gd name="connsiteX708" fmla="*/ 2097347 w 2962369"/>
              <a:gd name="connsiteY708" fmla="*/ 1800813 h 1802236"/>
              <a:gd name="connsiteX709" fmla="*/ 2100310 w 2962369"/>
              <a:gd name="connsiteY709" fmla="*/ 1800827 h 1802236"/>
              <a:gd name="connsiteX710" fmla="*/ 2103272 w 2962369"/>
              <a:gd name="connsiteY710" fmla="*/ 1800842 h 1802236"/>
              <a:gd name="connsiteX711" fmla="*/ 2106234 w 2962369"/>
              <a:gd name="connsiteY711" fmla="*/ 1800856 h 1802236"/>
              <a:gd name="connsiteX712" fmla="*/ 2109197 w 2962369"/>
              <a:gd name="connsiteY712" fmla="*/ 1800870 h 1802236"/>
              <a:gd name="connsiteX713" fmla="*/ 2112159 w 2962369"/>
              <a:gd name="connsiteY713" fmla="*/ 1800885 h 1802236"/>
              <a:gd name="connsiteX714" fmla="*/ 2115122 w 2962369"/>
              <a:gd name="connsiteY714" fmla="*/ 1800899 h 1802236"/>
              <a:gd name="connsiteX715" fmla="*/ 2118084 w 2962369"/>
              <a:gd name="connsiteY715" fmla="*/ 1800914 h 1802236"/>
              <a:gd name="connsiteX716" fmla="*/ 2121047 w 2962369"/>
              <a:gd name="connsiteY716" fmla="*/ 1800928 h 1802236"/>
              <a:gd name="connsiteX717" fmla="*/ 2124009 w 2962369"/>
              <a:gd name="connsiteY717" fmla="*/ 1800942 h 1802236"/>
              <a:gd name="connsiteX718" fmla="*/ 2126972 w 2962369"/>
              <a:gd name="connsiteY718" fmla="*/ 1800957 h 1802236"/>
              <a:gd name="connsiteX719" fmla="*/ 2129934 w 2962369"/>
              <a:gd name="connsiteY719" fmla="*/ 1800957 h 1802236"/>
              <a:gd name="connsiteX720" fmla="*/ 2132896 w 2962369"/>
              <a:gd name="connsiteY720" fmla="*/ 1800971 h 1802236"/>
              <a:gd name="connsiteX721" fmla="*/ 2135859 w 2962369"/>
              <a:gd name="connsiteY721" fmla="*/ 1800985 h 1802236"/>
              <a:gd name="connsiteX722" fmla="*/ 2138821 w 2962369"/>
              <a:gd name="connsiteY722" fmla="*/ 1801000 h 1802236"/>
              <a:gd name="connsiteX723" fmla="*/ 2141784 w 2962369"/>
              <a:gd name="connsiteY723" fmla="*/ 1801014 h 1802236"/>
              <a:gd name="connsiteX724" fmla="*/ 2144746 w 2962369"/>
              <a:gd name="connsiteY724" fmla="*/ 1801029 h 1802236"/>
              <a:gd name="connsiteX725" fmla="*/ 2147709 w 2962369"/>
              <a:gd name="connsiteY725" fmla="*/ 1801043 h 1802236"/>
              <a:gd name="connsiteX726" fmla="*/ 2150671 w 2962369"/>
              <a:gd name="connsiteY726" fmla="*/ 1801057 h 1802236"/>
              <a:gd name="connsiteX727" fmla="*/ 2153634 w 2962369"/>
              <a:gd name="connsiteY727" fmla="*/ 1801072 h 1802236"/>
              <a:gd name="connsiteX728" fmla="*/ 2156596 w 2962369"/>
              <a:gd name="connsiteY728" fmla="*/ 1801086 h 1802236"/>
              <a:gd name="connsiteX729" fmla="*/ 2159559 w 2962369"/>
              <a:gd name="connsiteY729" fmla="*/ 1801086 h 1802236"/>
              <a:gd name="connsiteX730" fmla="*/ 2162521 w 2962369"/>
              <a:gd name="connsiteY730" fmla="*/ 1801101 h 1802236"/>
              <a:gd name="connsiteX731" fmla="*/ 2165484 w 2962369"/>
              <a:gd name="connsiteY731" fmla="*/ 1801115 h 1802236"/>
              <a:gd name="connsiteX732" fmla="*/ 2168446 w 2962369"/>
              <a:gd name="connsiteY732" fmla="*/ 1801129 h 1802236"/>
              <a:gd name="connsiteX733" fmla="*/ 2171408 w 2962369"/>
              <a:gd name="connsiteY733" fmla="*/ 1801144 h 1802236"/>
              <a:gd name="connsiteX734" fmla="*/ 2174371 w 2962369"/>
              <a:gd name="connsiteY734" fmla="*/ 1801158 h 1802236"/>
              <a:gd name="connsiteX735" fmla="*/ 2177333 w 2962369"/>
              <a:gd name="connsiteY735" fmla="*/ 1801158 h 1802236"/>
              <a:gd name="connsiteX736" fmla="*/ 2180296 w 2962369"/>
              <a:gd name="connsiteY736" fmla="*/ 1801172 h 1802236"/>
              <a:gd name="connsiteX737" fmla="*/ 2183258 w 2962369"/>
              <a:gd name="connsiteY737" fmla="*/ 1801187 h 1802236"/>
              <a:gd name="connsiteX738" fmla="*/ 2186221 w 2962369"/>
              <a:gd name="connsiteY738" fmla="*/ 1801201 h 1802236"/>
              <a:gd name="connsiteX739" fmla="*/ 2189183 w 2962369"/>
              <a:gd name="connsiteY739" fmla="*/ 1801216 h 1802236"/>
              <a:gd name="connsiteX740" fmla="*/ 2192146 w 2962369"/>
              <a:gd name="connsiteY740" fmla="*/ 1801216 h 1802236"/>
              <a:gd name="connsiteX741" fmla="*/ 2195108 w 2962369"/>
              <a:gd name="connsiteY741" fmla="*/ 1801230 h 1802236"/>
              <a:gd name="connsiteX742" fmla="*/ 2198071 w 2962369"/>
              <a:gd name="connsiteY742" fmla="*/ 1801244 h 1802236"/>
              <a:gd name="connsiteX743" fmla="*/ 2201033 w 2962369"/>
              <a:gd name="connsiteY743" fmla="*/ 1801259 h 1802236"/>
              <a:gd name="connsiteX744" fmla="*/ 2203995 w 2962369"/>
              <a:gd name="connsiteY744" fmla="*/ 1801259 h 1802236"/>
              <a:gd name="connsiteX745" fmla="*/ 2206958 w 2962369"/>
              <a:gd name="connsiteY745" fmla="*/ 1801273 h 1802236"/>
              <a:gd name="connsiteX746" fmla="*/ 2209920 w 2962369"/>
              <a:gd name="connsiteY746" fmla="*/ 1801287 h 1802236"/>
              <a:gd name="connsiteX747" fmla="*/ 2212883 w 2962369"/>
              <a:gd name="connsiteY747" fmla="*/ 1801302 h 1802236"/>
              <a:gd name="connsiteX748" fmla="*/ 2215845 w 2962369"/>
              <a:gd name="connsiteY748" fmla="*/ 1801302 h 1802236"/>
              <a:gd name="connsiteX749" fmla="*/ 2218808 w 2962369"/>
              <a:gd name="connsiteY749" fmla="*/ 1801316 h 1802236"/>
              <a:gd name="connsiteX750" fmla="*/ 2221770 w 2962369"/>
              <a:gd name="connsiteY750" fmla="*/ 1801331 h 1802236"/>
              <a:gd name="connsiteX751" fmla="*/ 2224733 w 2962369"/>
              <a:gd name="connsiteY751" fmla="*/ 1801331 h 1802236"/>
              <a:gd name="connsiteX752" fmla="*/ 2227695 w 2962369"/>
              <a:gd name="connsiteY752" fmla="*/ 1801345 h 1802236"/>
              <a:gd name="connsiteX753" fmla="*/ 2230657 w 2962369"/>
              <a:gd name="connsiteY753" fmla="*/ 1801359 h 1802236"/>
              <a:gd name="connsiteX754" fmla="*/ 2233620 w 2962369"/>
              <a:gd name="connsiteY754" fmla="*/ 1801359 h 1802236"/>
              <a:gd name="connsiteX755" fmla="*/ 2236582 w 2962369"/>
              <a:gd name="connsiteY755" fmla="*/ 1801374 h 1802236"/>
              <a:gd name="connsiteX756" fmla="*/ 2239545 w 2962369"/>
              <a:gd name="connsiteY756" fmla="*/ 1801388 h 1802236"/>
              <a:gd name="connsiteX757" fmla="*/ 2242507 w 2962369"/>
              <a:gd name="connsiteY757" fmla="*/ 1801388 h 1802236"/>
              <a:gd name="connsiteX758" fmla="*/ 2245470 w 2962369"/>
              <a:gd name="connsiteY758" fmla="*/ 1801402 h 1802236"/>
              <a:gd name="connsiteX759" fmla="*/ 2248432 w 2962369"/>
              <a:gd name="connsiteY759" fmla="*/ 1801417 h 1802236"/>
              <a:gd name="connsiteX760" fmla="*/ 2251395 w 2962369"/>
              <a:gd name="connsiteY760" fmla="*/ 1801417 h 1802236"/>
              <a:gd name="connsiteX761" fmla="*/ 2254357 w 2962369"/>
              <a:gd name="connsiteY761" fmla="*/ 1801431 h 1802236"/>
              <a:gd name="connsiteX762" fmla="*/ 2257320 w 2962369"/>
              <a:gd name="connsiteY762" fmla="*/ 1801446 h 1802236"/>
              <a:gd name="connsiteX763" fmla="*/ 2260282 w 2962369"/>
              <a:gd name="connsiteY763" fmla="*/ 1801446 h 1802236"/>
              <a:gd name="connsiteX764" fmla="*/ 2263245 w 2962369"/>
              <a:gd name="connsiteY764" fmla="*/ 1801460 h 1802236"/>
              <a:gd name="connsiteX765" fmla="*/ 2266207 w 2962369"/>
              <a:gd name="connsiteY765" fmla="*/ 1801460 h 1802236"/>
              <a:gd name="connsiteX766" fmla="*/ 2269169 w 2962369"/>
              <a:gd name="connsiteY766" fmla="*/ 1801474 h 1802236"/>
              <a:gd name="connsiteX767" fmla="*/ 2272132 w 2962369"/>
              <a:gd name="connsiteY767" fmla="*/ 1801489 h 1802236"/>
              <a:gd name="connsiteX768" fmla="*/ 2275094 w 2962369"/>
              <a:gd name="connsiteY768" fmla="*/ 1801489 h 1802236"/>
              <a:gd name="connsiteX769" fmla="*/ 2278057 w 2962369"/>
              <a:gd name="connsiteY769" fmla="*/ 1801503 h 1802236"/>
              <a:gd name="connsiteX770" fmla="*/ 2281019 w 2962369"/>
              <a:gd name="connsiteY770" fmla="*/ 1801503 h 1802236"/>
              <a:gd name="connsiteX771" fmla="*/ 2283982 w 2962369"/>
              <a:gd name="connsiteY771" fmla="*/ 1801518 h 1802236"/>
              <a:gd name="connsiteX772" fmla="*/ 2286944 w 2962369"/>
              <a:gd name="connsiteY772" fmla="*/ 1801518 h 1802236"/>
              <a:gd name="connsiteX773" fmla="*/ 2289907 w 2962369"/>
              <a:gd name="connsiteY773" fmla="*/ 1801532 h 1802236"/>
              <a:gd name="connsiteX774" fmla="*/ 2292869 w 2962369"/>
              <a:gd name="connsiteY774" fmla="*/ 1801532 h 1802236"/>
              <a:gd name="connsiteX775" fmla="*/ 2295832 w 2962369"/>
              <a:gd name="connsiteY775" fmla="*/ 1801546 h 1802236"/>
              <a:gd name="connsiteX776" fmla="*/ 2298794 w 2962369"/>
              <a:gd name="connsiteY776" fmla="*/ 1801561 h 1802236"/>
              <a:gd name="connsiteX777" fmla="*/ 2301757 w 2962369"/>
              <a:gd name="connsiteY777" fmla="*/ 1801561 h 1802236"/>
              <a:gd name="connsiteX778" fmla="*/ 2304719 w 2962369"/>
              <a:gd name="connsiteY778" fmla="*/ 1801575 h 1802236"/>
              <a:gd name="connsiteX779" fmla="*/ 2307681 w 2962369"/>
              <a:gd name="connsiteY779" fmla="*/ 1801575 h 1802236"/>
              <a:gd name="connsiteX780" fmla="*/ 2310644 w 2962369"/>
              <a:gd name="connsiteY780" fmla="*/ 1801589 h 1802236"/>
              <a:gd name="connsiteX781" fmla="*/ 2313606 w 2962369"/>
              <a:gd name="connsiteY781" fmla="*/ 1801589 h 1802236"/>
              <a:gd name="connsiteX782" fmla="*/ 2316569 w 2962369"/>
              <a:gd name="connsiteY782" fmla="*/ 1801604 h 1802236"/>
              <a:gd name="connsiteX783" fmla="*/ 2319531 w 2962369"/>
              <a:gd name="connsiteY783" fmla="*/ 1801604 h 1802236"/>
              <a:gd name="connsiteX784" fmla="*/ 2322494 w 2962369"/>
              <a:gd name="connsiteY784" fmla="*/ 1801618 h 1802236"/>
              <a:gd name="connsiteX785" fmla="*/ 2325456 w 2962369"/>
              <a:gd name="connsiteY785" fmla="*/ 1801618 h 1802236"/>
              <a:gd name="connsiteX786" fmla="*/ 2328419 w 2962369"/>
              <a:gd name="connsiteY786" fmla="*/ 1801633 h 1802236"/>
              <a:gd name="connsiteX787" fmla="*/ 2331381 w 2962369"/>
              <a:gd name="connsiteY787" fmla="*/ 1801633 h 1802236"/>
              <a:gd name="connsiteX788" fmla="*/ 2334344 w 2962369"/>
              <a:gd name="connsiteY788" fmla="*/ 1801647 h 1802236"/>
              <a:gd name="connsiteX789" fmla="*/ 2337306 w 2962369"/>
              <a:gd name="connsiteY789" fmla="*/ 1801647 h 1802236"/>
              <a:gd name="connsiteX790" fmla="*/ 2340268 w 2962369"/>
              <a:gd name="connsiteY790" fmla="*/ 1801661 h 1802236"/>
              <a:gd name="connsiteX791" fmla="*/ 2343231 w 2962369"/>
              <a:gd name="connsiteY791" fmla="*/ 1801661 h 1802236"/>
              <a:gd name="connsiteX792" fmla="*/ 2346193 w 2962369"/>
              <a:gd name="connsiteY792" fmla="*/ 1801661 h 1802236"/>
              <a:gd name="connsiteX793" fmla="*/ 2349156 w 2962369"/>
              <a:gd name="connsiteY793" fmla="*/ 1801676 h 1802236"/>
              <a:gd name="connsiteX794" fmla="*/ 2352118 w 2962369"/>
              <a:gd name="connsiteY794" fmla="*/ 1801676 h 1802236"/>
              <a:gd name="connsiteX795" fmla="*/ 2355081 w 2962369"/>
              <a:gd name="connsiteY795" fmla="*/ 1801690 h 1802236"/>
              <a:gd name="connsiteX796" fmla="*/ 2358043 w 2962369"/>
              <a:gd name="connsiteY796" fmla="*/ 1801690 h 1802236"/>
              <a:gd name="connsiteX797" fmla="*/ 2361006 w 2962369"/>
              <a:gd name="connsiteY797" fmla="*/ 1801704 h 1802236"/>
              <a:gd name="connsiteX798" fmla="*/ 2363968 w 2962369"/>
              <a:gd name="connsiteY798" fmla="*/ 1801704 h 1802236"/>
              <a:gd name="connsiteX799" fmla="*/ 2366930 w 2962369"/>
              <a:gd name="connsiteY799" fmla="*/ 1801719 h 1802236"/>
              <a:gd name="connsiteX800" fmla="*/ 2369893 w 2962369"/>
              <a:gd name="connsiteY800" fmla="*/ 1801719 h 1802236"/>
              <a:gd name="connsiteX801" fmla="*/ 2372855 w 2962369"/>
              <a:gd name="connsiteY801" fmla="*/ 1801719 h 1802236"/>
              <a:gd name="connsiteX802" fmla="*/ 2375818 w 2962369"/>
              <a:gd name="connsiteY802" fmla="*/ 1801733 h 1802236"/>
              <a:gd name="connsiteX803" fmla="*/ 2378780 w 2962369"/>
              <a:gd name="connsiteY803" fmla="*/ 1801733 h 1802236"/>
              <a:gd name="connsiteX804" fmla="*/ 2381743 w 2962369"/>
              <a:gd name="connsiteY804" fmla="*/ 1801748 h 1802236"/>
              <a:gd name="connsiteX805" fmla="*/ 2384705 w 2962369"/>
              <a:gd name="connsiteY805" fmla="*/ 1801748 h 1802236"/>
              <a:gd name="connsiteX806" fmla="*/ 2387668 w 2962369"/>
              <a:gd name="connsiteY806" fmla="*/ 1801748 h 1802236"/>
              <a:gd name="connsiteX807" fmla="*/ 2390630 w 2962369"/>
              <a:gd name="connsiteY807" fmla="*/ 1801762 h 1802236"/>
              <a:gd name="connsiteX808" fmla="*/ 2393593 w 2962369"/>
              <a:gd name="connsiteY808" fmla="*/ 1801762 h 1802236"/>
              <a:gd name="connsiteX809" fmla="*/ 2396555 w 2962369"/>
              <a:gd name="connsiteY809" fmla="*/ 1801776 h 1802236"/>
              <a:gd name="connsiteX810" fmla="*/ 2399518 w 2962369"/>
              <a:gd name="connsiteY810" fmla="*/ 1801776 h 1802236"/>
              <a:gd name="connsiteX811" fmla="*/ 2402480 w 2962369"/>
              <a:gd name="connsiteY811" fmla="*/ 1801776 h 1802236"/>
              <a:gd name="connsiteX812" fmla="*/ 2405442 w 2962369"/>
              <a:gd name="connsiteY812" fmla="*/ 1801791 h 1802236"/>
              <a:gd name="connsiteX813" fmla="*/ 2408405 w 2962369"/>
              <a:gd name="connsiteY813" fmla="*/ 1801791 h 1802236"/>
              <a:gd name="connsiteX814" fmla="*/ 2411367 w 2962369"/>
              <a:gd name="connsiteY814" fmla="*/ 1801791 h 1802236"/>
              <a:gd name="connsiteX815" fmla="*/ 2414330 w 2962369"/>
              <a:gd name="connsiteY815" fmla="*/ 1801805 h 1802236"/>
              <a:gd name="connsiteX816" fmla="*/ 2417292 w 2962369"/>
              <a:gd name="connsiteY816" fmla="*/ 1801805 h 1802236"/>
              <a:gd name="connsiteX817" fmla="*/ 2420255 w 2962369"/>
              <a:gd name="connsiteY817" fmla="*/ 1801820 h 1802236"/>
              <a:gd name="connsiteX818" fmla="*/ 2423217 w 2962369"/>
              <a:gd name="connsiteY818" fmla="*/ 1801820 h 1802236"/>
              <a:gd name="connsiteX819" fmla="*/ 2426180 w 2962369"/>
              <a:gd name="connsiteY819" fmla="*/ 1801820 h 1802236"/>
              <a:gd name="connsiteX820" fmla="*/ 2429142 w 2962369"/>
              <a:gd name="connsiteY820" fmla="*/ 1801834 h 1802236"/>
              <a:gd name="connsiteX821" fmla="*/ 2432105 w 2962369"/>
              <a:gd name="connsiteY821" fmla="*/ 1801834 h 1802236"/>
              <a:gd name="connsiteX822" fmla="*/ 2435067 w 2962369"/>
              <a:gd name="connsiteY822" fmla="*/ 1801834 h 1802236"/>
              <a:gd name="connsiteX823" fmla="*/ 2438029 w 2962369"/>
              <a:gd name="connsiteY823" fmla="*/ 1801848 h 1802236"/>
              <a:gd name="connsiteX824" fmla="*/ 2440992 w 2962369"/>
              <a:gd name="connsiteY824" fmla="*/ 1801848 h 1802236"/>
              <a:gd name="connsiteX825" fmla="*/ 2443954 w 2962369"/>
              <a:gd name="connsiteY825" fmla="*/ 1801848 h 1802236"/>
              <a:gd name="connsiteX826" fmla="*/ 2446917 w 2962369"/>
              <a:gd name="connsiteY826" fmla="*/ 1801863 h 1802236"/>
              <a:gd name="connsiteX827" fmla="*/ 2449879 w 2962369"/>
              <a:gd name="connsiteY827" fmla="*/ 1801863 h 1802236"/>
              <a:gd name="connsiteX828" fmla="*/ 2452842 w 2962369"/>
              <a:gd name="connsiteY828" fmla="*/ 1801863 h 1802236"/>
              <a:gd name="connsiteX829" fmla="*/ 2455804 w 2962369"/>
              <a:gd name="connsiteY829" fmla="*/ 1801877 h 1802236"/>
              <a:gd name="connsiteX830" fmla="*/ 2458767 w 2962369"/>
              <a:gd name="connsiteY830" fmla="*/ 1801877 h 1802236"/>
              <a:gd name="connsiteX831" fmla="*/ 2461729 w 2962369"/>
              <a:gd name="connsiteY831" fmla="*/ 1801877 h 1802236"/>
              <a:gd name="connsiteX832" fmla="*/ 2464691 w 2962369"/>
              <a:gd name="connsiteY832" fmla="*/ 1801877 h 1802236"/>
              <a:gd name="connsiteX833" fmla="*/ 2467654 w 2962369"/>
              <a:gd name="connsiteY833" fmla="*/ 1801891 h 1802236"/>
              <a:gd name="connsiteX834" fmla="*/ 2470617 w 2962369"/>
              <a:gd name="connsiteY834" fmla="*/ 1801891 h 1802236"/>
              <a:gd name="connsiteX835" fmla="*/ 2473579 w 2962369"/>
              <a:gd name="connsiteY835" fmla="*/ 1801891 h 1802236"/>
              <a:gd name="connsiteX836" fmla="*/ 2476541 w 2962369"/>
              <a:gd name="connsiteY836" fmla="*/ 1801906 h 1802236"/>
              <a:gd name="connsiteX837" fmla="*/ 2479504 w 2962369"/>
              <a:gd name="connsiteY837" fmla="*/ 1801906 h 1802236"/>
              <a:gd name="connsiteX838" fmla="*/ 2482466 w 2962369"/>
              <a:gd name="connsiteY838" fmla="*/ 1801906 h 1802236"/>
              <a:gd name="connsiteX839" fmla="*/ 2485429 w 2962369"/>
              <a:gd name="connsiteY839" fmla="*/ 1801920 h 1802236"/>
              <a:gd name="connsiteX840" fmla="*/ 2488391 w 2962369"/>
              <a:gd name="connsiteY840" fmla="*/ 1801920 h 1802236"/>
              <a:gd name="connsiteX841" fmla="*/ 2491354 w 2962369"/>
              <a:gd name="connsiteY841" fmla="*/ 1801920 h 1802236"/>
              <a:gd name="connsiteX842" fmla="*/ 2494316 w 2962369"/>
              <a:gd name="connsiteY842" fmla="*/ 1801920 h 1802236"/>
              <a:gd name="connsiteX843" fmla="*/ 2497279 w 2962369"/>
              <a:gd name="connsiteY843" fmla="*/ 1801935 h 1802236"/>
              <a:gd name="connsiteX844" fmla="*/ 2500241 w 2962369"/>
              <a:gd name="connsiteY844" fmla="*/ 1801935 h 1802236"/>
              <a:gd name="connsiteX845" fmla="*/ 2503203 w 2962369"/>
              <a:gd name="connsiteY845" fmla="*/ 1801935 h 1802236"/>
              <a:gd name="connsiteX846" fmla="*/ 2506166 w 2962369"/>
              <a:gd name="connsiteY846" fmla="*/ 1801935 h 1802236"/>
              <a:gd name="connsiteX847" fmla="*/ 2509128 w 2962369"/>
              <a:gd name="connsiteY847" fmla="*/ 1801949 h 1802236"/>
              <a:gd name="connsiteX848" fmla="*/ 2512091 w 2962369"/>
              <a:gd name="connsiteY848" fmla="*/ 1801949 h 1802236"/>
              <a:gd name="connsiteX849" fmla="*/ 2515053 w 2962369"/>
              <a:gd name="connsiteY849" fmla="*/ 1801949 h 1802236"/>
              <a:gd name="connsiteX850" fmla="*/ 2518016 w 2962369"/>
              <a:gd name="connsiteY850" fmla="*/ 1801963 h 1802236"/>
              <a:gd name="connsiteX851" fmla="*/ 2520978 w 2962369"/>
              <a:gd name="connsiteY851" fmla="*/ 1801963 h 1802236"/>
              <a:gd name="connsiteX852" fmla="*/ 2523941 w 2962369"/>
              <a:gd name="connsiteY852" fmla="*/ 1801963 h 1802236"/>
              <a:gd name="connsiteX853" fmla="*/ 2526903 w 2962369"/>
              <a:gd name="connsiteY853" fmla="*/ 1801963 h 1802236"/>
              <a:gd name="connsiteX854" fmla="*/ 2529866 w 2962369"/>
              <a:gd name="connsiteY854" fmla="*/ 1801978 h 1802236"/>
              <a:gd name="connsiteX855" fmla="*/ 2532828 w 2962369"/>
              <a:gd name="connsiteY855" fmla="*/ 1801978 h 1802236"/>
              <a:gd name="connsiteX856" fmla="*/ 2535790 w 2962369"/>
              <a:gd name="connsiteY856" fmla="*/ 1801978 h 1802236"/>
              <a:gd name="connsiteX857" fmla="*/ 2538753 w 2962369"/>
              <a:gd name="connsiteY857" fmla="*/ 1801978 h 1802236"/>
              <a:gd name="connsiteX858" fmla="*/ 2541715 w 2962369"/>
              <a:gd name="connsiteY858" fmla="*/ 1801978 h 1802236"/>
              <a:gd name="connsiteX859" fmla="*/ 2544664 w 2962369"/>
              <a:gd name="connsiteY859" fmla="*/ 1801992 h 1802236"/>
              <a:gd name="connsiteX860" fmla="*/ 2547626 w 2962369"/>
              <a:gd name="connsiteY860" fmla="*/ 1801992 h 1802236"/>
              <a:gd name="connsiteX861" fmla="*/ 2550588 w 2962369"/>
              <a:gd name="connsiteY861" fmla="*/ 1801992 h 1802236"/>
              <a:gd name="connsiteX862" fmla="*/ 2553551 w 2962369"/>
              <a:gd name="connsiteY862" fmla="*/ 1801992 h 1802236"/>
              <a:gd name="connsiteX863" fmla="*/ 2556513 w 2962369"/>
              <a:gd name="connsiteY863" fmla="*/ 1802007 h 1802236"/>
              <a:gd name="connsiteX864" fmla="*/ 2559476 w 2962369"/>
              <a:gd name="connsiteY864" fmla="*/ 1802007 h 1802236"/>
              <a:gd name="connsiteX865" fmla="*/ 2562438 w 2962369"/>
              <a:gd name="connsiteY865" fmla="*/ 1802007 h 1802236"/>
              <a:gd name="connsiteX866" fmla="*/ 2565401 w 2962369"/>
              <a:gd name="connsiteY866" fmla="*/ 1802007 h 1802236"/>
              <a:gd name="connsiteX867" fmla="*/ 2568363 w 2962369"/>
              <a:gd name="connsiteY867" fmla="*/ 1802007 h 1802236"/>
              <a:gd name="connsiteX868" fmla="*/ 2571326 w 2962369"/>
              <a:gd name="connsiteY868" fmla="*/ 1802021 h 1802236"/>
              <a:gd name="connsiteX869" fmla="*/ 2574288 w 2962369"/>
              <a:gd name="connsiteY869" fmla="*/ 1802021 h 1802236"/>
              <a:gd name="connsiteX870" fmla="*/ 2577250 w 2962369"/>
              <a:gd name="connsiteY870" fmla="*/ 1802021 h 1802236"/>
              <a:gd name="connsiteX871" fmla="*/ 2580213 w 2962369"/>
              <a:gd name="connsiteY871" fmla="*/ 1802021 h 1802236"/>
              <a:gd name="connsiteX872" fmla="*/ 2583176 w 2962369"/>
              <a:gd name="connsiteY872" fmla="*/ 1802035 h 1802236"/>
              <a:gd name="connsiteX873" fmla="*/ 2586138 w 2962369"/>
              <a:gd name="connsiteY873" fmla="*/ 1802035 h 1802236"/>
              <a:gd name="connsiteX874" fmla="*/ 2589100 w 2962369"/>
              <a:gd name="connsiteY874" fmla="*/ 1802035 h 1802236"/>
              <a:gd name="connsiteX875" fmla="*/ 2592063 w 2962369"/>
              <a:gd name="connsiteY875" fmla="*/ 1802035 h 1802236"/>
              <a:gd name="connsiteX876" fmla="*/ 2595025 w 2962369"/>
              <a:gd name="connsiteY876" fmla="*/ 1802035 h 1802236"/>
              <a:gd name="connsiteX877" fmla="*/ 2597988 w 2962369"/>
              <a:gd name="connsiteY877" fmla="*/ 1802050 h 1802236"/>
              <a:gd name="connsiteX878" fmla="*/ 2600950 w 2962369"/>
              <a:gd name="connsiteY878" fmla="*/ 1802050 h 1802236"/>
              <a:gd name="connsiteX879" fmla="*/ 2603913 w 2962369"/>
              <a:gd name="connsiteY879" fmla="*/ 1802050 h 1802236"/>
              <a:gd name="connsiteX880" fmla="*/ 2606875 w 2962369"/>
              <a:gd name="connsiteY880" fmla="*/ 1802050 h 1802236"/>
              <a:gd name="connsiteX881" fmla="*/ 2609838 w 2962369"/>
              <a:gd name="connsiteY881" fmla="*/ 1802050 h 1802236"/>
              <a:gd name="connsiteX882" fmla="*/ 2612800 w 2962369"/>
              <a:gd name="connsiteY882" fmla="*/ 1802050 h 1802236"/>
              <a:gd name="connsiteX883" fmla="*/ 2615762 w 2962369"/>
              <a:gd name="connsiteY883" fmla="*/ 1802064 h 1802236"/>
              <a:gd name="connsiteX884" fmla="*/ 2618725 w 2962369"/>
              <a:gd name="connsiteY884" fmla="*/ 1802064 h 1802236"/>
              <a:gd name="connsiteX885" fmla="*/ 2621688 w 2962369"/>
              <a:gd name="connsiteY885" fmla="*/ 1802064 h 1802236"/>
              <a:gd name="connsiteX886" fmla="*/ 2624650 w 2962369"/>
              <a:gd name="connsiteY886" fmla="*/ 1802064 h 1802236"/>
              <a:gd name="connsiteX887" fmla="*/ 2627612 w 2962369"/>
              <a:gd name="connsiteY887" fmla="*/ 1802064 h 1802236"/>
              <a:gd name="connsiteX888" fmla="*/ 2630575 w 2962369"/>
              <a:gd name="connsiteY888" fmla="*/ 1802078 h 1802236"/>
              <a:gd name="connsiteX889" fmla="*/ 2633537 w 2962369"/>
              <a:gd name="connsiteY889" fmla="*/ 1802078 h 1802236"/>
              <a:gd name="connsiteX890" fmla="*/ 2636500 w 2962369"/>
              <a:gd name="connsiteY890" fmla="*/ 1802078 h 1802236"/>
              <a:gd name="connsiteX891" fmla="*/ 2639462 w 2962369"/>
              <a:gd name="connsiteY891" fmla="*/ 1802078 h 1802236"/>
              <a:gd name="connsiteX892" fmla="*/ 2642425 w 2962369"/>
              <a:gd name="connsiteY892" fmla="*/ 1802078 h 1802236"/>
              <a:gd name="connsiteX893" fmla="*/ 2645387 w 2962369"/>
              <a:gd name="connsiteY893" fmla="*/ 1802078 h 1802236"/>
              <a:gd name="connsiteX894" fmla="*/ 2648349 w 2962369"/>
              <a:gd name="connsiteY894" fmla="*/ 1802093 h 1802236"/>
              <a:gd name="connsiteX895" fmla="*/ 2651312 w 2962369"/>
              <a:gd name="connsiteY895" fmla="*/ 1802093 h 1802236"/>
              <a:gd name="connsiteX896" fmla="*/ 2654274 w 2962369"/>
              <a:gd name="connsiteY896" fmla="*/ 1802093 h 1802236"/>
              <a:gd name="connsiteX897" fmla="*/ 2657237 w 2962369"/>
              <a:gd name="connsiteY897" fmla="*/ 1802093 h 1802236"/>
              <a:gd name="connsiteX898" fmla="*/ 2660199 w 2962369"/>
              <a:gd name="connsiteY898" fmla="*/ 1802093 h 1802236"/>
              <a:gd name="connsiteX899" fmla="*/ 2663162 w 2962369"/>
              <a:gd name="connsiteY899" fmla="*/ 1802093 h 1802236"/>
              <a:gd name="connsiteX900" fmla="*/ 2666124 w 2962369"/>
              <a:gd name="connsiteY900" fmla="*/ 1802107 h 1802236"/>
              <a:gd name="connsiteX901" fmla="*/ 2669087 w 2962369"/>
              <a:gd name="connsiteY901" fmla="*/ 1802107 h 1802236"/>
              <a:gd name="connsiteX902" fmla="*/ 2672049 w 2962369"/>
              <a:gd name="connsiteY902" fmla="*/ 1802107 h 1802236"/>
              <a:gd name="connsiteX903" fmla="*/ 2675011 w 2962369"/>
              <a:gd name="connsiteY903" fmla="*/ 1802107 h 1802236"/>
              <a:gd name="connsiteX904" fmla="*/ 2677974 w 2962369"/>
              <a:gd name="connsiteY904" fmla="*/ 1802107 h 1802236"/>
              <a:gd name="connsiteX905" fmla="*/ 2680937 w 2962369"/>
              <a:gd name="connsiteY905" fmla="*/ 1802107 h 1802236"/>
              <a:gd name="connsiteX906" fmla="*/ 2683899 w 2962369"/>
              <a:gd name="connsiteY906" fmla="*/ 1802107 h 1802236"/>
              <a:gd name="connsiteX907" fmla="*/ 2686861 w 2962369"/>
              <a:gd name="connsiteY907" fmla="*/ 1802122 h 1802236"/>
              <a:gd name="connsiteX908" fmla="*/ 2689824 w 2962369"/>
              <a:gd name="connsiteY908" fmla="*/ 1802122 h 1802236"/>
              <a:gd name="connsiteX909" fmla="*/ 2692786 w 2962369"/>
              <a:gd name="connsiteY909" fmla="*/ 1802122 h 1802236"/>
              <a:gd name="connsiteX910" fmla="*/ 2695749 w 2962369"/>
              <a:gd name="connsiteY910" fmla="*/ 1802122 h 1802236"/>
              <a:gd name="connsiteX911" fmla="*/ 2698711 w 2962369"/>
              <a:gd name="connsiteY911" fmla="*/ 1802122 h 1802236"/>
              <a:gd name="connsiteX912" fmla="*/ 2701674 w 2962369"/>
              <a:gd name="connsiteY912" fmla="*/ 1802122 h 1802236"/>
              <a:gd name="connsiteX913" fmla="*/ 2704636 w 2962369"/>
              <a:gd name="connsiteY913" fmla="*/ 1802122 h 1802236"/>
              <a:gd name="connsiteX914" fmla="*/ 2707599 w 2962369"/>
              <a:gd name="connsiteY914" fmla="*/ 1802136 h 1802236"/>
              <a:gd name="connsiteX915" fmla="*/ 2710561 w 2962369"/>
              <a:gd name="connsiteY915" fmla="*/ 1802136 h 1802236"/>
              <a:gd name="connsiteX916" fmla="*/ 2713523 w 2962369"/>
              <a:gd name="connsiteY916" fmla="*/ 1802136 h 1802236"/>
              <a:gd name="connsiteX917" fmla="*/ 2716486 w 2962369"/>
              <a:gd name="connsiteY917" fmla="*/ 1802136 h 1802236"/>
              <a:gd name="connsiteX918" fmla="*/ 2719449 w 2962369"/>
              <a:gd name="connsiteY918" fmla="*/ 1802136 h 1802236"/>
              <a:gd name="connsiteX919" fmla="*/ 2722411 w 2962369"/>
              <a:gd name="connsiteY919" fmla="*/ 1802136 h 1802236"/>
              <a:gd name="connsiteX920" fmla="*/ 2725373 w 2962369"/>
              <a:gd name="connsiteY920" fmla="*/ 1802136 h 1802236"/>
              <a:gd name="connsiteX921" fmla="*/ 2728336 w 2962369"/>
              <a:gd name="connsiteY921" fmla="*/ 1802136 h 1802236"/>
              <a:gd name="connsiteX922" fmla="*/ 2731298 w 2962369"/>
              <a:gd name="connsiteY922" fmla="*/ 1802150 h 1802236"/>
              <a:gd name="connsiteX923" fmla="*/ 2734261 w 2962369"/>
              <a:gd name="connsiteY923" fmla="*/ 1802150 h 1802236"/>
              <a:gd name="connsiteX924" fmla="*/ 2737223 w 2962369"/>
              <a:gd name="connsiteY924" fmla="*/ 1802150 h 1802236"/>
              <a:gd name="connsiteX925" fmla="*/ 2740186 w 2962369"/>
              <a:gd name="connsiteY925" fmla="*/ 1802150 h 1802236"/>
              <a:gd name="connsiteX926" fmla="*/ 2743148 w 2962369"/>
              <a:gd name="connsiteY926" fmla="*/ 1802150 h 1802236"/>
              <a:gd name="connsiteX927" fmla="*/ 2746110 w 2962369"/>
              <a:gd name="connsiteY927" fmla="*/ 1802150 h 1802236"/>
              <a:gd name="connsiteX928" fmla="*/ 2749073 w 2962369"/>
              <a:gd name="connsiteY928" fmla="*/ 1802150 h 1802236"/>
              <a:gd name="connsiteX929" fmla="*/ 2752035 w 2962369"/>
              <a:gd name="connsiteY929" fmla="*/ 1802150 h 1802236"/>
              <a:gd name="connsiteX930" fmla="*/ 2754998 w 2962369"/>
              <a:gd name="connsiteY930" fmla="*/ 1802165 h 1802236"/>
              <a:gd name="connsiteX931" fmla="*/ 2757960 w 2962369"/>
              <a:gd name="connsiteY931" fmla="*/ 1802165 h 1802236"/>
              <a:gd name="connsiteX932" fmla="*/ 2760923 w 2962369"/>
              <a:gd name="connsiteY932" fmla="*/ 1802165 h 1802236"/>
              <a:gd name="connsiteX933" fmla="*/ 2763885 w 2962369"/>
              <a:gd name="connsiteY933" fmla="*/ 1802165 h 1802236"/>
              <a:gd name="connsiteX934" fmla="*/ 2766848 w 2962369"/>
              <a:gd name="connsiteY934" fmla="*/ 1802165 h 1802236"/>
              <a:gd name="connsiteX935" fmla="*/ 2769810 w 2962369"/>
              <a:gd name="connsiteY935" fmla="*/ 1802165 h 1802236"/>
              <a:gd name="connsiteX936" fmla="*/ 2772772 w 2962369"/>
              <a:gd name="connsiteY936" fmla="*/ 1802165 h 1802236"/>
              <a:gd name="connsiteX937" fmla="*/ 2775735 w 2962369"/>
              <a:gd name="connsiteY937" fmla="*/ 1802165 h 1802236"/>
              <a:gd name="connsiteX938" fmla="*/ 2778698 w 2962369"/>
              <a:gd name="connsiteY938" fmla="*/ 1802165 h 1802236"/>
              <a:gd name="connsiteX939" fmla="*/ 2781660 w 2962369"/>
              <a:gd name="connsiteY939" fmla="*/ 1802179 h 1802236"/>
              <a:gd name="connsiteX940" fmla="*/ 2784622 w 2962369"/>
              <a:gd name="connsiteY940" fmla="*/ 1802179 h 1802236"/>
              <a:gd name="connsiteX941" fmla="*/ 2787585 w 2962369"/>
              <a:gd name="connsiteY941" fmla="*/ 1802179 h 1802236"/>
              <a:gd name="connsiteX942" fmla="*/ 2790547 w 2962369"/>
              <a:gd name="connsiteY942" fmla="*/ 1802179 h 1802236"/>
              <a:gd name="connsiteX943" fmla="*/ 2793510 w 2962369"/>
              <a:gd name="connsiteY943" fmla="*/ 1802179 h 1802236"/>
              <a:gd name="connsiteX944" fmla="*/ 2796472 w 2962369"/>
              <a:gd name="connsiteY944" fmla="*/ 1802179 h 1802236"/>
              <a:gd name="connsiteX945" fmla="*/ 2799435 w 2962369"/>
              <a:gd name="connsiteY945" fmla="*/ 1802179 h 1802236"/>
              <a:gd name="connsiteX946" fmla="*/ 2802397 w 2962369"/>
              <a:gd name="connsiteY946" fmla="*/ 1802179 h 1802236"/>
              <a:gd name="connsiteX947" fmla="*/ 2805360 w 2962369"/>
              <a:gd name="connsiteY947" fmla="*/ 1802179 h 1802236"/>
              <a:gd name="connsiteX948" fmla="*/ 2808322 w 2962369"/>
              <a:gd name="connsiteY948" fmla="*/ 1802179 h 1802236"/>
              <a:gd name="connsiteX949" fmla="*/ 2811284 w 2962369"/>
              <a:gd name="connsiteY949" fmla="*/ 1802193 h 1802236"/>
              <a:gd name="connsiteX950" fmla="*/ 2814247 w 2962369"/>
              <a:gd name="connsiteY950" fmla="*/ 1802193 h 1802236"/>
              <a:gd name="connsiteX951" fmla="*/ 2817210 w 2962369"/>
              <a:gd name="connsiteY951" fmla="*/ 1802193 h 1802236"/>
              <a:gd name="connsiteX952" fmla="*/ 2820172 w 2962369"/>
              <a:gd name="connsiteY952" fmla="*/ 1802193 h 1802236"/>
              <a:gd name="connsiteX953" fmla="*/ 2823134 w 2962369"/>
              <a:gd name="connsiteY953" fmla="*/ 1802193 h 1802236"/>
              <a:gd name="connsiteX954" fmla="*/ 2826097 w 2962369"/>
              <a:gd name="connsiteY954" fmla="*/ 1802193 h 1802236"/>
              <a:gd name="connsiteX955" fmla="*/ 2829059 w 2962369"/>
              <a:gd name="connsiteY955" fmla="*/ 1802193 h 1802236"/>
              <a:gd name="connsiteX956" fmla="*/ 2832022 w 2962369"/>
              <a:gd name="connsiteY956" fmla="*/ 1802193 h 1802236"/>
              <a:gd name="connsiteX957" fmla="*/ 2834984 w 2962369"/>
              <a:gd name="connsiteY957" fmla="*/ 1802193 h 1802236"/>
              <a:gd name="connsiteX958" fmla="*/ 2837947 w 2962369"/>
              <a:gd name="connsiteY958" fmla="*/ 1802193 h 1802236"/>
              <a:gd name="connsiteX959" fmla="*/ 2840909 w 2962369"/>
              <a:gd name="connsiteY959" fmla="*/ 1802193 h 1802236"/>
              <a:gd name="connsiteX960" fmla="*/ 2843872 w 2962369"/>
              <a:gd name="connsiteY960" fmla="*/ 1802208 h 1802236"/>
              <a:gd name="connsiteX961" fmla="*/ 2846834 w 2962369"/>
              <a:gd name="connsiteY961" fmla="*/ 1802208 h 1802236"/>
              <a:gd name="connsiteX962" fmla="*/ 2849796 w 2962369"/>
              <a:gd name="connsiteY962" fmla="*/ 1802208 h 1802236"/>
              <a:gd name="connsiteX963" fmla="*/ 2852759 w 2962369"/>
              <a:gd name="connsiteY963" fmla="*/ 1802208 h 1802236"/>
              <a:gd name="connsiteX964" fmla="*/ 2855722 w 2962369"/>
              <a:gd name="connsiteY964" fmla="*/ 1802208 h 1802236"/>
              <a:gd name="connsiteX965" fmla="*/ 2858684 w 2962369"/>
              <a:gd name="connsiteY965" fmla="*/ 1802208 h 1802236"/>
              <a:gd name="connsiteX966" fmla="*/ 2861646 w 2962369"/>
              <a:gd name="connsiteY966" fmla="*/ 1802208 h 1802236"/>
              <a:gd name="connsiteX967" fmla="*/ 2864609 w 2962369"/>
              <a:gd name="connsiteY967" fmla="*/ 1802208 h 1802236"/>
              <a:gd name="connsiteX968" fmla="*/ 2867571 w 2962369"/>
              <a:gd name="connsiteY968" fmla="*/ 1802208 h 1802236"/>
              <a:gd name="connsiteX969" fmla="*/ 2870534 w 2962369"/>
              <a:gd name="connsiteY969" fmla="*/ 1802208 h 1802236"/>
              <a:gd name="connsiteX970" fmla="*/ 2873496 w 2962369"/>
              <a:gd name="connsiteY970" fmla="*/ 1802208 h 1802236"/>
              <a:gd name="connsiteX971" fmla="*/ 2876459 w 2962369"/>
              <a:gd name="connsiteY971" fmla="*/ 1802208 h 1802236"/>
              <a:gd name="connsiteX972" fmla="*/ 2879421 w 2962369"/>
              <a:gd name="connsiteY972" fmla="*/ 1802208 h 1802236"/>
              <a:gd name="connsiteX973" fmla="*/ 2882383 w 2962369"/>
              <a:gd name="connsiteY973" fmla="*/ 1802222 h 1802236"/>
              <a:gd name="connsiteX974" fmla="*/ 2885346 w 2962369"/>
              <a:gd name="connsiteY974" fmla="*/ 1802222 h 1802236"/>
              <a:gd name="connsiteX975" fmla="*/ 2888308 w 2962369"/>
              <a:gd name="connsiteY975" fmla="*/ 1802222 h 1802236"/>
              <a:gd name="connsiteX976" fmla="*/ 2891271 w 2962369"/>
              <a:gd name="connsiteY976" fmla="*/ 1802222 h 1802236"/>
              <a:gd name="connsiteX977" fmla="*/ 2894233 w 2962369"/>
              <a:gd name="connsiteY977" fmla="*/ 1802222 h 1802236"/>
              <a:gd name="connsiteX978" fmla="*/ 2897196 w 2962369"/>
              <a:gd name="connsiteY978" fmla="*/ 1802222 h 1802236"/>
              <a:gd name="connsiteX979" fmla="*/ 2900158 w 2962369"/>
              <a:gd name="connsiteY979" fmla="*/ 1802222 h 1802236"/>
              <a:gd name="connsiteX980" fmla="*/ 2903121 w 2962369"/>
              <a:gd name="connsiteY980" fmla="*/ 1802222 h 1802236"/>
              <a:gd name="connsiteX981" fmla="*/ 2906083 w 2962369"/>
              <a:gd name="connsiteY981" fmla="*/ 1802222 h 1802236"/>
              <a:gd name="connsiteX982" fmla="*/ 2909045 w 2962369"/>
              <a:gd name="connsiteY982" fmla="*/ 1802222 h 1802236"/>
              <a:gd name="connsiteX983" fmla="*/ 2912008 w 2962369"/>
              <a:gd name="connsiteY983" fmla="*/ 1802222 h 1802236"/>
              <a:gd name="connsiteX984" fmla="*/ 2914971 w 2962369"/>
              <a:gd name="connsiteY984" fmla="*/ 1802222 h 1802236"/>
              <a:gd name="connsiteX985" fmla="*/ 2917933 w 2962369"/>
              <a:gd name="connsiteY985" fmla="*/ 1802222 h 1802236"/>
              <a:gd name="connsiteX986" fmla="*/ 2920895 w 2962369"/>
              <a:gd name="connsiteY986" fmla="*/ 1802222 h 1802236"/>
              <a:gd name="connsiteX987" fmla="*/ 2923858 w 2962369"/>
              <a:gd name="connsiteY987" fmla="*/ 1802237 h 1802236"/>
              <a:gd name="connsiteX988" fmla="*/ 2926820 w 2962369"/>
              <a:gd name="connsiteY988" fmla="*/ 1802237 h 1802236"/>
              <a:gd name="connsiteX989" fmla="*/ 2929783 w 2962369"/>
              <a:gd name="connsiteY989" fmla="*/ 1802237 h 1802236"/>
              <a:gd name="connsiteX990" fmla="*/ 2932745 w 2962369"/>
              <a:gd name="connsiteY990" fmla="*/ 1802237 h 1802236"/>
              <a:gd name="connsiteX991" fmla="*/ 2935708 w 2962369"/>
              <a:gd name="connsiteY991" fmla="*/ 1802237 h 1802236"/>
              <a:gd name="connsiteX992" fmla="*/ 2938670 w 2962369"/>
              <a:gd name="connsiteY992" fmla="*/ 1802237 h 1802236"/>
              <a:gd name="connsiteX993" fmla="*/ 2941633 w 2962369"/>
              <a:gd name="connsiteY993" fmla="*/ 1802237 h 1802236"/>
              <a:gd name="connsiteX994" fmla="*/ 2944595 w 2962369"/>
              <a:gd name="connsiteY994" fmla="*/ 1802237 h 1802236"/>
              <a:gd name="connsiteX995" fmla="*/ 2947557 w 2962369"/>
              <a:gd name="connsiteY995" fmla="*/ 1802237 h 1802236"/>
              <a:gd name="connsiteX996" fmla="*/ 2950520 w 2962369"/>
              <a:gd name="connsiteY996" fmla="*/ 1802237 h 1802236"/>
              <a:gd name="connsiteX997" fmla="*/ 2953483 w 2962369"/>
              <a:gd name="connsiteY997" fmla="*/ 1802237 h 1802236"/>
              <a:gd name="connsiteX998" fmla="*/ 2956445 w 2962369"/>
              <a:gd name="connsiteY998" fmla="*/ 1802237 h 1802236"/>
              <a:gd name="connsiteX999" fmla="*/ 2959407 w 2962369"/>
              <a:gd name="connsiteY999" fmla="*/ 1802237 h 1802236"/>
              <a:gd name="connsiteX1000" fmla="*/ 2962370 w 2962369"/>
              <a:gd name="connsiteY1000" fmla="*/ 1802237 h 180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962369" h="1802236">
                <a:moveTo>
                  <a:pt x="0" y="0"/>
                </a:moveTo>
                <a:lnTo>
                  <a:pt x="2962" y="17933"/>
                </a:lnTo>
                <a:lnTo>
                  <a:pt x="5925" y="35688"/>
                </a:lnTo>
                <a:lnTo>
                  <a:pt x="8887" y="53267"/>
                </a:lnTo>
                <a:lnTo>
                  <a:pt x="11850" y="70671"/>
                </a:lnTo>
                <a:lnTo>
                  <a:pt x="14812" y="87900"/>
                </a:lnTo>
                <a:lnTo>
                  <a:pt x="17775" y="104959"/>
                </a:lnTo>
                <a:lnTo>
                  <a:pt x="20737" y="121848"/>
                </a:lnTo>
                <a:lnTo>
                  <a:pt x="23700" y="138568"/>
                </a:lnTo>
                <a:lnTo>
                  <a:pt x="26662" y="155124"/>
                </a:lnTo>
                <a:lnTo>
                  <a:pt x="29625" y="171514"/>
                </a:lnTo>
                <a:lnTo>
                  <a:pt x="32586" y="187741"/>
                </a:lnTo>
                <a:lnTo>
                  <a:pt x="35548" y="203806"/>
                </a:lnTo>
                <a:lnTo>
                  <a:pt x="38510" y="219711"/>
                </a:lnTo>
                <a:lnTo>
                  <a:pt x="41473" y="235458"/>
                </a:lnTo>
                <a:lnTo>
                  <a:pt x="44435" y="251050"/>
                </a:lnTo>
                <a:lnTo>
                  <a:pt x="47398" y="266485"/>
                </a:lnTo>
                <a:lnTo>
                  <a:pt x="50360" y="281766"/>
                </a:lnTo>
                <a:lnTo>
                  <a:pt x="53323" y="296896"/>
                </a:lnTo>
                <a:lnTo>
                  <a:pt x="56285" y="311875"/>
                </a:lnTo>
                <a:lnTo>
                  <a:pt x="59248" y="326706"/>
                </a:lnTo>
                <a:lnTo>
                  <a:pt x="62210" y="341389"/>
                </a:lnTo>
                <a:lnTo>
                  <a:pt x="65173" y="355925"/>
                </a:lnTo>
                <a:lnTo>
                  <a:pt x="68135" y="370317"/>
                </a:lnTo>
                <a:lnTo>
                  <a:pt x="71098" y="384566"/>
                </a:lnTo>
                <a:lnTo>
                  <a:pt x="74060" y="398672"/>
                </a:lnTo>
                <a:lnTo>
                  <a:pt x="77021" y="412639"/>
                </a:lnTo>
                <a:lnTo>
                  <a:pt x="79983" y="426466"/>
                </a:lnTo>
                <a:lnTo>
                  <a:pt x="82946" y="440157"/>
                </a:lnTo>
                <a:lnTo>
                  <a:pt x="85908" y="453711"/>
                </a:lnTo>
                <a:lnTo>
                  <a:pt x="88871" y="467129"/>
                </a:lnTo>
                <a:lnTo>
                  <a:pt x="91833" y="480414"/>
                </a:lnTo>
                <a:lnTo>
                  <a:pt x="94796" y="493569"/>
                </a:lnTo>
                <a:lnTo>
                  <a:pt x="97758" y="506590"/>
                </a:lnTo>
                <a:lnTo>
                  <a:pt x="100721" y="519483"/>
                </a:lnTo>
                <a:lnTo>
                  <a:pt x="103683" y="532247"/>
                </a:lnTo>
                <a:lnTo>
                  <a:pt x="106646" y="544885"/>
                </a:lnTo>
                <a:lnTo>
                  <a:pt x="109608" y="557397"/>
                </a:lnTo>
                <a:lnTo>
                  <a:pt x="112570" y="569784"/>
                </a:lnTo>
                <a:lnTo>
                  <a:pt x="115533" y="582048"/>
                </a:lnTo>
                <a:lnTo>
                  <a:pt x="118495" y="594190"/>
                </a:lnTo>
                <a:lnTo>
                  <a:pt x="121458" y="606211"/>
                </a:lnTo>
                <a:lnTo>
                  <a:pt x="124419" y="618113"/>
                </a:lnTo>
                <a:lnTo>
                  <a:pt x="127381" y="629895"/>
                </a:lnTo>
                <a:lnTo>
                  <a:pt x="130344" y="641562"/>
                </a:lnTo>
                <a:lnTo>
                  <a:pt x="133306" y="653111"/>
                </a:lnTo>
                <a:lnTo>
                  <a:pt x="136269" y="664545"/>
                </a:lnTo>
                <a:lnTo>
                  <a:pt x="139231" y="675867"/>
                </a:lnTo>
                <a:lnTo>
                  <a:pt x="142194" y="687076"/>
                </a:lnTo>
                <a:lnTo>
                  <a:pt x="145156" y="698172"/>
                </a:lnTo>
                <a:lnTo>
                  <a:pt x="148118" y="709159"/>
                </a:lnTo>
                <a:lnTo>
                  <a:pt x="151081" y="720035"/>
                </a:lnTo>
                <a:lnTo>
                  <a:pt x="154043" y="730805"/>
                </a:lnTo>
                <a:lnTo>
                  <a:pt x="157006" y="741467"/>
                </a:lnTo>
                <a:lnTo>
                  <a:pt x="159968" y="752023"/>
                </a:lnTo>
                <a:lnTo>
                  <a:pt x="162931" y="762473"/>
                </a:lnTo>
                <a:lnTo>
                  <a:pt x="165893" y="772820"/>
                </a:lnTo>
                <a:lnTo>
                  <a:pt x="168854" y="783064"/>
                </a:lnTo>
                <a:lnTo>
                  <a:pt x="171817" y="793205"/>
                </a:lnTo>
                <a:lnTo>
                  <a:pt x="174779" y="803246"/>
                </a:lnTo>
                <a:lnTo>
                  <a:pt x="177742" y="813187"/>
                </a:lnTo>
                <a:lnTo>
                  <a:pt x="180704" y="823030"/>
                </a:lnTo>
                <a:lnTo>
                  <a:pt x="183667" y="832773"/>
                </a:lnTo>
                <a:lnTo>
                  <a:pt x="186629" y="842421"/>
                </a:lnTo>
                <a:lnTo>
                  <a:pt x="189591" y="851971"/>
                </a:lnTo>
                <a:lnTo>
                  <a:pt x="192554" y="861428"/>
                </a:lnTo>
                <a:lnTo>
                  <a:pt x="195516" y="870790"/>
                </a:lnTo>
                <a:lnTo>
                  <a:pt x="198479" y="880058"/>
                </a:lnTo>
                <a:lnTo>
                  <a:pt x="201441" y="889235"/>
                </a:lnTo>
                <a:lnTo>
                  <a:pt x="204404" y="898321"/>
                </a:lnTo>
                <a:lnTo>
                  <a:pt x="207366" y="907316"/>
                </a:lnTo>
                <a:lnTo>
                  <a:pt x="210329" y="916222"/>
                </a:lnTo>
                <a:lnTo>
                  <a:pt x="213291" y="925039"/>
                </a:lnTo>
                <a:lnTo>
                  <a:pt x="216252" y="933768"/>
                </a:lnTo>
                <a:lnTo>
                  <a:pt x="219215" y="942410"/>
                </a:lnTo>
                <a:lnTo>
                  <a:pt x="222177" y="950966"/>
                </a:lnTo>
                <a:lnTo>
                  <a:pt x="225139" y="959436"/>
                </a:lnTo>
                <a:lnTo>
                  <a:pt x="228102" y="967823"/>
                </a:lnTo>
                <a:lnTo>
                  <a:pt x="231064" y="976127"/>
                </a:lnTo>
                <a:lnTo>
                  <a:pt x="234027" y="984348"/>
                </a:lnTo>
                <a:lnTo>
                  <a:pt x="236989" y="992486"/>
                </a:lnTo>
                <a:lnTo>
                  <a:pt x="239952" y="1000546"/>
                </a:lnTo>
                <a:lnTo>
                  <a:pt x="242914" y="1008523"/>
                </a:lnTo>
                <a:lnTo>
                  <a:pt x="245877" y="1016422"/>
                </a:lnTo>
                <a:lnTo>
                  <a:pt x="248839" y="1024241"/>
                </a:lnTo>
                <a:lnTo>
                  <a:pt x="251802" y="1031984"/>
                </a:lnTo>
                <a:lnTo>
                  <a:pt x="254764" y="1039649"/>
                </a:lnTo>
                <a:lnTo>
                  <a:pt x="257726" y="1047237"/>
                </a:lnTo>
                <a:lnTo>
                  <a:pt x="260689" y="1054750"/>
                </a:lnTo>
                <a:lnTo>
                  <a:pt x="263650" y="1062189"/>
                </a:lnTo>
                <a:lnTo>
                  <a:pt x="266612" y="1069554"/>
                </a:lnTo>
                <a:lnTo>
                  <a:pt x="269575" y="1076845"/>
                </a:lnTo>
                <a:lnTo>
                  <a:pt x="272537" y="1084062"/>
                </a:lnTo>
                <a:lnTo>
                  <a:pt x="275500" y="1091210"/>
                </a:lnTo>
                <a:lnTo>
                  <a:pt x="278462" y="1098285"/>
                </a:lnTo>
                <a:lnTo>
                  <a:pt x="281425" y="1105291"/>
                </a:lnTo>
                <a:lnTo>
                  <a:pt x="284387" y="1112226"/>
                </a:lnTo>
                <a:lnTo>
                  <a:pt x="287350" y="1119093"/>
                </a:lnTo>
                <a:lnTo>
                  <a:pt x="290312" y="1125891"/>
                </a:lnTo>
                <a:lnTo>
                  <a:pt x="293275" y="1132622"/>
                </a:lnTo>
                <a:lnTo>
                  <a:pt x="296237" y="1139285"/>
                </a:lnTo>
                <a:lnTo>
                  <a:pt x="299199" y="1145883"/>
                </a:lnTo>
                <a:lnTo>
                  <a:pt x="302162" y="1152415"/>
                </a:lnTo>
                <a:lnTo>
                  <a:pt x="305124" y="1158882"/>
                </a:lnTo>
                <a:lnTo>
                  <a:pt x="308085" y="1165284"/>
                </a:lnTo>
                <a:lnTo>
                  <a:pt x="311048" y="1171622"/>
                </a:lnTo>
                <a:lnTo>
                  <a:pt x="314010" y="1177897"/>
                </a:lnTo>
                <a:lnTo>
                  <a:pt x="316973" y="1184111"/>
                </a:lnTo>
                <a:lnTo>
                  <a:pt x="319935" y="1190262"/>
                </a:lnTo>
                <a:lnTo>
                  <a:pt x="322898" y="1196352"/>
                </a:lnTo>
                <a:lnTo>
                  <a:pt x="325860" y="1202382"/>
                </a:lnTo>
                <a:lnTo>
                  <a:pt x="328823" y="1208352"/>
                </a:lnTo>
                <a:lnTo>
                  <a:pt x="331785" y="1214261"/>
                </a:lnTo>
                <a:lnTo>
                  <a:pt x="334747" y="1220112"/>
                </a:lnTo>
                <a:lnTo>
                  <a:pt x="337710" y="1225906"/>
                </a:lnTo>
                <a:lnTo>
                  <a:pt x="340672" y="1231642"/>
                </a:lnTo>
                <a:lnTo>
                  <a:pt x="343635" y="1237319"/>
                </a:lnTo>
                <a:lnTo>
                  <a:pt x="346597" y="1242942"/>
                </a:lnTo>
                <a:lnTo>
                  <a:pt x="349560" y="1248507"/>
                </a:lnTo>
                <a:lnTo>
                  <a:pt x="352522" y="1254018"/>
                </a:lnTo>
                <a:lnTo>
                  <a:pt x="355483" y="1259474"/>
                </a:lnTo>
                <a:lnTo>
                  <a:pt x="358446" y="1264876"/>
                </a:lnTo>
                <a:lnTo>
                  <a:pt x="361408" y="1270223"/>
                </a:lnTo>
                <a:lnTo>
                  <a:pt x="364371" y="1275518"/>
                </a:lnTo>
                <a:lnTo>
                  <a:pt x="367333" y="1280759"/>
                </a:lnTo>
                <a:lnTo>
                  <a:pt x="370296" y="1285949"/>
                </a:lnTo>
                <a:lnTo>
                  <a:pt x="373258" y="1291086"/>
                </a:lnTo>
                <a:lnTo>
                  <a:pt x="376220" y="1296174"/>
                </a:lnTo>
                <a:lnTo>
                  <a:pt x="379183" y="1301210"/>
                </a:lnTo>
                <a:lnTo>
                  <a:pt x="382145" y="1306196"/>
                </a:lnTo>
                <a:lnTo>
                  <a:pt x="385108" y="1311133"/>
                </a:lnTo>
                <a:lnTo>
                  <a:pt x="388070" y="1316020"/>
                </a:lnTo>
                <a:lnTo>
                  <a:pt x="391033" y="1320852"/>
                </a:lnTo>
                <a:lnTo>
                  <a:pt x="393995" y="1325655"/>
                </a:lnTo>
                <a:lnTo>
                  <a:pt x="396958" y="1330386"/>
                </a:lnTo>
                <a:lnTo>
                  <a:pt x="399919" y="1335089"/>
                </a:lnTo>
                <a:lnTo>
                  <a:pt x="402881" y="1339734"/>
                </a:lnTo>
                <a:lnTo>
                  <a:pt x="405844" y="1344336"/>
                </a:lnTo>
                <a:lnTo>
                  <a:pt x="408806" y="1348894"/>
                </a:lnTo>
                <a:lnTo>
                  <a:pt x="411768" y="1353410"/>
                </a:lnTo>
                <a:lnTo>
                  <a:pt x="414731" y="1357882"/>
                </a:lnTo>
                <a:lnTo>
                  <a:pt x="417693" y="1362297"/>
                </a:lnTo>
                <a:lnTo>
                  <a:pt x="420656" y="1366669"/>
                </a:lnTo>
                <a:lnTo>
                  <a:pt x="423618" y="1371012"/>
                </a:lnTo>
                <a:lnTo>
                  <a:pt x="426581" y="1375298"/>
                </a:lnTo>
                <a:lnTo>
                  <a:pt x="429543" y="1379554"/>
                </a:lnTo>
                <a:lnTo>
                  <a:pt x="432506" y="1383754"/>
                </a:lnTo>
                <a:lnTo>
                  <a:pt x="435468" y="1387924"/>
                </a:lnTo>
                <a:lnTo>
                  <a:pt x="438431" y="1392051"/>
                </a:lnTo>
                <a:lnTo>
                  <a:pt x="441393" y="1396136"/>
                </a:lnTo>
                <a:lnTo>
                  <a:pt x="444355" y="1400177"/>
                </a:lnTo>
                <a:lnTo>
                  <a:pt x="447316" y="1404174"/>
                </a:lnTo>
                <a:lnTo>
                  <a:pt x="450279" y="1408129"/>
                </a:lnTo>
                <a:lnTo>
                  <a:pt x="453241" y="1412055"/>
                </a:lnTo>
                <a:lnTo>
                  <a:pt x="456204" y="1415938"/>
                </a:lnTo>
                <a:lnTo>
                  <a:pt x="459166" y="1419778"/>
                </a:lnTo>
                <a:lnTo>
                  <a:pt x="462129" y="1423589"/>
                </a:lnTo>
                <a:lnTo>
                  <a:pt x="465091" y="1427356"/>
                </a:lnTo>
                <a:lnTo>
                  <a:pt x="468054" y="1431095"/>
                </a:lnTo>
                <a:lnTo>
                  <a:pt x="471016" y="1434777"/>
                </a:lnTo>
                <a:lnTo>
                  <a:pt x="473979" y="1438444"/>
                </a:lnTo>
                <a:lnTo>
                  <a:pt x="476941" y="1442068"/>
                </a:lnTo>
                <a:lnTo>
                  <a:pt x="479904" y="1445649"/>
                </a:lnTo>
                <a:lnTo>
                  <a:pt x="482866" y="1449201"/>
                </a:lnTo>
                <a:lnTo>
                  <a:pt x="485828" y="1452710"/>
                </a:lnTo>
                <a:lnTo>
                  <a:pt x="488791" y="1456190"/>
                </a:lnTo>
                <a:lnTo>
                  <a:pt x="491752" y="1459627"/>
                </a:lnTo>
                <a:lnTo>
                  <a:pt x="494714" y="1463035"/>
                </a:lnTo>
                <a:lnTo>
                  <a:pt x="497677" y="1466415"/>
                </a:lnTo>
                <a:lnTo>
                  <a:pt x="500639" y="1469766"/>
                </a:lnTo>
                <a:lnTo>
                  <a:pt x="503602" y="1473073"/>
                </a:lnTo>
                <a:lnTo>
                  <a:pt x="506564" y="1476338"/>
                </a:lnTo>
                <a:lnTo>
                  <a:pt x="509527" y="1479588"/>
                </a:lnTo>
                <a:lnTo>
                  <a:pt x="512489" y="1482795"/>
                </a:lnTo>
                <a:lnTo>
                  <a:pt x="515452" y="1485973"/>
                </a:lnTo>
                <a:lnTo>
                  <a:pt x="518414" y="1489122"/>
                </a:lnTo>
                <a:lnTo>
                  <a:pt x="521376" y="1492243"/>
                </a:lnTo>
                <a:lnTo>
                  <a:pt x="524339" y="1495335"/>
                </a:lnTo>
                <a:lnTo>
                  <a:pt x="527301" y="1498383"/>
                </a:lnTo>
                <a:lnTo>
                  <a:pt x="530264" y="1501403"/>
                </a:lnTo>
                <a:lnTo>
                  <a:pt x="533226" y="1504395"/>
                </a:lnTo>
                <a:lnTo>
                  <a:pt x="536189" y="1507372"/>
                </a:lnTo>
                <a:lnTo>
                  <a:pt x="539150" y="1510305"/>
                </a:lnTo>
                <a:lnTo>
                  <a:pt x="542112" y="1513210"/>
                </a:lnTo>
                <a:lnTo>
                  <a:pt x="545075" y="1516086"/>
                </a:lnTo>
                <a:lnTo>
                  <a:pt x="548037" y="1518934"/>
                </a:lnTo>
                <a:lnTo>
                  <a:pt x="551000" y="1521752"/>
                </a:lnTo>
                <a:lnTo>
                  <a:pt x="553962" y="1524542"/>
                </a:lnTo>
                <a:lnTo>
                  <a:pt x="556925" y="1527303"/>
                </a:lnTo>
                <a:lnTo>
                  <a:pt x="559887" y="1530036"/>
                </a:lnTo>
                <a:lnTo>
                  <a:pt x="562849" y="1532754"/>
                </a:lnTo>
                <a:lnTo>
                  <a:pt x="565812" y="1535429"/>
                </a:lnTo>
                <a:lnTo>
                  <a:pt x="568774" y="1538089"/>
                </a:lnTo>
                <a:lnTo>
                  <a:pt x="571737" y="1540721"/>
                </a:lnTo>
                <a:lnTo>
                  <a:pt x="574699" y="1543324"/>
                </a:lnTo>
                <a:lnTo>
                  <a:pt x="577662" y="1545898"/>
                </a:lnTo>
                <a:lnTo>
                  <a:pt x="580624" y="1548458"/>
                </a:lnTo>
                <a:lnTo>
                  <a:pt x="583585" y="1550974"/>
                </a:lnTo>
                <a:lnTo>
                  <a:pt x="586548" y="1553476"/>
                </a:lnTo>
                <a:lnTo>
                  <a:pt x="589510" y="1555950"/>
                </a:lnTo>
                <a:lnTo>
                  <a:pt x="592473" y="1558409"/>
                </a:lnTo>
                <a:lnTo>
                  <a:pt x="595435" y="1560825"/>
                </a:lnTo>
                <a:lnTo>
                  <a:pt x="598397" y="1563241"/>
                </a:lnTo>
                <a:lnTo>
                  <a:pt x="601360" y="1565614"/>
                </a:lnTo>
                <a:lnTo>
                  <a:pt x="604322" y="1567972"/>
                </a:lnTo>
                <a:lnTo>
                  <a:pt x="607285" y="1570302"/>
                </a:lnTo>
                <a:lnTo>
                  <a:pt x="610247" y="1572603"/>
                </a:lnTo>
                <a:lnTo>
                  <a:pt x="613210" y="1574890"/>
                </a:lnTo>
                <a:lnTo>
                  <a:pt x="616172" y="1577162"/>
                </a:lnTo>
                <a:lnTo>
                  <a:pt x="619135" y="1579405"/>
                </a:lnTo>
                <a:lnTo>
                  <a:pt x="622097" y="1581620"/>
                </a:lnTo>
                <a:lnTo>
                  <a:pt x="625060" y="1583820"/>
                </a:lnTo>
                <a:lnTo>
                  <a:pt x="628022" y="1585992"/>
                </a:lnTo>
                <a:lnTo>
                  <a:pt x="630983" y="1588134"/>
                </a:lnTo>
                <a:lnTo>
                  <a:pt x="633945" y="1590277"/>
                </a:lnTo>
                <a:lnTo>
                  <a:pt x="636908" y="1592377"/>
                </a:lnTo>
                <a:lnTo>
                  <a:pt x="639870" y="1594476"/>
                </a:lnTo>
                <a:lnTo>
                  <a:pt x="642833" y="1596533"/>
                </a:lnTo>
                <a:lnTo>
                  <a:pt x="645795" y="1598589"/>
                </a:lnTo>
                <a:lnTo>
                  <a:pt x="648758" y="1600617"/>
                </a:lnTo>
                <a:lnTo>
                  <a:pt x="651720" y="1602616"/>
                </a:lnTo>
                <a:lnTo>
                  <a:pt x="654683" y="1604600"/>
                </a:lnTo>
                <a:lnTo>
                  <a:pt x="657645" y="1606571"/>
                </a:lnTo>
                <a:lnTo>
                  <a:pt x="660608" y="1608526"/>
                </a:lnTo>
                <a:lnTo>
                  <a:pt x="663570" y="1610453"/>
                </a:lnTo>
                <a:lnTo>
                  <a:pt x="666533" y="1612366"/>
                </a:lnTo>
                <a:lnTo>
                  <a:pt x="669495" y="1614250"/>
                </a:lnTo>
                <a:lnTo>
                  <a:pt x="672457" y="1616120"/>
                </a:lnTo>
                <a:lnTo>
                  <a:pt x="675420" y="1617975"/>
                </a:lnTo>
                <a:lnTo>
                  <a:pt x="678381" y="1619801"/>
                </a:lnTo>
                <a:lnTo>
                  <a:pt x="681343" y="1621627"/>
                </a:lnTo>
                <a:lnTo>
                  <a:pt x="684306" y="1623425"/>
                </a:lnTo>
                <a:lnTo>
                  <a:pt x="687268" y="1625208"/>
                </a:lnTo>
                <a:lnTo>
                  <a:pt x="690231" y="1626963"/>
                </a:lnTo>
                <a:lnTo>
                  <a:pt x="693193" y="1628703"/>
                </a:lnTo>
                <a:lnTo>
                  <a:pt x="696156" y="1630443"/>
                </a:lnTo>
                <a:lnTo>
                  <a:pt x="699118" y="1632154"/>
                </a:lnTo>
                <a:lnTo>
                  <a:pt x="702081" y="1633837"/>
                </a:lnTo>
                <a:lnTo>
                  <a:pt x="705043" y="1635519"/>
                </a:lnTo>
                <a:lnTo>
                  <a:pt x="708005" y="1637173"/>
                </a:lnTo>
                <a:lnTo>
                  <a:pt x="710968" y="1638827"/>
                </a:lnTo>
                <a:lnTo>
                  <a:pt x="713930" y="1640452"/>
                </a:lnTo>
                <a:lnTo>
                  <a:pt x="716893" y="1642063"/>
                </a:lnTo>
                <a:lnTo>
                  <a:pt x="719855" y="1643659"/>
                </a:lnTo>
                <a:lnTo>
                  <a:pt x="722816" y="1645226"/>
                </a:lnTo>
                <a:lnTo>
                  <a:pt x="725779" y="1646794"/>
                </a:lnTo>
                <a:lnTo>
                  <a:pt x="728741" y="1648347"/>
                </a:lnTo>
                <a:lnTo>
                  <a:pt x="731704" y="1649871"/>
                </a:lnTo>
                <a:lnTo>
                  <a:pt x="734666" y="1651396"/>
                </a:lnTo>
                <a:lnTo>
                  <a:pt x="737629" y="1652891"/>
                </a:lnTo>
                <a:lnTo>
                  <a:pt x="740591" y="1654373"/>
                </a:lnTo>
                <a:lnTo>
                  <a:pt x="743553" y="1655854"/>
                </a:lnTo>
                <a:lnTo>
                  <a:pt x="746516" y="1657306"/>
                </a:lnTo>
                <a:lnTo>
                  <a:pt x="749478" y="1658759"/>
                </a:lnTo>
                <a:lnTo>
                  <a:pt x="752441" y="1660183"/>
                </a:lnTo>
                <a:lnTo>
                  <a:pt x="755403" y="1661592"/>
                </a:lnTo>
                <a:lnTo>
                  <a:pt x="758366" y="1663001"/>
                </a:lnTo>
                <a:lnTo>
                  <a:pt x="761328" y="1664382"/>
                </a:lnTo>
                <a:lnTo>
                  <a:pt x="764291" y="1665748"/>
                </a:lnTo>
                <a:lnTo>
                  <a:pt x="767253" y="1667114"/>
                </a:lnTo>
                <a:lnTo>
                  <a:pt x="770214" y="1668452"/>
                </a:lnTo>
                <a:lnTo>
                  <a:pt x="773177" y="1669789"/>
                </a:lnTo>
                <a:lnTo>
                  <a:pt x="776139" y="1671112"/>
                </a:lnTo>
                <a:lnTo>
                  <a:pt x="779102" y="1672421"/>
                </a:lnTo>
                <a:lnTo>
                  <a:pt x="782064" y="1673701"/>
                </a:lnTo>
                <a:lnTo>
                  <a:pt x="785026" y="1674980"/>
                </a:lnTo>
                <a:lnTo>
                  <a:pt x="787989" y="1676260"/>
                </a:lnTo>
                <a:lnTo>
                  <a:pt x="790951" y="1677511"/>
                </a:lnTo>
                <a:lnTo>
                  <a:pt x="793914" y="1678748"/>
                </a:lnTo>
                <a:lnTo>
                  <a:pt x="796876" y="1679985"/>
                </a:lnTo>
                <a:lnTo>
                  <a:pt x="799839" y="1681193"/>
                </a:lnTo>
                <a:lnTo>
                  <a:pt x="802801" y="1682401"/>
                </a:lnTo>
                <a:lnTo>
                  <a:pt x="805764" y="1683595"/>
                </a:lnTo>
                <a:lnTo>
                  <a:pt x="808726" y="1684774"/>
                </a:lnTo>
                <a:lnTo>
                  <a:pt x="811688" y="1685953"/>
                </a:lnTo>
                <a:lnTo>
                  <a:pt x="814650" y="1687103"/>
                </a:lnTo>
                <a:lnTo>
                  <a:pt x="817612" y="1688254"/>
                </a:lnTo>
                <a:lnTo>
                  <a:pt x="820574" y="1689390"/>
                </a:lnTo>
                <a:lnTo>
                  <a:pt x="823537" y="1690512"/>
                </a:lnTo>
                <a:lnTo>
                  <a:pt x="826499" y="1691619"/>
                </a:lnTo>
                <a:lnTo>
                  <a:pt x="829462" y="1692726"/>
                </a:lnTo>
                <a:lnTo>
                  <a:pt x="832424" y="1693819"/>
                </a:lnTo>
                <a:lnTo>
                  <a:pt x="835387" y="1694898"/>
                </a:lnTo>
                <a:lnTo>
                  <a:pt x="838349" y="1695962"/>
                </a:lnTo>
                <a:lnTo>
                  <a:pt x="841312" y="1697026"/>
                </a:lnTo>
                <a:lnTo>
                  <a:pt x="844274" y="1698062"/>
                </a:lnTo>
                <a:lnTo>
                  <a:pt x="847237" y="1699111"/>
                </a:lnTo>
                <a:lnTo>
                  <a:pt x="850199" y="1700133"/>
                </a:lnTo>
                <a:lnTo>
                  <a:pt x="853161" y="1701154"/>
                </a:lnTo>
                <a:lnTo>
                  <a:pt x="856124" y="1702160"/>
                </a:lnTo>
                <a:lnTo>
                  <a:pt x="859086" y="1703153"/>
                </a:lnTo>
                <a:lnTo>
                  <a:pt x="862047" y="1704145"/>
                </a:lnTo>
                <a:lnTo>
                  <a:pt x="865010" y="1705123"/>
                </a:lnTo>
                <a:lnTo>
                  <a:pt x="867972" y="1706086"/>
                </a:lnTo>
                <a:lnTo>
                  <a:pt x="870935" y="1707035"/>
                </a:lnTo>
                <a:lnTo>
                  <a:pt x="873897" y="1707984"/>
                </a:lnTo>
                <a:lnTo>
                  <a:pt x="876860" y="1708934"/>
                </a:lnTo>
                <a:lnTo>
                  <a:pt x="879822" y="1709854"/>
                </a:lnTo>
                <a:lnTo>
                  <a:pt x="882785" y="1710774"/>
                </a:lnTo>
                <a:lnTo>
                  <a:pt x="885747" y="1711695"/>
                </a:lnTo>
                <a:lnTo>
                  <a:pt x="888710" y="1712586"/>
                </a:lnTo>
                <a:lnTo>
                  <a:pt x="891672" y="1713478"/>
                </a:lnTo>
                <a:lnTo>
                  <a:pt x="894634" y="1714369"/>
                </a:lnTo>
                <a:lnTo>
                  <a:pt x="897597" y="1715247"/>
                </a:lnTo>
                <a:lnTo>
                  <a:pt x="900559" y="1716110"/>
                </a:lnTo>
                <a:lnTo>
                  <a:pt x="903522" y="1716973"/>
                </a:lnTo>
                <a:lnTo>
                  <a:pt x="906483" y="1717821"/>
                </a:lnTo>
                <a:lnTo>
                  <a:pt x="909445" y="1718655"/>
                </a:lnTo>
                <a:lnTo>
                  <a:pt x="912408" y="1719489"/>
                </a:lnTo>
                <a:lnTo>
                  <a:pt x="915370" y="1720309"/>
                </a:lnTo>
                <a:lnTo>
                  <a:pt x="918333" y="1721129"/>
                </a:lnTo>
                <a:lnTo>
                  <a:pt x="921295" y="1721934"/>
                </a:lnTo>
                <a:lnTo>
                  <a:pt x="924258" y="1722739"/>
                </a:lnTo>
                <a:lnTo>
                  <a:pt x="927220" y="1723530"/>
                </a:lnTo>
                <a:lnTo>
                  <a:pt x="930182" y="1724307"/>
                </a:lnTo>
                <a:lnTo>
                  <a:pt x="933145" y="1725083"/>
                </a:lnTo>
                <a:lnTo>
                  <a:pt x="936107" y="1725860"/>
                </a:lnTo>
                <a:lnTo>
                  <a:pt x="939070" y="1726622"/>
                </a:lnTo>
                <a:lnTo>
                  <a:pt x="942032" y="1727370"/>
                </a:lnTo>
                <a:lnTo>
                  <a:pt x="944995" y="1728118"/>
                </a:lnTo>
                <a:lnTo>
                  <a:pt x="947957" y="1728851"/>
                </a:lnTo>
                <a:lnTo>
                  <a:pt x="950920" y="1729585"/>
                </a:lnTo>
                <a:lnTo>
                  <a:pt x="953881" y="1730318"/>
                </a:lnTo>
                <a:lnTo>
                  <a:pt x="956843" y="1731023"/>
                </a:lnTo>
                <a:lnTo>
                  <a:pt x="959806" y="1731742"/>
                </a:lnTo>
                <a:lnTo>
                  <a:pt x="962768" y="1732446"/>
                </a:lnTo>
                <a:lnTo>
                  <a:pt x="965730" y="1733137"/>
                </a:lnTo>
                <a:lnTo>
                  <a:pt x="968693" y="1733827"/>
                </a:lnTo>
                <a:lnTo>
                  <a:pt x="971655" y="1734503"/>
                </a:lnTo>
                <a:lnTo>
                  <a:pt x="974618" y="1735179"/>
                </a:lnTo>
                <a:lnTo>
                  <a:pt x="977580" y="1735855"/>
                </a:lnTo>
                <a:lnTo>
                  <a:pt x="980543" y="1736516"/>
                </a:lnTo>
                <a:lnTo>
                  <a:pt x="983505" y="1737163"/>
                </a:lnTo>
                <a:lnTo>
                  <a:pt x="986468" y="1737810"/>
                </a:lnTo>
                <a:lnTo>
                  <a:pt x="989430" y="1738457"/>
                </a:lnTo>
                <a:lnTo>
                  <a:pt x="992393" y="1739090"/>
                </a:lnTo>
                <a:lnTo>
                  <a:pt x="995355" y="1739723"/>
                </a:lnTo>
                <a:lnTo>
                  <a:pt x="998317" y="1740341"/>
                </a:lnTo>
                <a:lnTo>
                  <a:pt x="1001279" y="1740960"/>
                </a:lnTo>
                <a:lnTo>
                  <a:pt x="1004241" y="1741564"/>
                </a:lnTo>
                <a:lnTo>
                  <a:pt x="1007203" y="1742168"/>
                </a:lnTo>
                <a:lnTo>
                  <a:pt x="1010166" y="1742772"/>
                </a:lnTo>
                <a:lnTo>
                  <a:pt x="1013128" y="1743361"/>
                </a:lnTo>
                <a:lnTo>
                  <a:pt x="1016091" y="1743951"/>
                </a:lnTo>
                <a:lnTo>
                  <a:pt x="1019056" y="1744526"/>
                </a:lnTo>
                <a:lnTo>
                  <a:pt x="1022019" y="1745101"/>
                </a:lnTo>
                <a:lnTo>
                  <a:pt x="1024981" y="1745677"/>
                </a:lnTo>
                <a:lnTo>
                  <a:pt x="1027943" y="1746238"/>
                </a:lnTo>
                <a:lnTo>
                  <a:pt x="1030906" y="1746798"/>
                </a:lnTo>
                <a:lnTo>
                  <a:pt x="1033868" y="1747345"/>
                </a:lnTo>
                <a:lnTo>
                  <a:pt x="1036831" y="1747891"/>
                </a:lnTo>
                <a:lnTo>
                  <a:pt x="1039793" y="1748438"/>
                </a:lnTo>
                <a:lnTo>
                  <a:pt x="1042756" y="1748970"/>
                </a:lnTo>
                <a:lnTo>
                  <a:pt x="1045718" y="1749502"/>
                </a:lnTo>
                <a:lnTo>
                  <a:pt x="1048681" y="1750034"/>
                </a:lnTo>
                <a:lnTo>
                  <a:pt x="1051643" y="1750552"/>
                </a:lnTo>
                <a:lnTo>
                  <a:pt x="1054606" y="1751069"/>
                </a:lnTo>
                <a:lnTo>
                  <a:pt x="1057568" y="1751573"/>
                </a:lnTo>
                <a:lnTo>
                  <a:pt x="1060531" y="1752076"/>
                </a:lnTo>
                <a:lnTo>
                  <a:pt x="1063493" y="1752580"/>
                </a:lnTo>
                <a:lnTo>
                  <a:pt x="1066455" y="1753083"/>
                </a:lnTo>
                <a:lnTo>
                  <a:pt x="1069418" y="1753572"/>
                </a:lnTo>
                <a:lnTo>
                  <a:pt x="1072380" y="1754046"/>
                </a:lnTo>
                <a:lnTo>
                  <a:pt x="1075343" y="1754535"/>
                </a:lnTo>
                <a:lnTo>
                  <a:pt x="1078305" y="1755010"/>
                </a:lnTo>
                <a:lnTo>
                  <a:pt x="1081268" y="1755484"/>
                </a:lnTo>
                <a:lnTo>
                  <a:pt x="1084230" y="1755945"/>
                </a:lnTo>
                <a:lnTo>
                  <a:pt x="1087193" y="1756405"/>
                </a:lnTo>
                <a:lnTo>
                  <a:pt x="1090155" y="1756865"/>
                </a:lnTo>
                <a:lnTo>
                  <a:pt x="1093117" y="1757311"/>
                </a:lnTo>
                <a:lnTo>
                  <a:pt x="1096080" y="1757757"/>
                </a:lnTo>
                <a:lnTo>
                  <a:pt x="1099043" y="1758202"/>
                </a:lnTo>
                <a:lnTo>
                  <a:pt x="1102005" y="1758648"/>
                </a:lnTo>
                <a:lnTo>
                  <a:pt x="1104967" y="1759080"/>
                </a:lnTo>
                <a:lnTo>
                  <a:pt x="1107930" y="1759511"/>
                </a:lnTo>
                <a:lnTo>
                  <a:pt x="1110892" y="1759943"/>
                </a:lnTo>
                <a:lnTo>
                  <a:pt x="1113855" y="1760359"/>
                </a:lnTo>
                <a:lnTo>
                  <a:pt x="1116817" y="1760777"/>
                </a:lnTo>
                <a:lnTo>
                  <a:pt x="1119780" y="1761194"/>
                </a:lnTo>
                <a:lnTo>
                  <a:pt x="1122742" y="1761596"/>
                </a:lnTo>
                <a:lnTo>
                  <a:pt x="1125705" y="1761999"/>
                </a:lnTo>
                <a:lnTo>
                  <a:pt x="1128667" y="1762402"/>
                </a:lnTo>
                <a:lnTo>
                  <a:pt x="1131629" y="1762804"/>
                </a:lnTo>
                <a:lnTo>
                  <a:pt x="1134592" y="1763193"/>
                </a:lnTo>
                <a:lnTo>
                  <a:pt x="1137554" y="1763581"/>
                </a:lnTo>
                <a:lnTo>
                  <a:pt x="1140517" y="1763969"/>
                </a:lnTo>
                <a:lnTo>
                  <a:pt x="1143479" y="1764357"/>
                </a:lnTo>
                <a:lnTo>
                  <a:pt x="1146442" y="1764731"/>
                </a:lnTo>
                <a:lnTo>
                  <a:pt x="1149404" y="1765105"/>
                </a:lnTo>
                <a:lnTo>
                  <a:pt x="1152367" y="1765479"/>
                </a:lnTo>
                <a:lnTo>
                  <a:pt x="1155329" y="1765839"/>
                </a:lnTo>
                <a:lnTo>
                  <a:pt x="1158292" y="1766198"/>
                </a:lnTo>
                <a:lnTo>
                  <a:pt x="1161240" y="1766558"/>
                </a:lnTo>
                <a:lnTo>
                  <a:pt x="1164202" y="1766917"/>
                </a:lnTo>
                <a:lnTo>
                  <a:pt x="1167165" y="1767277"/>
                </a:lnTo>
                <a:lnTo>
                  <a:pt x="1170127" y="1767622"/>
                </a:lnTo>
                <a:lnTo>
                  <a:pt x="1173090" y="1767967"/>
                </a:lnTo>
                <a:lnTo>
                  <a:pt x="1176052" y="1768312"/>
                </a:lnTo>
                <a:lnTo>
                  <a:pt x="1179014" y="1768643"/>
                </a:lnTo>
                <a:lnTo>
                  <a:pt x="1181977" y="1768974"/>
                </a:lnTo>
                <a:lnTo>
                  <a:pt x="1184939" y="1769319"/>
                </a:lnTo>
                <a:lnTo>
                  <a:pt x="1187902" y="1769635"/>
                </a:lnTo>
                <a:lnTo>
                  <a:pt x="1190864" y="1769966"/>
                </a:lnTo>
                <a:lnTo>
                  <a:pt x="1193827" y="1770282"/>
                </a:lnTo>
                <a:lnTo>
                  <a:pt x="1196789" y="1770613"/>
                </a:lnTo>
                <a:lnTo>
                  <a:pt x="1199752" y="1770915"/>
                </a:lnTo>
                <a:lnTo>
                  <a:pt x="1202714" y="1771231"/>
                </a:lnTo>
                <a:lnTo>
                  <a:pt x="1205676" y="1771548"/>
                </a:lnTo>
                <a:lnTo>
                  <a:pt x="1208639" y="1771850"/>
                </a:lnTo>
                <a:lnTo>
                  <a:pt x="1211601" y="1772152"/>
                </a:lnTo>
                <a:lnTo>
                  <a:pt x="1214564" y="1772454"/>
                </a:lnTo>
                <a:lnTo>
                  <a:pt x="1217526" y="1772756"/>
                </a:lnTo>
                <a:lnTo>
                  <a:pt x="1220489" y="1773043"/>
                </a:lnTo>
                <a:lnTo>
                  <a:pt x="1223451" y="1773331"/>
                </a:lnTo>
                <a:lnTo>
                  <a:pt x="1226414" y="1773619"/>
                </a:lnTo>
                <a:lnTo>
                  <a:pt x="1229376" y="1773906"/>
                </a:lnTo>
                <a:lnTo>
                  <a:pt x="1232339" y="1774194"/>
                </a:lnTo>
                <a:lnTo>
                  <a:pt x="1235301" y="1774467"/>
                </a:lnTo>
                <a:lnTo>
                  <a:pt x="1238263" y="1774755"/>
                </a:lnTo>
                <a:lnTo>
                  <a:pt x="1241226" y="1775028"/>
                </a:lnTo>
                <a:lnTo>
                  <a:pt x="1244188" y="1775301"/>
                </a:lnTo>
                <a:lnTo>
                  <a:pt x="1247151" y="1775560"/>
                </a:lnTo>
                <a:lnTo>
                  <a:pt x="1250113" y="1775833"/>
                </a:lnTo>
                <a:lnTo>
                  <a:pt x="1253076" y="1776092"/>
                </a:lnTo>
                <a:lnTo>
                  <a:pt x="1256038" y="1776351"/>
                </a:lnTo>
                <a:lnTo>
                  <a:pt x="1259001" y="1776610"/>
                </a:lnTo>
                <a:lnTo>
                  <a:pt x="1261963" y="1776869"/>
                </a:lnTo>
                <a:lnTo>
                  <a:pt x="1264926" y="1777128"/>
                </a:lnTo>
                <a:lnTo>
                  <a:pt x="1267888" y="1777372"/>
                </a:lnTo>
                <a:lnTo>
                  <a:pt x="1270851" y="1777616"/>
                </a:lnTo>
                <a:lnTo>
                  <a:pt x="1273813" y="1777861"/>
                </a:lnTo>
                <a:lnTo>
                  <a:pt x="1276775" y="1778106"/>
                </a:lnTo>
                <a:lnTo>
                  <a:pt x="1279738" y="1778350"/>
                </a:lnTo>
                <a:lnTo>
                  <a:pt x="1282700" y="1778594"/>
                </a:lnTo>
                <a:lnTo>
                  <a:pt x="1285663" y="1778825"/>
                </a:lnTo>
                <a:lnTo>
                  <a:pt x="1288625" y="1779055"/>
                </a:lnTo>
                <a:lnTo>
                  <a:pt x="1291588" y="1779299"/>
                </a:lnTo>
                <a:lnTo>
                  <a:pt x="1294550" y="1779515"/>
                </a:lnTo>
                <a:lnTo>
                  <a:pt x="1297513" y="1779745"/>
                </a:lnTo>
                <a:lnTo>
                  <a:pt x="1300475" y="1779975"/>
                </a:lnTo>
                <a:lnTo>
                  <a:pt x="1303437" y="1780191"/>
                </a:lnTo>
                <a:lnTo>
                  <a:pt x="1306400" y="1780421"/>
                </a:lnTo>
                <a:lnTo>
                  <a:pt x="1309363" y="1780637"/>
                </a:lnTo>
                <a:lnTo>
                  <a:pt x="1312325" y="1780852"/>
                </a:lnTo>
                <a:lnTo>
                  <a:pt x="1315287" y="1781068"/>
                </a:lnTo>
                <a:lnTo>
                  <a:pt x="1318250" y="1781269"/>
                </a:lnTo>
                <a:lnTo>
                  <a:pt x="1321212" y="1781485"/>
                </a:lnTo>
                <a:lnTo>
                  <a:pt x="1324175" y="1781686"/>
                </a:lnTo>
                <a:lnTo>
                  <a:pt x="1327137" y="1781902"/>
                </a:lnTo>
                <a:lnTo>
                  <a:pt x="1330100" y="1782103"/>
                </a:lnTo>
                <a:lnTo>
                  <a:pt x="1333062" y="1782305"/>
                </a:lnTo>
                <a:lnTo>
                  <a:pt x="1336025" y="1782506"/>
                </a:lnTo>
                <a:lnTo>
                  <a:pt x="1338987" y="1782693"/>
                </a:lnTo>
                <a:lnTo>
                  <a:pt x="1341949" y="1782894"/>
                </a:lnTo>
                <a:lnTo>
                  <a:pt x="1344912" y="1783081"/>
                </a:lnTo>
                <a:lnTo>
                  <a:pt x="1347874" y="1783283"/>
                </a:lnTo>
                <a:lnTo>
                  <a:pt x="1350837" y="1783470"/>
                </a:lnTo>
                <a:lnTo>
                  <a:pt x="1353799" y="1783657"/>
                </a:lnTo>
                <a:lnTo>
                  <a:pt x="1356762" y="1783843"/>
                </a:lnTo>
                <a:lnTo>
                  <a:pt x="1359724" y="1784030"/>
                </a:lnTo>
                <a:lnTo>
                  <a:pt x="1362687" y="1784203"/>
                </a:lnTo>
                <a:lnTo>
                  <a:pt x="1365649" y="1784390"/>
                </a:lnTo>
                <a:lnTo>
                  <a:pt x="1368612" y="1784563"/>
                </a:lnTo>
                <a:lnTo>
                  <a:pt x="1371574" y="1784735"/>
                </a:lnTo>
                <a:lnTo>
                  <a:pt x="1374536" y="1784922"/>
                </a:lnTo>
                <a:lnTo>
                  <a:pt x="1377499" y="1785095"/>
                </a:lnTo>
                <a:lnTo>
                  <a:pt x="1380461" y="1785267"/>
                </a:lnTo>
                <a:lnTo>
                  <a:pt x="1383424" y="1785425"/>
                </a:lnTo>
                <a:lnTo>
                  <a:pt x="1386386" y="1785598"/>
                </a:lnTo>
                <a:lnTo>
                  <a:pt x="1389349" y="1785770"/>
                </a:lnTo>
                <a:lnTo>
                  <a:pt x="1392311" y="1785929"/>
                </a:lnTo>
                <a:lnTo>
                  <a:pt x="1395274" y="1786087"/>
                </a:lnTo>
                <a:lnTo>
                  <a:pt x="1398236" y="1786259"/>
                </a:lnTo>
                <a:lnTo>
                  <a:pt x="1401199" y="1786418"/>
                </a:lnTo>
                <a:lnTo>
                  <a:pt x="1404161" y="1786576"/>
                </a:lnTo>
                <a:lnTo>
                  <a:pt x="1407124" y="1786734"/>
                </a:lnTo>
                <a:lnTo>
                  <a:pt x="1410086" y="1786878"/>
                </a:lnTo>
                <a:lnTo>
                  <a:pt x="1413048" y="1787036"/>
                </a:lnTo>
                <a:lnTo>
                  <a:pt x="1416011" y="1787194"/>
                </a:lnTo>
                <a:lnTo>
                  <a:pt x="1418973" y="1787338"/>
                </a:lnTo>
                <a:lnTo>
                  <a:pt x="1421936" y="1787496"/>
                </a:lnTo>
                <a:lnTo>
                  <a:pt x="1424898" y="1787640"/>
                </a:lnTo>
                <a:lnTo>
                  <a:pt x="1427861" y="1787784"/>
                </a:lnTo>
                <a:lnTo>
                  <a:pt x="1430823" y="1787928"/>
                </a:lnTo>
                <a:lnTo>
                  <a:pt x="1433786" y="1788071"/>
                </a:lnTo>
                <a:lnTo>
                  <a:pt x="1436748" y="1788215"/>
                </a:lnTo>
                <a:lnTo>
                  <a:pt x="1439710" y="1788359"/>
                </a:lnTo>
                <a:lnTo>
                  <a:pt x="1442673" y="1788488"/>
                </a:lnTo>
                <a:lnTo>
                  <a:pt x="1445635" y="1788632"/>
                </a:lnTo>
                <a:lnTo>
                  <a:pt x="1448598" y="1788762"/>
                </a:lnTo>
                <a:lnTo>
                  <a:pt x="1451560" y="1788906"/>
                </a:lnTo>
                <a:lnTo>
                  <a:pt x="1454523" y="1789035"/>
                </a:lnTo>
                <a:lnTo>
                  <a:pt x="1457485" y="1789164"/>
                </a:lnTo>
                <a:lnTo>
                  <a:pt x="1460448" y="1789294"/>
                </a:lnTo>
                <a:lnTo>
                  <a:pt x="1463410" y="1789423"/>
                </a:lnTo>
                <a:lnTo>
                  <a:pt x="1466373" y="1789553"/>
                </a:lnTo>
                <a:lnTo>
                  <a:pt x="1469335" y="1789682"/>
                </a:lnTo>
                <a:lnTo>
                  <a:pt x="1472297" y="1789812"/>
                </a:lnTo>
                <a:lnTo>
                  <a:pt x="1475260" y="1789927"/>
                </a:lnTo>
                <a:lnTo>
                  <a:pt x="1478222" y="1790056"/>
                </a:lnTo>
                <a:lnTo>
                  <a:pt x="1481185" y="1790186"/>
                </a:lnTo>
                <a:lnTo>
                  <a:pt x="1484147" y="1790300"/>
                </a:lnTo>
                <a:lnTo>
                  <a:pt x="1487110" y="1790415"/>
                </a:lnTo>
                <a:lnTo>
                  <a:pt x="1490072" y="1790545"/>
                </a:lnTo>
                <a:lnTo>
                  <a:pt x="1493035" y="1790660"/>
                </a:lnTo>
                <a:lnTo>
                  <a:pt x="1495997" y="1790775"/>
                </a:lnTo>
                <a:lnTo>
                  <a:pt x="1498960" y="1790890"/>
                </a:lnTo>
                <a:lnTo>
                  <a:pt x="1501922" y="1791005"/>
                </a:lnTo>
                <a:lnTo>
                  <a:pt x="1504885" y="1791106"/>
                </a:lnTo>
                <a:lnTo>
                  <a:pt x="1507847" y="1791221"/>
                </a:lnTo>
                <a:lnTo>
                  <a:pt x="1510809" y="1791336"/>
                </a:lnTo>
                <a:lnTo>
                  <a:pt x="1513772" y="1791451"/>
                </a:lnTo>
                <a:lnTo>
                  <a:pt x="1516734" y="1791552"/>
                </a:lnTo>
                <a:lnTo>
                  <a:pt x="1519697" y="1791652"/>
                </a:lnTo>
                <a:lnTo>
                  <a:pt x="1522659" y="1791767"/>
                </a:lnTo>
                <a:lnTo>
                  <a:pt x="1525622" y="1791868"/>
                </a:lnTo>
                <a:lnTo>
                  <a:pt x="1528584" y="1791969"/>
                </a:lnTo>
                <a:lnTo>
                  <a:pt x="1531547" y="1792084"/>
                </a:lnTo>
                <a:lnTo>
                  <a:pt x="1534509" y="1792184"/>
                </a:lnTo>
                <a:lnTo>
                  <a:pt x="1537472" y="1792285"/>
                </a:lnTo>
                <a:lnTo>
                  <a:pt x="1540434" y="1792386"/>
                </a:lnTo>
                <a:lnTo>
                  <a:pt x="1543397" y="1792486"/>
                </a:lnTo>
                <a:lnTo>
                  <a:pt x="1546359" y="1792573"/>
                </a:lnTo>
                <a:lnTo>
                  <a:pt x="1549321" y="1792673"/>
                </a:lnTo>
                <a:lnTo>
                  <a:pt x="1552284" y="1792774"/>
                </a:lnTo>
                <a:lnTo>
                  <a:pt x="1555246" y="1792860"/>
                </a:lnTo>
                <a:lnTo>
                  <a:pt x="1558209" y="1792961"/>
                </a:lnTo>
                <a:lnTo>
                  <a:pt x="1561171" y="1793047"/>
                </a:lnTo>
                <a:lnTo>
                  <a:pt x="1564134" y="1793148"/>
                </a:lnTo>
                <a:lnTo>
                  <a:pt x="1567096" y="1793234"/>
                </a:lnTo>
                <a:lnTo>
                  <a:pt x="1570059" y="1793320"/>
                </a:lnTo>
                <a:lnTo>
                  <a:pt x="1573021" y="1793421"/>
                </a:lnTo>
                <a:lnTo>
                  <a:pt x="1575983" y="1793507"/>
                </a:lnTo>
                <a:lnTo>
                  <a:pt x="1578946" y="1793594"/>
                </a:lnTo>
                <a:lnTo>
                  <a:pt x="1581908" y="1793680"/>
                </a:lnTo>
                <a:lnTo>
                  <a:pt x="1584871" y="1793766"/>
                </a:lnTo>
                <a:lnTo>
                  <a:pt x="1587833" y="1793853"/>
                </a:lnTo>
                <a:lnTo>
                  <a:pt x="1590796" y="1793939"/>
                </a:lnTo>
                <a:lnTo>
                  <a:pt x="1593758" y="1794025"/>
                </a:lnTo>
                <a:lnTo>
                  <a:pt x="1596721" y="1794097"/>
                </a:lnTo>
                <a:lnTo>
                  <a:pt x="1599683" y="1794183"/>
                </a:lnTo>
                <a:lnTo>
                  <a:pt x="1602646" y="1794270"/>
                </a:lnTo>
                <a:lnTo>
                  <a:pt x="1605608" y="1794341"/>
                </a:lnTo>
                <a:lnTo>
                  <a:pt x="1608570" y="1794428"/>
                </a:lnTo>
                <a:lnTo>
                  <a:pt x="1611533" y="1794500"/>
                </a:lnTo>
                <a:lnTo>
                  <a:pt x="1614495" y="1794586"/>
                </a:lnTo>
                <a:lnTo>
                  <a:pt x="1617458" y="1794658"/>
                </a:lnTo>
                <a:lnTo>
                  <a:pt x="1620420" y="1794730"/>
                </a:lnTo>
                <a:lnTo>
                  <a:pt x="1623368" y="1794802"/>
                </a:lnTo>
                <a:lnTo>
                  <a:pt x="1626331" y="1794888"/>
                </a:lnTo>
                <a:lnTo>
                  <a:pt x="1629293" y="1794960"/>
                </a:lnTo>
                <a:lnTo>
                  <a:pt x="1632256" y="1795032"/>
                </a:lnTo>
                <a:lnTo>
                  <a:pt x="1635218" y="1795104"/>
                </a:lnTo>
                <a:lnTo>
                  <a:pt x="1638181" y="1795176"/>
                </a:lnTo>
                <a:lnTo>
                  <a:pt x="1641143" y="1795247"/>
                </a:lnTo>
                <a:lnTo>
                  <a:pt x="1644106" y="1795319"/>
                </a:lnTo>
                <a:lnTo>
                  <a:pt x="1647068" y="1795391"/>
                </a:lnTo>
                <a:lnTo>
                  <a:pt x="1650030" y="1795449"/>
                </a:lnTo>
                <a:lnTo>
                  <a:pt x="1652993" y="1795521"/>
                </a:lnTo>
                <a:lnTo>
                  <a:pt x="1655955" y="1795593"/>
                </a:lnTo>
                <a:lnTo>
                  <a:pt x="1658918" y="1795665"/>
                </a:lnTo>
                <a:lnTo>
                  <a:pt x="1661880" y="1795722"/>
                </a:lnTo>
                <a:lnTo>
                  <a:pt x="1664843" y="1795794"/>
                </a:lnTo>
                <a:lnTo>
                  <a:pt x="1667805" y="1795851"/>
                </a:lnTo>
                <a:lnTo>
                  <a:pt x="1670768" y="1795923"/>
                </a:lnTo>
                <a:lnTo>
                  <a:pt x="1673730" y="1795981"/>
                </a:lnTo>
                <a:lnTo>
                  <a:pt x="1676693" y="1796053"/>
                </a:lnTo>
                <a:lnTo>
                  <a:pt x="1679655" y="1796110"/>
                </a:lnTo>
                <a:lnTo>
                  <a:pt x="1682617" y="1796168"/>
                </a:lnTo>
                <a:lnTo>
                  <a:pt x="1685580" y="1796225"/>
                </a:lnTo>
                <a:lnTo>
                  <a:pt x="1688542" y="1796297"/>
                </a:lnTo>
                <a:lnTo>
                  <a:pt x="1691505" y="1796355"/>
                </a:lnTo>
                <a:lnTo>
                  <a:pt x="1694467" y="1796412"/>
                </a:lnTo>
                <a:lnTo>
                  <a:pt x="1697430" y="1796470"/>
                </a:lnTo>
                <a:lnTo>
                  <a:pt x="1700392" y="1796527"/>
                </a:lnTo>
                <a:lnTo>
                  <a:pt x="1703355" y="1796585"/>
                </a:lnTo>
                <a:lnTo>
                  <a:pt x="1706317" y="1796642"/>
                </a:lnTo>
                <a:lnTo>
                  <a:pt x="1709280" y="1796700"/>
                </a:lnTo>
                <a:lnTo>
                  <a:pt x="1712242" y="1796757"/>
                </a:lnTo>
                <a:lnTo>
                  <a:pt x="1715205" y="1796815"/>
                </a:lnTo>
                <a:lnTo>
                  <a:pt x="1718167" y="1796872"/>
                </a:lnTo>
                <a:lnTo>
                  <a:pt x="1721129" y="1796916"/>
                </a:lnTo>
                <a:lnTo>
                  <a:pt x="1724092" y="1796973"/>
                </a:lnTo>
                <a:lnTo>
                  <a:pt x="1727054" y="1797031"/>
                </a:lnTo>
                <a:lnTo>
                  <a:pt x="1730017" y="1797074"/>
                </a:lnTo>
                <a:lnTo>
                  <a:pt x="1732979" y="1797131"/>
                </a:lnTo>
                <a:lnTo>
                  <a:pt x="1735942" y="1797189"/>
                </a:lnTo>
                <a:lnTo>
                  <a:pt x="1738904" y="1797232"/>
                </a:lnTo>
                <a:lnTo>
                  <a:pt x="1741867" y="1797290"/>
                </a:lnTo>
                <a:lnTo>
                  <a:pt x="1744829" y="1797333"/>
                </a:lnTo>
                <a:lnTo>
                  <a:pt x="1747792" y="1797390"/>
                </a:lnTo>
                <a:lnTo>
                  <a:pt x="1750754" y="1797433"/>
                </a:lnTo>
                <a:lnTo>
                  <a:pt x="1753717" y="1797477"/>
                </a:lnTo>
                <a:lnTo>
                  <a:pt x="1756679" y="1797534"/>
                </a:lnTo>
                <a:lnTo>
                  <a:pt x="1759641" y="1797577"/>
                </a:lnTo>
                <a:lnTo>
                  <a:pt x="1762604" y="1797620"/>
                </a:lnTo>
                <a:lnTo>
                  <a:pt x="1765566" y="1797678"/>
                </a:lnTo>
                <a:lnTo>
                  <a:pt x="1768529" y="1797721"/>
                </a:lnTo>
                <a:lnTo>
                  <a:pt x="1771491" y="1797764"/>
                </a:lnTo>
                <a:lnTo>
                  <a:pt x="1774454" y="1797807"/>
                </a:lnTo>
                <a:lnTo>
                  <a:pt x="1777416" y="1797850"/>
                </a:lnTo>
                <a:lnTo>
                  <a:pt x="1780379" y="1797894"/>
                </a:lnTo>
                <a:lnTo>
                  <a:pt x="1783341" y="1797951"/>
                </a:lnTo>
                <a:lnTo>
                  <a:pt x="1786303" y="1797994"/>
                </a:lnTo>
                <a:lnTo>
                  <a:pt x="1789266" y="1798037"/>
                </a:lnTo>
                <a:lnTo>
                  <a:pt x="1792228" y="1798081"/>
                </a:lnTo>
                <a:lnTo>
                  <a:pt x="1795191" y="1798109"/>
                </a:lnTo>
                <a:lnTo>
                  <a:pt x="1798153" y="1798152"/>
                </a:lnTo>
                <a:lnTo>
                  <a:pt x="1801116" y="1798196"/>
                </a:lnTo>
                <a:lnTo>
                  <a:pt x="1804078" y="1798239"/>
                </a:lnTo>
                <a:lnTo>
                  <a:pt x="1807041" y="1798282"/>
                </a:lnTo>
                <a:lnTo>
                  <a:pt x="1810003" y="1798325"/>
                </a:lnTo>
                <a:lnTo>
                  <a:pt x="1812966" y="1798354"/>
                </a:lnTo>
                <a:lnTo>
                  <a:pt x="1815928" y="1798397"/>
                </a:lnTo>
                <a:lnTo>
                  <a:pt x="1818890" y="1798440"/>
                </a:lnTo>
                <a:lnTo>
                  <a:pt x="1821853" y="1798483"/>
                </a:lnTo>
                <a:lnTo>
                  <a:pt x="1824815" y="1798512"/>
                </a:lnTo>
                <a:lnTo>
                  <a:pt x="1827778" y="1798555"/>
                </a:lnTo>
                <a:lnTo>
                  <a:pt x="1830740" y="1798598"/>
                </a:lnTo>
                <a:lnTo>
                  <a:pt x="1833703" y="1798627"/>
                </a:lnTo>
                <a:lnTo>
                  <a:pt x="1836665" y="1798670"/>
                </a:lnTo>
                <a:lnTo>
                  <a:pt x="1839628" y="1798699"/>
                </a:lnTo>
                <a:lnTo>
                  <a:pt x="1842590" y="1798742"/>
                </a:lnTo>
                <a:lnTo>
                  <a:pt x="1845553" y="1798771"/>
                </a:lnTo>
                <a:lnTo>
                  <a:pt x="1848515" y="1798814"/>
                </a:lnTo>
                <a:lnTo>
                  <a:pt x="1851478" y="1798843"/>
                </a:lnTo>
                <a:lnTo>
                  <a:pt x="1854440" y="1798871"/>
                </a:lnTo>
                <a:lnTo>
                  <a:pt x="1857402" y="1798915"/>
                </a:lnTo>
                <a:lnTo>
                  <a:pt x="1860365" y="1798943"/>
                </a:lnTo>
                <a:lnTo>
                  <a:pt x="1863327" y="1798987"/>
                </a:lnTo>
                <a:lnTo>
                  <a:pt x="1866290" y="1799015"/>
                </a:lnTo>
                <a:lnTo>
                  <a:pt x="1869252" y="1799044"/>
                </a:lnTo>
                <a:lnTo>
                  <a:pt x="1872215" y="1799073"/>
                </a:lnTo>
                <a:lnTo>
                  <a:pt x="1875177" y="1799116"/>
                </a:lnTo>
                <a:lnTo>
                  <a:pt x="1878140" y="1799145"/>
                </a:lnTo>
                <a:lnTo>
                  <a:pt x="1881102" y="1799174"/>
                </a:lnTo>
                <a:lnTo>
                  <a:pt x="1884064" y="1799202"/>
                </a:lnTo>
                <a:lnTo>
                  <a:pt x="1887027" y="1799231"/>
                </a:lnTo>
                <a:lnTo>
                  <a:pt x="1889990" y="1799274"/>
                </a:lnTo>
                <a:lnTo>
                  <a:pt x="1892952" y="1799303"/>
                </a:lnTo>
                <a:lnTo>
                  <a:pt x="1895914" y="1799332"/>
                </a:lnTo>
                <a:lnTo>
                  <a:pt x="1898877" y="1799360"/>
                </a:lnTo>
                <a:lnTo>
                  <a:pt x="1901839" y="1799389"/>
                </a:lnTo>
                <a:lnTo>
                  <a:pt x="1904802" y="1799418"/>
                </a:lnTo>
                <a:lnTo>
                  <a:pt x="1907764" y="1799447"/>
                </a:lnTo>
                <a:lnTo>
                  <a:pt x="1910727" y="1799475"/>
                </a:lnTo>
                <a:lnTo>
                  <a:pt x="1913689" y="1799504"/>
                </a:lnTo>
                <a:lnTo>
                  <a:pt x="1916651" y="1799533"/>
                </a:lnTo>
                <a:lnTo>
                  <a:pt x="1919614" y="1799562"/>
                </a:lnTo>
                <a:lnTo>
                  <a:pt x="1922576" y="1799590"/>
                </a:lnTo>
                <a:lnTo>
                  <a:pt x="1925539" y="1799619"/>
                </a:lnTo>
                <a:lnTo>
                  <a:pt x="1928501" y="1799634"/>
                </a:lnTo>
                <a:lnTo>
                  <a:pt x="1931464" y="1799662"/>
                </a:lnTo>
                <a:lnTo>
                  <a:pt x="1934426" y="1799691"/>
                </a:lnTo>
                <a:lnTo>
                  <a:pt x="1937389" y="1799720"/>
                </a:lnTo>
                <a:lnTo>
                  <a:pt x="1940351" y="1799749"/>
                </a:lnTo>
                <a:lnTo>
                  <a:pt x="1943314" y="1799777"/>
                </a:lnTo>
                <a:lnTo>
                  <a:pt x="1946276" y="1799792"/>
                </a:lnTo>
                <a:lnTo>
                  <a:pt x="1949239" y="1799821"/>
                </a:lnTo>
                <a:lnTo>
                  <a:pt x="1952201" y="1799849"/>
                </a:lnTo>
                <a:lnTo>
                  <a:pt x="1955163" y="1799878"/>
                </a:lnTo>
                <a:lnTo>
                  <a:pt x="1958126" y="1799893"/>
                </a:lnTo>
                <a:lnTo>
                  <a:pt x="1961088" y="1799921"/>
                </a:lnTo>
                <a:lnTo>
                  <a:pt x="1964051" y="1799950"/>
                </a:lnTo>
                <a:lnTo>
                  <a:pt x="1967013" y="1799964"/>
                </a:lnTo>
                <a:lnTo>
                  <a:pt x="1969976" y="1799993"/>
                </a:lnTo>
                <a:lnTo>
                  <a:pt x="1972938" y="1800008"/>
                </a:lnTo>
                <a:lnTo>
                  <a:pt x="1975901" y="1800036"/>
                </a:lnTo>
                <a:lnTo>
                  <a:pt x="1978863" y="1800065"/>
                </a:lnTo>
                <a:lnTo>
                  <a:pt x="1981826" y="1800080"/>
                </a:lnTo>
                <a:lnTo>
                  <a:pt x="1984788" y="1800108"/>
                </a:lnTo>
                <a:lnTo>
                  <a:pt x="1987751" y="1800123"/>
                </a:lnTo>
                <a:lnTo>
                  <a:pt x="1990713" y="1800151"/>
                </a:lnTo>
                <a:lnTo>
                  <a:pt x="1993675" y="1800166"/>
                </a:lnTo>
                <a:lnTo>
                  <a:pt x="1996638" y="1800195"/>
                </a:lnTo>
                <a:lnTo>
                  <a:pt x="1999600" y="1800209"/>
                </a:lnTo>
                <a:lnTo>
                  <a:pt x="2002563" y="1800238"/>
                </a:lnTo>
                <a:lnTo>
                  <a:pt x="2005525" y="1800252"/>
                </a:lnTo>
                <a:lnTo>
                  <a:pt x="2008488" y="1800281"/>
                </a:lnTo>
                <a:lnTo>
                  <a:pt x="2011450" y="1800295"/>
                </a:lnTo>
                <a:lnTo>
                  <a:pt x="2014413" y="1800310"/>
                </a:lnTo>
                <a:lnTo>
                  <a:pt x="2017375" y="1800338"/>
                </a:lnTo>
                <a:lnTo>
                  <a:pt x="2020337" y="1800353"/>
                </a:lnTo>
                <a:lnTo>
                  <a:pt x="2023300" y="1800381"/>
                </a:lnTo>
                <a:lnTo>
                  <a:pt x="2026262" y="1800396"/>
                </a:lnTo>
                <a:lnTo>
                  <a:pt x="2029225" y="1800410"/>
                </a:lnTo>
                <a:lnTo>
                  <a:pt x="2032187" y="1800439"/>
                </a:lnTo>
                <a:lnTo>
                  <a:pt x="2035150" y="1800453"/>
                </a:lnTo>
                <a:lnTo>
                  <a:pt x="2038112" y="1800468"/>
                </a:lnTo>
                <a:lnTo>
                  <a:pt x="2041075" y="1800482"/>
                </a:lnTo>
                <a:lnTo>
                  <a:pt x="2044037" y="1800511"/>
                </a:lnTo>
                <a:lnTo>
                  <a:pt x="2047000" y="1800525"/>
                </a:lnTo>
                <a:lnTo>
                  <a:pt x="2049962" y="1800540"/>
                </a:lnTo>
                <a:lnTo>
                  <a:pt x="2052924" y="1800554"/>
                </a:lnTo>
                <a:lnTo>
                  <a:pt x="2055887" y="1800583"/>
                </a:lnTo>
                <a:lnTo>
                  <a:pt x="2058849" y="1800597"/>
                </a:lnTo>
                <a:lnTo>
                  <a:pt x="2061812" y="1800612"/>
                </a:lnTo>
                <a:lnTo>
                  <a:pt x="2064774" y="1800626"/>
                </a:lnTo>
                <a:lnTo>
                  <a:pt x="2067737" y="1800640"/>
                </a:lnTo>
                <a:lnTo>
                  <a:pt x="2070699" y="1800669"/>
                </a:lnTo>
                <a:lnTo>
                  <a:pt x="2073662" y="1800683"/>
                </a:lnTo>
                <a:lnTo>
                  <a:pt x="2076624" y="1800698"/>
                </a:lnTo>
                <a:lnTo>
                  <a:pt x="2079587" y="1800712"/>
                </a:lnTo>
                <a:lnTo>
                  <a:pt x="2082535" y="1800727"/>
                </a:lnTo>
                <a:lnTo>
                  <a:pt x="2085497" y="1800741"/>
                </a:lnTo>
                <a:lnTo>
                  <a:pt x="2088460" y="1800755"/>
                </a:lnTo>
                <a:lnTo>
                  <a:pt x="2091422" y="1800770"/>
                </a:lnTo>
                <a:lnTo>
                  <a:pt x="2094384" y="1800784"/>
                </a:lnTo>
                <a:lnTo>
                  <a:pt x="2097347" y="1800813"/>
                </a:lnTo>
                <a:lnTo>
                  <a:pt x="2100310" y="1800827"/>
                </a:lnTo>
                <a:lnTo>
                  <a:pt x="2103272" y="1800842"/>
                </a:lnTo>
                <a:lnTo>
                  <a:pt x="2106234" y="1800856"/>
                </a:lnTo>
                <a:lnTo>
                  <a:pt x="2109197" y="1800870"/>
                </a:lnTo>
                <a:lnTo>
                  <a:pt x="2112159" y="1800885"/>
                </a:lnTo>
                <a:lnTo>
                  <a:pt x="2115122" y="1800899"/>
                </a:lnTo>
                <a:lnTo>
                  <a:pt x="2118084" y="1800914"/>
                </a:lnTo>
                <a:lnTo>
                  <a:pt x="2121047" y="1800928"/>
                </a:lnTo>
                <a:lnTo>
                  <a:pt x="2124009" y="1800942"/>
                </a:lnTo>
                <a:lnTo>
                  <a:pt x="2126972" y="1800957"/>
                </a:lnTo>
                <a:lnTo>
                  <a:pt x="2129934" y="1800957"/>
                </a:lnTo>
                <a:lnTo>
                  <a:pt x="2132896" y="1800971"/>
                </a:lnTo>
                <a:lnTo>
                  <a:pt x="2135859" y="1800985"/>
                </a:lnTo>
                <a:lnTo>
                  <a:pt x="2138821" y="1801000"/>
                </a:lnTo>
                <a:lnTo>
                  <a:pt x="2141784" y="1801014"/>
                </a:lnTo>
                <a:lnTo>
                  <a:pt x="2144746" y="1801029"/>
                </a:lnTo>
                <a:lnTo>
                  <a:pt x="2147709" y="1801043"/>
                </a:lnTo>
                <a:lnTo>
                  <a:pt x="2150671" y="1801057"/>
                </a:lnTo>
                <a:lnTo>
                  <a:pt x="2153634" y="1801072"/>
                </a:lnTo>
                <a:lnTo>
                  <a:pt x="2156596" y="1801086"/>
                </a:lnTo>
                <a:lnTo>
                  <a:pt x="2159559" y="1801086"/>
                </a:lnTo>
                <a:lnTo>
                  <a:pt x="2162521" y="1801101"/>
                </a:lnTo>
                <a:lnTo>
                  <a:pt x="2165484" y="1801115"/>
                </a:lnTo>
                <a:lnTo>
                  <a:pt x="2168446" y="1801129"/>
                </a:lnTo>
                <a:lnTo>
                  <a:pt x="2171408" y="1801144"/>
                </a:lnTo>
                <a:lnTo>
                  <a:pt x="2174371" y="1801158"/>
                </a:lnTo>
                <a:lnTo>
                  <a:pt x="2177333" y="1801158"/>
                </a:lnTo>
                <a:lnTo>
                  <a:pt x="2180296" y="1801172"/>
                </a:lnTo>
                <a:lnTo>
                  <a:pt x="2183258" y="1801187"/>
                </a:lnTo>
                <a:lnTo>
                  <a:pt x="2186221" y="1801201"/>
                </a:lnTo>
                <a:lnTo>
                  <a:pt x="2189183" y="1801216"/>
                </a:lnTo>
                <a:lnTo>
                  <a:pt x="2192146" y="1801216"/>
                </a:lnTo>
                <a:lnTo>
                  <a:pt x="2195108" y="1801230"/>
                </a:lnTo>
                <a:lnTo>
                  <a:pt x="2198071" y="1801244"/>
                </a:lnTo>
                <a:lnTo>
                  <a:pt x="2201033" y="1801259"/>
                </a:lnTo>
                <a:lnTo>
                  <a:pt x="2203995" y="1801259"/>
                </a:lnTo>
                <a:lnTo>
                  <a:pt x="2206958" y="1801273"/>
                </a:lnTo>
                <a:lnTo>
                  <a:pt x="2209920" y="1801287"/>
                </a:lnTo>
                <a:lnTo>
                  <a:pt x="2212883" y="1801302"/>
                </a:lnTo>
                <a:lnTo>
                  <a:pt x="2215845" y="1801302"/>
                </a:lnTo>
                <a:lnTo>
                  <a:pt x="2218808" y="1801316"/>
                </a:lnTo>
                <a:lnTo>
                  <a:pt x="2221770" y="1801331"/>
                </a:lnTo>
                <a:lnTo>
                  <a:pt x="2224733" y="1801331"/>
                </a:lnTo>
                <a:lnTo>
                  <a:pt x="2227695" y="1801345"/>
                </a:lnTo>
                <a:lnTo>
                  <a:pt x="2230657" y="1801359"/>
                </a:lnTo>
                <a:lnTo>
                  <a:pt x="2233620" y="1801359"/>
                </a:lnTo>
                <a:lnTo>
                  <a:pt x="2236582" y="1801374"/>
                </a:lnTo>
                <a:lnTo>
                  <a:pt x="2239545" y="1801388"/>
                </a:lnTo>
                <a:lnTo>
                  <a:pt x="2242507" y="1801388"/>
                </a:lnTo>
                <a:lnTo>
                  <a:pt x="2245470" y="1801402"/>
                </a:lnTo>
                <a:lnTo>
                  <a:pt x="2248432" y="1801417"/>
                </a:lnTo>
                <a:lnTo>
                  <a:pt x="2251395" y="1801417"/>
                </a:lnTo>
                <a:lnTo>
                  <a:pt x="2254357" y="1801431"/>
                </a:lnTo>
                <a:lnTo>
                  <a:pt x="2257320" y="1801446"/>
                </a:lnTo>
                <a:lnTo>
                  <a:pt x="2260282" y="1801446"/>
                </a:lnTo>
                <a:lnTo>
                  <a:pt x="2263245" y="1801460"/>
                </a:lnTo>
                <a:lnTo>
                  <a:pt x="2266207" y="1801460"/>
                </a:lnTo>
                <a:lnTo>
                  <a:pt x="2269169" y="1801474"/>
                </a:lnTo>
                <a:lnTo>
                  <a:pt x="2272132" y="1801489"/>
                </a:lnTo>
                <a:lnTo>
                  <a:pt x="2275094" y="1801489"/>
                </a:lnTo>
                <a:lnTo>
                  <a:pt x="2278057" y="1801503"/>
                </a:lnTo>
                <a:lnTo>
                  <a:pt x="2281019" y="1801503"/>
                </a:lnTo>
                <a:lnTo>
                  <a:pt x="2283982" y="1801518"/>
                </a:lnTo>
                <a:lnTo>
                  <a:pt x="2286944" y="1801518"/>
                </a:lnTo>
                <a:lnTo>
                  <a:pt x="2289907" y="1801532"/>
                </a:lnTo>
                <a:lnTo>
                  <a:pt x="2292869" y="1801532"/>
                </a:lnTo>
                <a:lnTo>
                  <a:pt x="2295832" y="1801546"/>
                </a:lnTo>
                <a:lnTo>
                  <a:pt x="2298794" y="1801561"/>
                </a:lnTo>
                <a:lnTo>
                  <a:pt x="2301757" y="1801561"/>
                </a:lnTo>
                <a:lnTo>
                  <a:pt x="2304719" y="1801575"/>
                </a:lnTo>
                <a:lnTo>
                  <a:pt x="2307681" y="1801575"/>
                </a:lnTo>
                <a:lnTo>
                  <a:pt x="2310644" y="1801589"/>
                </a:lnTo>
                <a:lnTo>
                  <a:pt x="2313606" y="1801589"/>
                </a:lnTo>
                <a:lnTo>
                  <a:pt x="2316569" y="1801604"/>
                </a:lnTo>
                <a:lnTo>
                  <a:pt x="2319531" y="1801604"/>
                </a:lnTo>
                <a:lnTo>
                  <a:pt x="2322494" y="1801618"/>
                </a:lnTo>
                <a:lnTo>
                  <a:pt x="2325456" y="1801618"/>
                </a:lnTo>
                <a:lnTo>
                  <a:pt x="2328419" y="1801633"/>
                </a:lnTo>
                <a:lnTo>
                  <a:pt x="2331381" y="1801633"/>
                </a:lnTo>
                <a:lnTo>
                  <a:pt x="2334344" y="1801647"/>
                </a:lnTo>
                <a:lnTo>
                  <a:pt x="2337306" y="1801647"/>
                </a:lnTo>
                <a:lnTo>
                  <a:pt x="2340268" y="1801661"/>
                </a:lnTo>
                <a:lnTo>
                  <a:pt x="2343231" y="1801661"/>
                </a:lnTo>
                <a:lnTo>
                  <a:pt x="2346193" y="1801661"/>
                </a:lnTo>
                <a:lnTo>
                  <a:pt x="2349156" y="1801676"/>
                </a:lnTo>
                <a:lnTo>
                  <a:pt x="2352118" y="1801676"/>
                </a:lnTo>
                <a:lnTo>
                  <a:pt x="2355081" y="1801690"/>
                </a:lnTo>
                <a:lnTo>
                  <a:pt x="2358043" y="1801690"/>
                </a:lnTo>
                <a:lnTo>
                  <a:pt x="2361006" y="1801704"/>
                </a:lnTo>
                <a:lnTo>
                  <a:pt x="2363968" y="1801704"/>
                </a:lnTo>
                <a:lnTo>
                  <a:pt x="2366930" y="1801719"/>
                </a:lnTo>
                <a:lnTo>
                  <a:pt x="2369893" y="1801719"/>
                </a:lnTo>
                <a:lnTo>
                  <a:pt x="2372855" y="1801719"/>
                </a:lnTo>
                <a:lnTo>
                  <a:pt x="2375818" y="1801733"/>
                </a:lnTo>
                <a:lnTo>
                  <a:pt x="2378780" y="1801733"/>
                </a:lnTo>
                <a:lnTo>
                  <a:pt x="2381743" y="1801748"/>
                </a:lnTo>
                <a:lnTo>
                  <a:pt x="2384705" y="1801748"/>
                </a:lnTo>
                <a:lnTo>
                  <a:pt x="2387668" y="1801748"/>
                </a:lnTo>
                <a:lnTo>
                  <a:pt x="2390630" y="1801762"/>
                </a:lnTo>
                <a:lnTo>
                  <a:pt x="2393593" y="1801762"/>
                </a:lnTo>
                <a:lnTo>
                  <a:pt x="2396555" y="1801776"/>
                </a:lnTo>
                <a:lnTo>
                  <a:pt x="2399518" y="1801776"/>
                </a:lnTo>
                <a:lnTo>
                  <a:pt x="2402480" y="1801776"/>
                </a:lnTo>
                <a:lnTo>
                  <a:pt x="2405442" y="1801791"/>
                </a:lnTo>
                <a:lnTo>
                  <a:pt x="2408405" y="1801791"/>
                </a:lnTo>
                <a:lnTo>
                  <a:pt x="2411367" y="1801791"/>
                </a:lnTo>
                <a:lnTo>
                  <a:pt x="2414330" y="1801805"/>
                </a:lnTo>
                <a:lnTo>
                  <a:pt x="2417292" y="1801805"/>
                </a:lnTo>
                <a:lnTo>
                  <a:pt x="2420255" y="1801820"/>
                </a:lnTo>
                <a:lnTo>
                  <a:pt x="2423217" y="1801820"/>
                </a:lnTo>
                <a:lnTo>
                  <a:pt x="2426180" y="1801820"/>
                </a:lnTo>
                <a:lnTo>
                  <a:pt x="2429142" y="1801834"/>
                </a:lnTo>
                <a:lnTo>
                  <a:pt x="2432105" y="1801834"/>
                </a:lnTo>
                <a:lnTo>
                  <a:pt x="2435067" y="1801834"/>
                </a:lnTo>
                <a:lnTo>
                  <a:pt x="2438029" y="1801848"/>
                </a:lnTo>
                <a:lnTo>
                  <a:pt x="2440992" y="1801848"/>
                </a:lnTo>
                <a:lnTo>
                  <a:pt x="2443954" y="1801848"/>
                </a:lnTo>
                <a:lnTo>
                  <a:pt x="2446917" y="1801863"/>
                </a:lnTo>
                <a:lnTo>
                  <a:pt x="2449879" y="1801863"/>
                </a:lnTo>
                <a:lnTo>
                  <a:pt x="2452842" y="1801863"/>
                </a:lnTo>
                <a:lnTo>
                  <a:pt x="2455804" y="1801877"/>
                </a:lnTo>
                <a:lnTo>
                  <a:pt x="2458767" y="1801877"/>
                </a:lnTo>
                <a:lnTo>
                  <a:pt x="2461729" y="1801877"/>
                </a:lnTo>
                <a:lnTo>
                  <a:pt x="2464691" y="1801877"/>
                </a:lnTo>
                <a:lnTo>
                  <a:pt x="2467654" y="1801891"/>
                </a:lnTo>
                <a:lnTo>
                  <a:pt x="2470617" y="1801891"/>
                </a:lnTo>
                <a:lnTo>
                  <a:pt x="2473579" y="1801891"/>
                </a:lnTo>
                <a:lnTo>
                  <a:pt x="2476541" y="1801906"/>
                </a:lnTo>
                <a:lnTo>
                  <a:pt x="2479504" y="1801906"/>
                </a:lnTo>
                <a:lnTo>
                  <a:pt x="2482466" y="1801906"/>
                </a:lnTo>
                <a:lnTo>
                  <a:pt x="2485429" y="1801920"/>
                </a:lnTo>
                <a:lnTo>
                  <a:pt x="2488391" y="1801920"/>
                </a:lnTo>
                <a:lnTo>
                  <a:pt x="2491354" y="1801920"/>
                </a:lnTo>
                <a:lnTo>
                  <a:pt x="2494316" y="1801920"/>
                </a:lnTo>
                <a:lnTo>
                  <a:pt x="2497279" y="1801935"/>
                </a:lnTo>
                <a:lnTo>
                  <a:pt x="2500241" y="1801935"/>
                </a:lnTo>
                <a:lnTo>
                  <a:pt x="2503203" y="1801935"/>
                </a:lnTo>
                <a:lnTo>
                  <a:pt x="2506166" y="1801935"/>
                </a:lnTo>
                <a:lnTo>
                  <a:pt x="2509128" y="1801949"/>
                </a:lnTo>
                <a:lnTo>
                  <a:pt x="2512091" y="1801949"/>
                </a:lnTo>
                <a:lnTo>
                  <a:pt x="2515053" y="1801949"/>
                </a:lnTo>
                <a:lnTo>
                  <a:pt x="2518016" y="1801963"/>
                </a:lnTo>
                <a:lnTo>
                  <a:pt x="2520978" y="1801963"/>
                </a:lnTo>
                <a:lnTo>
                  <a:pt x="2523941" y="1801963"/>
                </a:lnTo>
                <a:lnTo>
                  <a:pt x="2526903" y="1801963"/>
                </a:lnTo>
                <a:lnTo>
                  <a:pt x="2529866" y="1801978"/>
                </a:lnTo>
                <a:lnTo>
                  <a:pt x="2532828" y="1801978"/>
                </a:lnTo>
                <a:lnTo>
                  <a:pt x="2535790" y="1801978"/>
                </a:lnTo>
                <a:lnTo>
                  <a:pt x="2538753" y="1801978"/>
                </a:lnTo>
                <a:lnTo>
                  <a:pt x="2541715" y="1801978"/>
                </a:lnTo>
                <a:lnTo>
                  <a:pt x="2544664" y="1801992"/>
                </a:lnTo>
                <a:lnTo>
                  <a:pt x="2547626" y="1801992"/>
                </a:lnTo>
                <a:lnTo>
                  <a:pt x="2550588" y="1801992"/>
                </a:lnTo>
                <a:lnTo>
                  <a:pt x="2553551" y="1801992"/>
                </a:lnTo>
                <a:lnTo>
                  <a:pt x="2556513" y="1802007"/>
                </a:lnTo>
                <a:lnTo>
                  <a:pt x="2559476" y="1802007"/>
                </a:lnTo>
                <a:lnTo>
                  <a:pt x="2562438" y="1802007"/>
                </a:lnTo>
                <a:lnTo>
                  <a:pt x="2565401" y="1802007"/>
                </a:lnTo>
                <a:lnTo>
                  <a:pt x="2568363" y="1802007"/>
                </a:lnTo>
                <a:lnTo>
                  <a:pt x="2571326" y="1802021"/>
                </a:lnTo>
                <a:lnTo>
                  <a:pt x="2574288" y="1802021"/>
                </a:lnTo>
                <a:lnTo>
                  <a:pt x="2577250" y="1802021"/>
                </a:lnTo>
                <a:lnTo>
                  <a:pt x="2580213" y="1802021"/>
                </a:lnTo>
                <a:lnTo>
                  <a:pt x="2583176" y="1802035"/>
                </a:lnTo>
                <a:lnTo>
                  <a:pt x="2586138" y="1802035"/>
                </a:lnTo>
                <a:lnTo>
                  <a:pt x="2589100" y="1802035"/>
                </a:lnTo>
                <a:lnTo>
                  <a:pt x="2592063" y="1802035"/>
                </a:lnTo>
                <a:lnTo>
                  <a:pt x="2595025" y="1802035"/>
                </a:lnTo>
                <a:lnTo>
                  <a:pt x="2597988" y="1802050"/>
                </a:lnTo>
                <a:lnTo>
                  <a:pt x="2600950" y="1802050"/>
                </a:lnTo>
                <a:lnTo>
                  <a:pt x="2603913" y="1802050"/>
                </a:lnTo>
                <a:lnTo>
                  <a:pt x="2606875" y="1802050"/>
                </a:lnTo>
                <a:lnTo>
                  <a:pt x="2609838" y="1802050"/>
                </a:lnTo>
                <a:lnTo>
                  <a:pt x="2612800" y="1802050"/>
                </a:lnTo>
                <a:lnTo>
                  <a:pt x="2615762" y="1802064"/>
                </a:lnTo>
                <a:lnTo>
                  <a:pt x="2618725" y="1802064"/>
                </a:lnTo>
                <a:lnTo>
                  <a:pt x="2621688" y="1802064"/>
                </a:lnTo>
                <a:lnTo>
                  <a:pt x="2624650" y="1802064"/>
                </a:lnTo>
                <a:lnTo>
                  <a:pt x="2627612" y="1802064"/>
                </a:lnTo>
                <a:lnTo>
                  <a:pt x="2630575" y="1802078"/>
                </a:lnTo>
                <a:lnTo>
                  <a:pt x="2633537" y="1802078"/>
                </a:lnTo>
                <a:lnTo>
                  <a:pt x="2636500" y="1802078"/>
                </a:lnTo>
                <a:lnTo>
                  <a:pt x="2639462" y="1802078"/>
                </a:lnTo>
                <a:lnTo>
                  <a:pt x="2642425" y="1802078"/>
                </a:lnTo>
                <a:lnTo>
                  <a:pt x="2645387" y="1802078"/>
                </a:lnTo>
                <a:lnTo>
                  <a:pt x="2648349" y="1802093"/>
                </a:lnTo>
                <a:lnTo>
                  <a:pt x="2651312" y="1802093"/>
                </a:lnTo>
                <a:lnTo>
                  <a:pt x="2654274" y="1802093"/>
                </a:lnTo>
                <a:lnTo>
                  <a:pt x="2657237" y="1802093"/>
                </a:lnTo>
                <a:lnTo>
                  <a:pt x="2660199" y="1802093"/>
                </a:lnTo>
                <a:lnTo>
                  <a:pt x="2663162" y="1802093"/>
                </a:lnTo>
                <a:lnTo>
                  <a:pt x="2666124" y="1802107"/>
                </a:lnTo>
                <a:lnTo>
                  <a:pt x="2669087" y="1802107"/>
                </a:lnTo>
                <a:lnTo>
                  <a:pt x="2672049" y="1802107"/>
                </a:lnTo>
                <a:lnTo>
                  <a:pt x="2675011" y="1802107"/>
                </a:lnTo>
                <a:lnTo>
                  <a:pt x="2677974" y="1802107"/>
                </a:lnTo>
                <a:lnTo>
                  <a:pt x="2680937" y="1802107"/>
                </a:lnTo>
                <a:lnTo>
                  <a:pt x="2683899" y="1802107"/>
                </a:lnTo>
                <a:lnTo>
                  <a:pt x="2686861" y="1802122"/>
                </a:lnTo>
                <a:lnTo>
                  <a:pt x="2689824" y="1802122"/>
                </a:lnTo>
                <a:lnTo>
                  <a:pt x="2692786" y="1802122"/>
                </a:lnTo>
                <a:lnTo>
                  <a:pt x="2695749" y="1802122"/>
                </a:lnTo>
                <a:lnTo>
                  <a:pt x="2698711" y="1802122"/>
                </a:lnTo>
                <a:lnTo>
                  <a:pt x="2701674" y="1802122"/>
                </a:lnTo>
                <a:lnTo>
                  <a:pt x="2704636" y="1802122"/>
                </a:lnTo>
                <a:lnTo>
                  <a:pt x="2707599" y="1802136"/>
                </a:lnTo>
                <a:lnTo>
                  <a:pt x="2710561" y="1802136"/>
                </a:lnTo>
                <a:lnTo>
                  <a:pt x="2713523" y="1802136"/>
                </a:lnTo>
                <a:lnTo>
                  <a:pt x="2716486" y="1802136"/>
                </a:lnTo>
                <a:lnTo>
                  <a:pt x="2719449" y="1802136"/>
                </a:lnTo>
                <a:lnTo>
                  <a:pt x="2722411" y="1802136"/>
                </a:lnTo>
                <a:lnTo>
                  <a:pt x="2725373" y="1802136"/>
                </a:lnTo>
                <a:lnTo>
                  <a:pt x="2728336" y="1802136"/>
                </a:lnTo>
                <a:lnTo>
                  <a:pt x="2731298" y="1802150"/>
                </a:lnTo>
                <a:lnTo>
                  <a:pt x="2734261" y="1802150"/>
                </a:lnTo>
                <a:lnTo>
                  <a:pt x="2737223" y="1802150"/>
                </a:lnTo>
                <a:lnTo>
                  <a:pt x="2740186" y="1802150"/>
                </a:lnTo>
                <a:lnTo>
                  <a:pt x="2743148" y="1802150"/>
                </a:lnTo>
                <a:lnTo>
                  <a:pt x="2746110" y="1802150"/>
                </a:lnTo>
                <a:lnTo>
                  <a:pt x="2749073" y="1802150"/>
                </a:lnTo>
                <a:lnTo>
                  <a:pt x="2752035" y="1802150"/>
                </a:lnTo>
                <a:lnTo>
                  <a:pt x="2754998" y="1802165"/>
                </a:lnTo>
                <a:lnTo>
                  <a:pt x="2757960" y="1802165"/>
                </a:lnTo>
                <a:lnTo>
                  <a:pt x="2760923" y="1802165"/>
                </a:lnTo>
                <a:lnTo>
                  <a:pt x="2763885" y="1802165"/>
                </a:lnTo>
                <a:lnTo>
                  <a:pt x="2766848" y="1802165"/>
                </a:lnTo>
                <a:lnTo>
                  <a:pt x="2769810" y="1802165"/>
                </a:lnTo>
                <a:lnTo>
                  <a:pt x="2772772" y="1802165"/>
                </a:lnTo>
                <a:lnTo>
                  <a:pt x="2775735" y="1802165"/>
                </a:lnTo>
                <a:lnTo>
                  <a:pt x="2778698" y="1802165"/>
                </a:lnTo>
                <a:lnTo>
                  <a:pt x="2781660" y="1802179"/>
                </a:lnTo>
                <a:lnTo>
                  <a:pt x="2784622" y="1802179"/>
                </a:lnTo>
                <a:lnTo>
                  <a:pt x="2787585" y="1802179"/>
                </a:lnTo>
                <a:lnTo>
                  <a:pt x="2790547" y="1802179"/>
                </a:lnTo>
                <a:lnTo>
                  <a:pt x="2793510" y="1802179"/>
                </a:lnTo>
                <a:lnTo>
                  <a:pt x="2796472" y="1802179"/>
                </a:lnTo>
                <a:lnTo>
                  <a:pt x="2799435" y="1802179"/>
                </a:lnTo>
                <a:lnTo>
                  <a:pt x="2802397" y="1802179"/>
                </a:lnTo>
                <a:lnTo>
                  <a:pt x="2805360" y="1802179"/>
                </a:lnTo>
                <a:lnTo>
                  <a:pt x="2808322" y="1802179"/>
                </a:lnTo>
                <a:lnTo>
                  <a:pt x="2811284" y="1802193"/>
                </a:lnTo>
                <a:lnTo>
                  <a:pt x="2814247" y="1802193"/>
                </a:lnTo>
                <a:lnTo>
                  <a:pt x="2817210" y="1802193"/>
                </a:lnTo>
                <a:lnTo>
                  <a:pt x="2820172" y="1802193"/>
                </a:lnTo>
                <a:lnTo>
                  <a:pt x="2823134" y="1802193"/>
                </a:lnTo>
                <a:lnTo>
                  <a:pt x="2826097" y="1802193"/>
                </a:lnTo>
                <a:lnTo>
                  <a:pt x="2829059" y="1802193"/>
                </a:lnTo>
                <a:lnTo>
                  <a:pt x="2832022" y="1802193"/>
                </a:lnTo>
                <a:lnTo>
                  <a:pt x="2834984" y="1802193"/>
                </a:lnTo>
                <a:lnTo>
                  <a:pt x="2837947" y="1802193"/>
                </a:lnTo>
                <a:lnTo>
                  <a:pt x="2840909" y="1802193"/>
                </a:lnTo>
                <a:lnTo>
                  <a:pt x="2843872" y="1802208"/>
                </a:lnTo>
                <a:lnTo>
                  <a:pt x="2846834" y="1802208"/>
                </a:lnTo>
                <a:lnTo>
                  <a:pt x="2849796" y="1802208"/>
                </a:lnTo>
                <a:lnTo>
                  <a:pt x="2852759" y="1802208"/>
                </a:lnTo>
                <a:lnTo>
                  <a:pt x="2855722" y="1802208"/>
                </a:lnTo>
                <a:lnTo>
                  <a:pt x="2858684" y="1802208"/>
                </a:lnTo>
                <a:lnTo>
                  <a:pt x="2861646" y="1802208"/>
                </a:lnTo>
                <a:lnTo>
                  <a:pt x="2864609" y="1802208"/>
                </a:lnTo>
                <a:lnTo>
                  <a:pt x="2867571" y="1802208"/>
                </a:lnTo>
                <a:lnTo>
                  <a:pt x="2870534" y="1802208"/>
                </a:lnTo>
                <a:lnTo>
                  <a:pt x="2873496" y="1802208"/>
                </a:lnTo>
                <a:lnTo>
                  <a:pt x="2876459" y="1802208"/>
                </a:lnTo>
                <a:lnTo>
                  <a:pt x="2879421" y="1802208"/>
                </a:lnTo>
                <a:lnTo>
                  <a:pt x="2882383" y="1802222"/>
                </a:lnTo>
                <a:lnTo>
                  <a:pt x="2885346" y="1802222"/>
                </a:lnTo>
                <a:lnTo>
                  <a:pt x="2888308" y="1802222"/>
                </a:lnTo>
                <a:lnTo>
                  <a:pt x="2891271" y="1802222"/>
                </a:lnTo>
                <a:lnTo>
                  <a:pt x="2894233" y="1802222"/>
                </a:lnTo>
                <a:lnTo>
                  <a:pt x="2897196" y="1802222"/>
                </a:lnTo>
                <a:lnTo>
                  <a:pt x="2900158" y="1802222"/>
                </a:lnTo>
                <a:lnTo>
                  <a:pt x="2903121" y="1802222"/>
                </a:lnTo>
                <a:lnTo>
                  <a:pt x="2906083" y="1802222"/>
                </a:lnTo>
                <a:lnTo>
                  <a:pt x="2909045" y="1802222"/>
                </a:lnTo>
                <a:lnTo>
                  <a:pt x="2912008" y="1802222"/>
                </a:lnTo>
                <a:lnTo>
                  <a:pt x="2914971" y="1802222"/>
                </a:lnTo>
                <a:lnTo>
                  <a:pt x="2917933" y="1802222"/>
                </a:lnTo>
                <a:lnTo>
                  <a:pt x="2920895" y="1802222"/>
                </a:lnTo>
                <a:lnTo>
                  <a:pt x="2923858" y="1802237"/>
                </a:lnTo>
                <a:lnTo>
                  <a:pt x="2926820" y="1802237"/>
                </a:lnTo>
                <a:lnTo>
                  <a:pt x="2929783" y="1802237"/>
                </a:lnTo>
                <a:lnTo>
                  <a:pt x="2932745" y="1802237"/>
                </a:lnTo>
                <a:lnTo>
                  <a:pt x="2935708" y="1802237"/>
                </a:lnTo>
                <a:lnTo>
                  <a:pt x="2938670" y="1802237"/>
                </a:lnTo>
                <a:lnTo>
                  <a:pt x="2941633" y="1802237"/>
                </a:lnTo>
                <a:lnTo>
                  <a:pt x="2944595" y="1802237"/>
                </a:lnTo>
                <a:lnTo>
                  <a:pt x="2947557" y="1802237"/>
                </a:lnTo>
                <a:lnTo>
                  <a:pt x="2950520" y="1802237"/>
                </a:lnTo>
                <a:lnTo>
                  <a:pt x="2953483" y="1802237"/>
                </a:lnTo>
                <a:lnTo>
                  <a:pt x="2956445" y="1802237"/>
                </a:lnTo>
                <a:lnTo>
                  <a:pt x="2959407" y="1802237"/>
                </a:lnTo>
                <a:lnTo>
                  <a:pt x="2962370" y="1802237"/>
                </a:lnTo>
              </a:path>
            </a:pathLst>
          </a:custGeom>
          <a:noFill/>
          <a:ln w="17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410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 animBg="1"/>
      <p:bldP spid="1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24111</TotalTime>
  <Words>1670</Words>
  <Application>Microsoft Macintosh PowerPoint</Application>
  <PresentationFormat>On-screen Show (16:9)</PresentationFormat>
  <Paragraphs>232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Überblick</vt:lpstr>
      <vt:lpstr>Wiederholung: Parameterschätzung</vt:lpstr>
      <vt:lpstr>Likelihood</vt:lpstr>
      <vt:lpstr>Maximum Likelihood Schätzer</vt:lpstr>
      <vt:lpstr>MLE für die Bernoulliverteilung</vt:lpstr>
      <vt:lpstr>MLE für die Poissionverteilung</vt:lpstr>
      <vt:lpstr>MLE für die Exponentialverteilung</vt:lpstr>
      <vt:lpstr>MLE für den Erwartungswert der Normalverteilung</vt:lpstr>
      <vt:lpstr>MLE für die Varianz der Normalverteilung</vt:lpstr>
      <vt:lpstr>Überblick</vt:lpstr>
      <vt:lpstr>Motivation: Warteschlangen</vt:lpstr>
      <vt:lpstr>Momente einer Verteilung</vt:lpstr>
      <vt:lpstr>Methods of Moments</vt:lpstr>
      <vt:lpstr>Methods of Moments Beispiel</vt:lpstr>
      <vt:lpstr>Methods of Moments für die Normalverteilung</vt:lpstr>
      <vt:lpstr>Wann benutzen wir welchen Schätzer?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305</cp:revision>
  <cp:lastPrinted>2014-05-07T12:19:03Z</cp:lastPrinted>
  <dcterms:created xsi:type="dcterms:W3CDTF">2022-08-10T08:10:37Z</dcterms:created>
  <dcterms:modified xsi:type="dcterms:W3CDTF">2023-12-01T14:47:46Z</dcterms:modified>
</cp:coreProperties>
</file>